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0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60"/>
  </p:normalViewPr>
  <p:slideViewPr>
    <p:cSldViewPr snapToObjects="1">
      <p:cViewPr>
        <p:scale>
          <a:sx n="90" d="100"/>
          <a:sy n="90" d="100"/>
        </p:scale>
        <p:origin x="1552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31/05/2017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-99392"/>
            <a:ext cx="8688388" cy="965200"/>
          </a:xfrm>
        </p:spPr>
        <p:txBody>
          <a:bodyPr/>
          <a:lstStyle/>
          <a:p>
            <a:r>
              <a:rPr lang="en-GB" sz="2000" dirty="0"/>
              <a:t>COR3991  ‘PAF Administrator Role’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191897"/>
              </p:ext>
            </p:extLst>
          </p:nvPr>
        </p:nvGraphicFramePr>
        <p:xfrm>
          <a:off x="232443" y="947814"/>
          <a:ext cx="8444012" cy="4497409"/>
        </p:xfrm>
        <a:graphic>
          <a:graphicData uri="http://schemas.openxmlformats.org/drawingml/2006/table">
            <a:tbl>
              <a:tblPr firstRow="1" bandRow="1"/>
              <a:tblGrid>
                <a:gridCol w="1314030"/>
                <a:gridCol w="1508404"/>
                <a:gridCol w="1873859"/>
                <a:gridCol w="1873859"/>
                <a:gridCol w="1873860"/>
              </a:tblGrid>
              <a:tr h="3656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June 2017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Project RAG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65683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Time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Risks and Issues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35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>
                          <a:latin typeface="+mn-lt"/>
                          <a:cs typeface="Calibri" panose="020F0502020204030204" pitchFamily="34" charset="0"/>
                        </a:rPr>
                        <a:t>A</a:t>
                      </a:r>
                      <a:endParaRPr lang="en-GB" sz="14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50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Status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  <a:cs typeface="Calibri" panose="020F050202020403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Appoint a Performance Assurance Framework Administrator (PAFA) to satisfy the Transporter requirements under MOD506V: Gas Performance Assurance Framework (PAF) and Governance Arrangements.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Manage the ongoing services of PAF, including provision of data as requested administrator.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200" baseline="0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There is a strong driver from Ofgem to appoint a PAFA before the first anniversary of the Competition &amp; Markets Authority (CMA) report into the energy industry i.e. by June 2017.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Group evaluation meeting of Best and Final Offer (BAFO) completed.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Preferred bidder confirmed and notified.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Contract negotiations ongoing, planning to enter the standstill period on 6</a:t>
                      </a:r>
                      <a:r>
                        <a:rPr kumimoji="0" lang="en-US" sz="12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 June 2017.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PAFA appointment date currently showing as 22</a:t>
                      </a:r>
                      <a:r>
                        <a:rPr kumimoji="0" lang="en-US" sz="12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 June 2017.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Regular update meetings continue at PAC.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2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  <a:cs typeface="Calibri" panose="020F050202020403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track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  <a:cs typeface="Calibri" panose="020F050202020403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None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2a985eae-c12e-416e-9833-85f34b1ee04e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2991</TotalTime>
  <Words>166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Verdana</vt:lpstr>
      <vt:lpstr>Wingdings</vt:lpstr>
      <vt:lpstr>Arial</vt:lpstr>
      <vt:lpstr>xoserve templates</vt:lpstr>
      <vt:lpstr>COR3991  ‘PAF Administrator Role’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119</cp:revision>
  <dcterms:created xsi:type="dcterms:W3CDTF">2011-09-20T14:58:41Z</dcterms:created>
  <dcterms:modified xsi:type="dcterms:W3CDTF">2017-05-31T15:12:04Z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NewReviewCycle">
    <vt:lpwstr/>
  </property>
</Properties>
</file>