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17" r:id="rId6"/>
    <p:sldId id="323" r:id="rId7"/>
    <p:sldId id="333" r:id="rId8"/>
    <p:sldId id="341" r:id="rId9"/>
    <p:sldId id="327" r:id="rId10"/>
    <p:sldId id="336" r:id="rId11"/>
    <p:sldId id="334" r:id="rId12"/>
    <p:sldId id="335" r:id="rId13"/>
    <p:sldId id="339" r:id="rId14"/>
    <p:sldId id="337" r:id="rId15"/>
    <p:sldId id="340" r:id="rId16"/>
    <p:sldId id="332" r:id="rId17"/>
    <p:sldId id="278" r:id="rId1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4FAFE2-CC65-4B3F-9E9D-77860B184512}" v="2" dt="2024-01-30T12:34:47.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90" autoAdjust="0"/>
    <p:restoredTop sz="94660" autoAdjust="0"/>
  </p:normalViewPr>
  <p:slideViewPr>
    <p:cSldViewPr snapToGrid="0" showGuides="1">
      <p:cViewPr varScale="1">
        <p:scale>
          <a:sx n="90" d="100"/>
          <a:sy n="90" d="100"/>
        </p:scale>
        <p:origin x="696" y="60"/>
      </p:cViewPr>
      <p:guideLst>
        <p:guide orient="horz" pos="2160"/>
        <p:guide pos="2880"/>
      </p:guideLst>
    </p:cSldViewPr>
  </p:slideViewPr>
  <p:outlineViewPr>
    <p:cViewPr>
      <p:scale>
        <a:sx n="33" d="100"/>
        <a:sy n="33" d="100"/>
      </p:scale>
      <p:origin x="0" y="30258"/>
    </p:cViewPr>
  </p:outlineViewPr>
  <p:notesTextViewPr>
    <p:cViewPr>
      <p:scale>
        <a:sx n="1" d="1"/>
        <a:sy n="1" d="1"/>
      </p:scale>
      <p:origin x="0" y="0"/>
    </p:cViewPr>
  </p:notesTextViewPr>
  <p:sorterViewPr>
    <p:cViewPr>
      <p:scale>
        <a:sx n="100" d="100"/>
        <a:sy n="100" d="100"/>
      </p:scale>
      <p:origin x="0" y="-2796"/>
    </p:cViewPr>
  </p:sorterViewPr>
  <p:notesViewPr>
    <p:cSldViewPr snapToGrid="0" showGuides="1">
      <p:cViewPr varScale="1">
        <p:scale>
          <a:sx n="80" d="100"/>
          <a:sy n="80" d="100"/>
        </p:scale>
        <p:origin x="22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kley, Darren" userId="5415d8e6-0f2f-476b-bbb7-893fc7d8d1e0" providerId="ADAL" clId="{D636BCC8-2B98-496D-BE2F-8C9151C57C71}"/>
    <pc:docChg chg="undo custSel modSld">
      <pc:chgData name="Dunkley, Darren" userId="5415d8e6-0f2f-476b-bbb7-893fc7d8d1e0" providerId="ADAL" clId="{D636BCC8-2B98-496D-BE2F-8C9151C57C71}" dt="2022-11-08T11:30:40.689" v="2" actId="478"/>
      <pc:docMkLst>
        <pc:docMk/>
      </pc:docMkLst>
      <pc:sldChg chg="addSp delSp modSp mod">
        <pc:chgData name="Dunkley, Darren" userId="5415d8e6-0f2f-476b-bbb7-893fc7d8d1e0" providerId="ADAL" clId="{D636BCC8-2B98-496D-BE2F-8C9151C57C71}" dt="2022-11-08T11:30:40.689" v="2" actId="478"/>
        <pc:sldMkLst>
          <pc:docMk/>
          <pc:sldMk cId="3827025631" sldId="329"/>
        </pc:sldMkLst>
        <pc:spChg chg="add del mod">
          <ac:chgData name="Dunkley, Darren" userId="5415d8e6-0f2f-476b-bbb7-893fc7d8d1e0" providerId="ADAL" clId="{D636BCC8-2B98-496D-BE2F-8C9151C57C71}" dt="2022-11-08T11:30:40.689" v="2" actId="478"/>
          <ac:spMkLst>
            <pc:docMk/>
            <pc:sldMk cId="3827025631" sldId="329"/>
            <ac:spMk id="9" creationId="{6083A56E-5EDA-4BFA-8C90-85C822648F0A}"/>
          </ac:spMkLst>
        </pc:spChg>
      </pc:sldChg>
    </pc:docChg>
  </pc:docChgLst>
  <pc:docChgLst>
    <pc:chgData name="Dunkley, Darren" userId="5415d8e6-0f2f-476b-bbb7-893fc7d8d1e0" providerId="ADAL" clId="{1292318B-2B72-4FE4-A05E-6930681A1A57}"/>
    <pc:docChg chg="custSel addSld modSld">
      <pc:chgData name="Dunkley, Darren" userId="5415d8e6-0f2f-476b-bbb7-893fc7d8d1e0" providerId="ADAL" clId="{1292318B-2B72-4FE4-A05E-6930681A1A57}" dt="2022-07-15T14:30:46.407" v="3023" actId="207"/>
      <pc:docMkLst>
        <pc:docMk/>
      </pc:docMkLst>
      <pc:sldChg chg="modSp mod">
        <pc:chgData name="Dunkley, Darren" userId="5415d8e6-0f2f-476b-bbb7-893fc7d8d1e0" providerId="ADAL" clId="{1292318B-2B72-4FE4-A05E-6930681A1A57}" dt="2022-07-15T13:31:21.764" v="135" actId="6549"/>
        <pc:sldMkLst>
          <pc:docMk/>
          <pc:sldMk cId="1764775435" sldId="256"/>
        </pc:sldMkLst>
        <pc:spChg chg="mod">
          <ac:chgData name="Dunkley, Darren" userId="5415d8e6-0f2f-476b-bbb7-893fc7d8d1e0" providerId="ADAL" clId="{1292318B-2B72-4FE4-A05E-6930681A1A57}" dt="2022-07-15T13:30:52.916" v="108" actId="20577"/>
          <ac:spMkLst>
            <pc:docMk/>
            <pc:sldMk cId="1764775435" sldId="256"/>
            <ac:spMk id="4" creationId="{00000000-0000-0000-0000-000000000000}"/>
          </ac:spMkLst>
        </pc:spChg>
        <pc:spChg chg="mod">
          <ac:chgData name="Dunkley, Darren" userId="5415d8e6-0f2f-476b-bbb7-893fc7d8d1e0" providerId="ADAL" clId="{1292318B-2B72-4FE4-A05E-6930681A1A57}" dt="2022-07-15T13:31:21.764" v="135" actId="6549"/>
          <ac:spMkLst>
            <pc:docMk/>
            <pc:sldMk cId="1764775435" sldId="256"/>
            <ac:spMk id="5" creationId="{00000000-0000-0000-0000-000000000000}"/>
          </ac:spMkLst>
        </pc:spChg>
      </pc:sldChg>
      <pc:sldChg chg="addSp delSp modSp mod">
        <pc:chgData name="Dunkley, Darren" userId="5415d8e6-0f2f-476b-bbb7-893fc7d8d1e0" providerId="ADAL" clId="{1292318B-2B72-4FE4-A05E-6930681A1A57}" dt="2022-07-15T14:30:46.407" v="3023" actId="207"/>
        <pc:sldMkLst>
          <pc:docMk/>
          <pc:sldMk cId="595351508" sldId="272"/>
        </pc:sldMkLst>
        <pc:spChg chg="mod">
          <ac:chgData name="Dunkley, Darren" userId="5415d8e6-0f2f-476b-bbb7-893fc7d8d1e0" providerId="ADAL" clId="{1292318B-2B72-4FE4-A05E-6930681A1A57}" dt="2022-07-15T14:16:17.643" v="1938" actId="20577"/>
          <ac:spMkLst>
            <pc:docMk/>
            <pc:sldMk cId="595351508" sldId="272"/>
            <ac:spMk id="3" creationId="{00000000-0000-0000-0000-000000000000}"/>
          </ac:spMkLst>
        </pc:spChg>
        <pc:spChg chg="del">
          <ac:chgData name="Dunkley, Darren" userId="5415d8e6-0f2f-476b-bbb7-893fc7d8d1e0" providerId="ADAL" clId="{1292318B-2B72-4FE4-A05E-6930681A1A57}" dt="2022-07-15T14:16:46.068" v="1939" actId="478"/>
          <ac:spMkLst>
            <pc:docMk/>
            <pc:sldMk cId="595351508" sldId="272"/>
            <ac:spMk id="4" creationId="{00000000-0000-0000-0000-000000000000}"/>
          </ac:spMkLst>
        </pc:spChg>
        <pc:spChg chg="add del mod">
          <ac:chgData name="Dunkley, Darren" userId="5415d8e6-0f2f-476b-bbb7-893fc7d8d1e0" providerId="ADAL" clId="{1292318B-2B72-4FE4-A05E-6930681A1A57}" dt="2022-07-15T14:16:53.041" v="1942" actId="478"/>
          <ac:spMkLst>
            <pc:docMk/>
            <pc:sldMk cId="595351508" sldId="272"/>
            <ac:spMk id="11" creationId="{EB8BEA0B-210F-4EB8-81BA-FA73F5464B46}"/>
          </ac:spMkLst>
        </pc:spChg>
        <pc:spChg chg="add del mod">
          <ac:chgData name="Dunkley, Darren" userId="5415d8e6-0f2f-476b-bbb7-893fc7d8d1e0" providerId="ADAL" clId="{1292318B-2B72-4FE4-A05E-6930681A1A57}" dt="2022-07-15T14:16:48.353" v="1941"/>
          <ac:spMkLst>
            <pc:docMk/>
            <pc:sldMk cId="595351508" sldId="272"/>
            <ac:spMk id="13" creationId="{CE07FF66-8061-4509-9946-4D22B3E1A8B9}"/>
          </ac:spMkLst>
        </pc:spChg>
        <pc:spChg chg="add mod">
          <ac:chgData name="Dunkley, Darren" userId="5415d8e6-0f2f-476b-bbb7-893fc7d8d1e0" providerId="ADAL" clId="{1292318B-2B72-4FE4-A05E-6930681A1A57}" dt="2022-07-15T14:30:46.407" v="3023" actId="207"/>
          <ac:spMkLst>
            <pc:docMk/>
            <pc:sldMk cId="595351508" sldId="272"/>
            <ac:spMk id="14" creationId="{C0B31047-6EB3-4DC9-ACD8-4DC404F12445}"/>
          </ac:spMkLst>
        </pc:spChg>
        <pc:picChg chg="del">
          <ac:chgData name="Dunkley, Darren" userId="5415d8e6-0f2f-476b-bbb7-893fc7d8d1e0" providerId="ADAL" clId="{1292318B-2B72-4FE4-A05E-6930681A1A57}" dt="2022-07-15T14:13:53.646" v="1891" actId="478"/>
          <ac:picMkLst>
            <pc:docMk/>
            <pc:sldMk cId="595351508" sldId="272"/>
            <ac:picMk id="2" creationId="{DB0C9A0B-9AE7-4AF5-84A9-0F5B66E857CF}"/>
          </ac:picMkLst>
        </pc:picChg>
        <pc:picChg chg="add mod">
          <ac:chgData name="Dunkley, Darren" userId="5415d8e6-0f2f-476b-bbb7-893fc7d8d1e0" providerId="ADAL" clId="{1292318B-2B72-4FE4-A05E-6930681A1A57}" dt="2022-07-15T14:14:42.518" v="1914" actId="14861"/>
          <ac:picMkLst>
            <pc:docMk/>
            <pc:sldMk cId="595351508" sldId="272"/>
            <ac:picMk id="9" creationId="{852F9956-55A6-4F10-BB81-EFA32F2B9D15}"/>
          </ac:picMkLst>
        </pc:picChg>
      </pc:sldChg>
      <pc:sldChg chg="addSp delSp modSp mod">
        <pc:chgData name="Dunkley, Darren" userId="5415d8e6-0f2f-476b-bbb7-893fc7d8d1e0" providerId="ADAL" clId="{1292318B-2B72-4FE4-A05E-6930681A1A57}" dt="2022-07-15T14:10:36.495" v="1889" actId="1037"/>
        <pc:sldMkLst>
          <pc:docMk/>
          <pc:sldMk cId="1883932388" sldId="317"/>
        </pc:sldMkLst>
        <pc:spChg chg="mod">
          <ac:chgData name="Dunkley, Darren" userId="5415d8e6-0f2f-476b-bbb7-893fc7d8d1e0" providerId="ADAL" clId="{1292318B-2B72-4FE4-A05E-6930681A1A57}" dt="2022-07-15T13:31:09.508" v="128" actId="20577"/>
          <ac:spMkLst>
            <pc:docMk/>
            <pc:sldMk cId="1883932388" sldId="317"/>
            <ac:spMk id="2" creationId="{00000000-0000-0000-0000-000000000000}"/>
          </ac:spMkLst>
        </pc:spChg>
        <pc:spChg chg="mod">
          <ac:chgData name="Dunkley, Darren" userId="5415d8e6-0f2f-476b-bbb7-893fc7d8d1e0" providerId="ADAL" clId="{1292318B-2B72-4FE4-A05E-6930681A1A57}" dt="2022-07-15T13:32:17.839" v="222" actId="5793"/>
          <ac:spMkLst>
            <pc:docMk/>
            <pc:sldMk cId="1883932388" sldId="317"/>
            <ac:spMk id="3" creationId="{00000000-0000-0000-0000-000000000000}"/>
          </ac:spMkLst>
        </pc:spChg>
        <pc:spChg chg="mod">
          <ac:chgData name="Dunkley, Darren" userId="5415d8e6-0f2f-476b-bbb7-893fc7d8d1e0" providerId="ADAL" clId="{1292318B-2B72-4FE4-A05E-6930681A1A57}" dt="2022-07-15T14:08:01.787" v="1768" actId="20577"/>
          <ac:spMkLst>
            <pc:docMk/>
            <pc:sldMk cId="1883932388" sldId="317"/>
            <ac:spMk id="10" creationId="{4D28F2B7-FCA4-4D2B-A2A7-CB06D453BE59}"/>
          </ac:spMkLst>
        </pc:spChg>
        <pc:picChg chg="add mod ord">
          <ac:chgData name="Dunkley, Darren" userId="5415d8e6-0f2f-476b-bbb7-893fc7d8d1e0" providerId="ADAL" clId="{1292318B-2B72-4FE4-A05E-6930681A1A57}" dt="2022-07-15T14:10:36.495" v="1889" actId="1037"/>
          <ac:picMkLst>
            <pc:docMk/>
            <pc:sldMk cId="1883932388" sldId="317"/>
            <ac:picMk id="9" creationId="{211AFD41-F9FE-4E58-8C95-8D52EC1EABF8}"/>
          </ac:picMkLst>
        </pc:picChg>
        <pc:picChg chg="del mod">
          <ac:chgData name="Dunkley, Darren" userId="5415d8e6-0f2f-476b-bbb7-893fc7d8d1e0" providerId="ADAL" clId="{1292318B-2B72-4FE4-A05E-6930681A1A57}" dt="2022-07-15T14:10:34.036" v="1887" actId="478"/>
          <ac:picMkLst>
            <pc:docMk/>
            <pc:sldMk cId="1883932388" sldId="317"/>
            <ac:picMk id="11" creationId="{8EF8E789-F176-4177-8136-3DE9014E043F}"/>
          </ac:picMkLst>
        </pc:picChg>
      </pc:sldChg>
      <pc:sldChg chg="modSp add mod">
        <pc:chgData name="Dunkley, Darren" userId="5415d8e6-0f2f-476b-bbb7-893fc7d8d1e0" providerId="ADAL" clId="{1292318B-2B72-4FE4-A05E-6930681A1A57}" dt="2022-07-15T14:09:24.120" v="1836" actId="20577"/>
        <pc:sldMkLst>
          <pc:docMk/>
          <pc:sldMk cId="3159621787" sldId="323"/>
        </pc:sldMkLst>
        <pc:spChg chg="mod">
          <ac:chgData name="Dunkley, Darren" userId="5415d8e6-0f2f-476b-bbb7-893fc7d8d1e0" providerId="ADAL" clId="{1292318B-2B72-4FE4-A05E-6930681A1A57}" dt="2022-07-15T13:56:48.386" v="1245" actId="20577"/>
          <ac:spMkLst>
            <pc:docMk/>
            <pc:sldMk cId="3159621787" sldId="323"/>
            <ac:spMk id="2" creationId="{00000000-0000-0000-0000-000000000000}"/>
          </ac:spMkLst>
        </pc:spChg>
        <pc:spChg chg="mod">
          <ac:chgData name="Dunkley, Darren" userId="5415d8e6-0f2f-476b-bbb7-893fc7d8d1e0" providerId="ADAL" clId="{1292318B-2B72-4FE4-A05E-6930681A1A57}" dt="2022-07-15T14:05:12.606" v="1628" actId="20577"/>
          <ac:spMkLst>
            <pc:docMk/>
            <pc:sldMk cId="3159621787" sldId="323"/>
            <ac:spMk id="3" creationId="{00000000-0000-0000-0000-000000000000}"/>
          </ac:spMkLst>
        </pc:spChg>
        <pc:spChg chg="mod">
          <ac:chgData name="Dunkley, Darren" userId="5415d8e6-0f2f-476b-bbb7-893fc7d8d1e0" providerId="ADAL" clId="{1292318B-2B72-4FE4-A05E-6930681A1A57}" dt="2022-07-15T14:09:24.120" v="1836" actId="20577"/>
          <ac:spMkLst>
            <pc:docMk/>
            <pc:sldMk cId="3159621787" sldId="323"/>
            <ac:spMk id="10" creationId="{4D28F2B7-FCA4-4D2B-A2A7-CB06D453BE59}"/>
          </ac:spMkLst>
        </pc:spChg>
      </pc:sldChg>
    </pc:docChg>
  </pc:docChgLst>
  <pc:docChgLst>
    <pc:chgData name="Dunkley, Darren" userId="5415d8e6-0f2f-476b-bbb7-893fc7d8d1e0" providerId="ADAL" clId="{D4DD38F1-898C-4767-80BC-A3C257DD8FC1}"/>
    <pc:docChg chg="undo custSel addSld delSld modSld sldOrd">
      <pc:chgData name="Dunkley, Darren" userId="5415d8e6-0f2f-476b-bbb7-893fc7d8d1e0" providerId="ADAL" clId="{D4DD38F1-898C-4767-80BC-A3C257DD8FC1}" dt="2023-09-25T14:52:57.872" v="21114" actId="20577"/>
      <pc:docMkLst>
        <pc:docMk/>
      </pc:docMkLst>
      <pc:sldChg chg="modSp mod">
        <pc:chgData name="Dunkley, Darren" userId="5415d8e6-0f2f-476b-bbb7-893fc7d8d1e0" providerId="ADAL" clId="{D4DD38F1-898C-4767-80BC-A3C257DD8FC1}" dt="2023-08-18T13:14:01.075" v="19681" actId="20577"/>
        <pc:sldMkLst>
          <pc:docMk/>
          <pc:sldMk cId="1764775435" sldId="256"/>
        </pc:sldMkLst>
        <pc:spChg chg="mod">
          <ac:chgData name="Dunkley, Darren" userId="5415d8e6-0f2f-476b-bbb7-893fc7d8d1e0" providerId="ADAL" clId="{D4DD38F1-898C-4767-80BC-A3C257DD8FC1}" dt="2023-07-26T13:58:39.542" v="12" actId="20577"/>
          <ac:spMkLst>
            <pc:docMk/>
            <pc:sldMk cId="1764775435" sldId="256"/>
            <ac:spMk id="4" creationId="{00000000-0000-0000-0000-000000000000}"/>
          </ac:spMkLst>
        </pc:spChg>
        <pc:spChg chg="mod">
          <ac:chgData name="Dunkley, Darren" userId="5415d8e6-0f2f-476b-bbb7-893fc7d8d1e0" providerId="ADAL" clId="{D4DD38F1-898C-4767-80BC-A3C257DD8FC1}" dt="2023-08-18T13:14:01.075" v="19681" actId="20577"/>
          <ac:spMkLst>
            <pc:docMk/>
            <pc:sldMk cId="1764775435" sldId="256"/>
            <ac:spMk id="5" creationId="{00000000-0000-0000-0000-000000000000}"/>
          </ac:spMkLst>
        </pc:spChg>
      </pc:sldChg>
      <pc:sldChg chg="del">
        <pc:chgData name="Dunkley, Darren" userId="5415d8e6-0f2f-476b-bbb7-893fc7d8d1e0" providerId="ADAL" clId="{D4DD38F1-898C-4767-80BC-A3C257DD8FC1}" dt="2023-08-18T13:16:53.831" v="19683" actId="47"/>
        <pc:sldMkLst>
          <pc:docMk/>
          <pc:sldMk cId="595351508" sldId="272"/>
        </pc:sldMkLst>
      </pc:sldChg>
      <pc:sldChg chg="addSp delSp modSp mod modAnim">
        <pc:chgData name="Dunkley, Darren" userId="5415d8e6-0f2f-476b-bbb7-893fc7d8d1e0" providerId="ADAL" clId="{D4DD38F1-898C-4767-80BC-A3C257DD8FC1}" dt="2023-07-27T12:15:16.001" v="2632" actId="20577"/>
        <pc:sldMkLst>
          <pc:docMk/>
          <pc:sldMk cId="1883932388" sldId="317"/>
        </pc:sldMkLst>
        <pc:spChg chg="mod">
          <ac:chgData name="Dunkley, Darren" userId="5415d8e6-0f2f-476b-bbb7-893fc7d8d1e0" providerId="ADAL" clId="{D4DD38F1-898C-4767-80BC-A3C257DD8FC1}" dt="2023-07-27T12:15:16.001" v="2632" actId="20577"/>
          <ac:spMkLst>
            <pc:docMk/>
            <pc:sldMk cId="1883932388" sldId="317"/>
            <ac:spMk id="2" creationId="{00000000-0000-0000-0000-000000000000}"/>
          </ac:spMkLst>
        </pc:spChg>
        <pc:spChg chg="mod">
          <ac:chgData name="Dunkley, Darren" userId="5415d8e6-0f2f-476b-bbb7-893fc7d8d1e0" providerId="ADAL" clId="{D4DD38F1-898C-4767-80BC-A3C257DD8FC1}" dt="2023-07-27T12:12:26.911" v="2560" actId="14100"/>
          <ac:spMkLst>
            <pc:docMk/>
            <pc:sldMk cId="1883932388" sldId="317"/>
            <ac:spMk id="3" creationId="{00000000-0000-0000-0000-000000000000}"/>
          </ac:spMkLst>
        </pc:spChg>
        <pc:spChg chg="add del mod">
          <ac:chgData name="Dunkley, Darren" userId="5415d8e6-0f2f-476b-bbb7-893fc7d8d1e0" providerId="ADAL" clId="{D4DD38F1-898C-4767-80BC-A3C257DD8FC1}" dt="2023-07-27T12:13:19.054" v="2599" actId="20577"/>
          <ac:spMkLst>
            <pc:docMk/>
            <pc:sldMk cId="1883932388" sldId="317"/>
            <ac:spMk id="10" creationId="{4D28F2B7-FCA4-4D2B-A2A7-CB06D453BE59}"/>
          </ac:spMkLst>
        </pc:spChg>
        <pc:spChg chg="del mod">
          <ac:chgData name="Dunkley, Darren" userId="5415d8e6-0f2f-476b-bbb7-893fc7d8d1e0" providerId="ADAL" clId="{D4DD38F1-898C-4767-80BC-A3C257DD8FC1}" dt="2023-07-26T14:17:54.189" v="1556" actId="478"/>
          <ac:spMkLst>
            <pc:docMk/>
            <pc:sldMk cId="1883932388" sldId="317"/>
            <ac:spMk id="11" creationId="{EF30DBCB-AB5F-4F55-8C07-2F242A1136E5}"/>
          </ac:spMkLst>
        </pc:spChg>
      </pc:sldChg>
      <pc:sldChg chg="modSp mod modAnim">
        <pc:chgData name="Dunkley, Darren" userId="5415d8e6-0f2f-476b-bbb7-893fc7d8d1e0" providerId="ADAL" clId="{D4DD38F1-898C-4767-80BC-A3C257DD8FC1}" dt="2023-07-27T12:29:31.585" v="3520" actId="20577"/>
        <pc:sldMkLst>
          <pc:docMk/>
          <pc:sldMk cId="3159621787" sldId="323"/>
        </pc:sldMkLst>
        <pc:spChg chg="mod">
          <ac:chgData name="Dunkley, Darren" userId="5415d8e6-0f2f-476b-bbb7-893fc7d8d1e0" providerId="ADAL" clId="{D4DD38F1-898C-4767-80BC-A3C257DD8FC1}" dt="2023-07-27T12:22:23.762" v="2685" actId="20577"/>
          <ac:spMkLst>
            <pc:docMk/>
            <pc:sldMk cId="3159621787" sldId="323"/>
            <ac:spMk id="2" creationId="{00000000-0000-0000-0000-000000000000}"/>
          </ac:spMkLst>
        </pc:spChg>
        <pc:spChg chg="mod">
          <ac:chgData name="Dunkley, Darren" userId="5415d8e6-0f2f-476b-bbb7-893fc7d8d1e0" providerId="ADAL" clId="{D4DD38F1-898C-4767-80BC-A3C257DD8FC1}" dt="2023-07-27T12:25:56.036" v="3125" actId="255"/>
          <ac:spMkLst>
            <pc:docMk/>
            <pc:sldMk cId="3159621787" sldId="323"/>
            <ac:spMk id="3" creationId="{00000000-0000-0000-0000-000000000000}"/>
          </ac:spMkLst>
        </pc:spChg>
        <pc:spChg chg="mod">
          <ac:chgData name="Dunkley, Darren" userId="5415d8e6-0f2f-476b-bbb7-893fc7d8d1e0" providerId="ADAL" clId="{D4DD38F1-898C-4767-80BC-A3C257DD8FC1}" dt="2023-07-27T12:29:31.585" v="3520" actId="20577"/>
          <ac:spMkLst>
            <pc:docMk/>
            <pc:sldMk cId="3159621787" sldId="323"/>
            <ac:spMk id="10" creationId="{4D28F2B7-FCA4-4D2B-A2A7-CB06D453BE59}"/>
          </ac:spMkLst>
        </pc:spChg>
      </pc:sldChg>
      <pc:sldChg chg="del">
        <pc:chgData name="Dunkley, Darren" userId="5415d8e6-0f2f-476b-bbb7-893fc7d8d1e0" providerId="ADAL" clId="{D4DD38F1-898C-4767-80BC-A3C257DD8FC1}" dt="2023-08-18T13:15:12.064" v="19682" actId="47"/>
        <pc:sldMkLst>
          <pc:docMk/>
          <pc:sldMk cId="1596328822" sldId="325"/>
        </pc:sldMkLst>
      </pc:sldChg>
      <pc:sldChg chg="modSp mod">
        <pc:chgData name="Dunkley, Darren" userId="5415d8e6-0f2f-476b-bbb7-893fc7d8d1e0" providerId="ADAL" clId="{D4DD38F1-898C-4767-80BC-A3C257DD8FC1}" dt="2023-08-11T13:56:59.717" v="19668" actId="313"/>
        <pc:sldMkLst>
          <pc:docMk/>
          <pc:sldMk cId="363684541" sldId="327"/>
        </pc:sldMkLst>
        <pc:spChg chg="mod">
          <ac:chgData name="Dunkley, Darren" userId="5415d8e6-0f2f-476b-bbb7-893fc7d8d1e0" providerId="ADAL" clId="{D4DD38F1-898C-4767-80BC-A3C257DD8FC1}" dt="2023-08-02T15:04:58.055" v="9368" actId="255"/>
          <ac:spMkLst>
            <pc:docMk/>
            <pc:sldMk cId="363684541" sldId="327"/>
            <ac:spMk id="3" creationId="{00000000-0000-0000-0000-000000000000}"/>
          </ac:spMkLst>
        </pc:spChg>
        <pc:graphicFrameChg chg="mod modGraphic">
          <ac:chgData name="Dunkley, Darren" userId="5415d8e6-0f2f-476b-bbb7-893fc7d8d1e0" providerId="ADAL" clId="{D4DD38F1-898C-4767-80BC-A3C257DD8FC1}" dt="2023-08-11T13:56:59.717" v="19668" actId="313"/>
          <ac:graphicFrameMkLst>
            <pc:docMk/>
            <pc:sldMk cId="363684541" sldId="327"/>
            <ac:graphicFrameMk id="30" creationId="{4A6A514C-1737-466D-8E6C-8C098C8B00E0}"/>
          </ac:graphicFrameMkLst>
        </pc:graphicFrameChg>
      </pc:sldChg>
      <pc:sldChg chg="del">
        <pc:chgData name="Dunkley, Darren" userId="5415d8e6-0f2f-476b-bbb7-893fc7d8d1e0" providerId="ADAL" clId="{D4DD38F1-898C-4767-80BC-A3C257DD8FC1}" dt="2023-08-02T15:04:04.727" v="9351" actId="47"/>
        <pc:sldMkLst>
          <pc:docMk/>
          <pc:sldMk cId="2765028858" sldId="328"/>
        </pc:sldMkLst>
      </pc:sldChg>
      <pc:sldChg chg="del">
        <pc:chgData name="Dunkley, Darren" userId="5415d8e6-0f2f-476b-bbb7-893fc7d8d1e0" providerId="ADAL" clId="{D4DD38F1-898C-4767-80BC-A3C257DD8FC1}" dt="2023-08-18T13:15:12.064" v="19682" actId="47"/>
        <pc:sldMkLst>
          <pc:docMk/>
          <pc:sldMk cId="3827025631" sldId="329"/>
        </pc:sldMkLst>
      </pc:sldChg>
      <pc:sldChg chg="del">
        <pc:chgData name="Dunkley, Darren" userId="5415d8e6-0f2f-476b-bbb7-893fc7d8d1e0" providerId="ADAL" clId="{D4DD38F1-898C-4767-80BC-A3C257DD8FC1}" dt="2023-08-02T15:04:11.294" v="9352" actId="47"/>
        <pc:sldMkLst>
          <pc:docMk/>
          <pc:sldMk cId="3392772973" sldId="330"/>
        </pc:sldMkLst>
      </pc:sldChg>
      <pc:sldChg chg="del">
        <pc:chgData name="Dunkley, Darren" userId="5415d8e6-0f2f-476b-bbb7-893fc7d8d1e0" providerId="ADAL" clId="{D4DD38F1-898C-4767-80BC-A3C257DD8FC1}" dt="2023-08-02T15:04:13.116" v="9353" actId="47"/>
        <pc:sldMkLst>
          <pc:docMk/>
          <pc:sldMk cId="2289848022" sldId="331"/>
        </pc:sldMkLst>
      </pc:sldChg>
      <pc:sldChg chg="delSp modSp add del mod">
        <pc:chgData name="Dunkley, Darren" userId="5415d8e6-0f2f-476b-bbb7-893fc7d8d1e0" providerId="ADAL" clId="{D4DD38F1-898C-4767-80BC-A3C257DD8FC1}" dt="2023-08-18T13:26:52.748" v="20686" actId="255"/>
        <pc:sldMkLst>
          <pc:docMk/>
          <pc:sldMk cId="3687753290" sldId="332"/>
        </pc:sldMkLst>
        <pc:spChg chg="mod">
          <ac:chgData name="Dunkley, Darren" userId="5415d8e6-0f2f-476b-bbb7-893fc7d8d1e0" providerId="ADAL" clId="{D4DD38F1-898C-4767-80BC-A3C257DD8FC1}" dt="2023-08-18T13:18:50.487" v="19707" actId="20577"/>
          <ac:spMkLst>
            <pc:docMk/>
            <pc:sldMk cId="3687753290" sldId="332"/>
            <ac:spMk id="2" creationId="{00000000-0000-0000-0000-000000000000}"/>
          </ac:spMkLst>
        </pc:spChg>
        <pc:spChg chg="mod">
          <ac:chgData name="Dunkley, Darren" userId="5415d8e6-0f2f-476b-bbb7-893fc7d8d1e0" providerId="ADAL" clId="{D4DD38F1-898C-4767-80BC-A3C257DD8FC1}" dt="2023-08-18T13:23:14.741" v="20221" actId="20577"/>
          <ac:spMkLst>
            <pc:docMk/>
            <pc:sldMk cId="3687753290" sldId="332"/>
            <ac:spMk id="3" creationId="{00000000-0000-0000-0000-000000000000}"/>
          </ac:spMkLst>
        </pc:spChg>
        <pc:spChg chg="mod">
          <ac:chgData name="Dunkley, Darren" userId="5415d8e6-0f2f-476b-bbb7-893fc7d8d1e0" providerId="ADAL" clId="{D4DD38F1-898C-4767-80BC-A3C257DD8FC1}" dt="2023-08-18T13:26:52.748" v="20686" actId="255"/>
          <ac:spMkLst>
            <pc:docMk/>
            <pc:sldMk cId="3687753290" sldId="332"/>
            <ac:spMk id="9" creationId="{6083A56E-5EDA-4BFA-8C90-85C822648F0A}"/>
          </ac:spMkLst>
        </pc:spChg>
        <pc:spChg chg="del">
          <ac:chgData name="Dunkley, Darren" userId="5415d8e6-0f2f-476b-bbb7-893fc7d8d1e0" providerId="ADAL" clId="{D4DD38F1-898C-4767-80BC-A3C257DD8FC1}" dt="2023-08-18T13:20:20.590" v="19899" actId="478"/>
          <ac:spMkLst>
            <pc:docMk/>
            <pc:sldMk cId="3687753290" sldId="332"/>
            <ac:spMk id="12" creationId="{ADB7884E-53BE-4233-AB54-617DB2E61D40}"/>
          </ac:spMkLst>
        </pc:spChg>
      </pc:sldChg>
      <pc:sldChg chg="addSp delSp modSp add mod ord">
        <pc:chgData name="Dunkley, Darren" userId="5415d8e6-0f2f-476b-bbb7-893fc7d8d1e0" providerId="ADAL" clId="{D4DD38F1-898C-4767-80BC-A3C257DD8FC1}" dt="2023-08-11T13:44:46.616" v="18861" actId="113"/>
        <pc:sldMkLst>
          <pc:docMk/>
          <pc:sldMk cId="296761049" sldId="333"/>
        </pc:sldMkLst>
        <pc:spChg chg="mod">
          <ac:chgData name="Dunkley, Darren" userId="5415d8e6-0f2f-476b-bbb7-893fc7d8d1e0" providerId="ADAL" clId="{D4DD38F1-898C-4767-80BC-A3C257DD8FC1}" dt="2023-07-27T12:34:38.978" v="3575" actId="20577"/>
          <ac:spMkLst>
            <pc:docMk/>
            <pc:sldMk cId="296761049" sldId="333"/>
            <ac:spMk id="3" creationId="{00000000-0000-0000-0000-000000000000}"/>
          </ac:spMkLst>
        </pc:spChg>
        <pc:spChg chg="add del">
          <ac:chgData name="Dunkley, Darren" userId="5415d8e6-0f2f-476b-bbb7-893fc7d8d1e0" providerId="ADAL" clId="{D4DD38F1-898C-4767-80BC-A3C257DD8FC1}" dt="2023-07-27T12:35:20.013" v="3580" actId="22"/>
          <ac:spMkLst>
            <pc:docMk/>
            <pc:sldMk cId="296761049" sldId="333"/>
            <ac:spMk id="4" creationId="{710EE8FA-BFC7-8748-597A-B7DDB5756C5D}"/>
          </ac:spMkLst>
        </pc:spChg>
        <pc:spChg chg="add del mod">
          <ac:chgData name="Dunkley, Darren" userId="5415d8e6-0f2f-476b-bbb7-893fc7d8d1e0" providerId="ADAL" clId="{D4DD38F1-898C-4767-80BC-A3C257DD8FC1}" dt="2023-07-27T12:36:17.430" v="3585" actId="478"/>
          <ac:spMkLst>
            <pc:docMk/>
            <pc:sldMk cId="296761049" sldId="333"/>
            <ac:spMk id="8" creationId="{60948801-6118-35A3-3E1E-6C344E395C0A}"/>
          </ac:spMkLst>
        </pc:spChg>
        <pc:spChg chg="add mod">
          <ac:chgData name="Dunkley, Darren" userId="5415d8e6-0f2f-476b-bbb7-893fc7d8d1e0" providerId="ADAL" clId="{D4DD38F1-898C-4767-80BC-A3C257DD8FC1}" dt="2023-08-11T13:44:46.616" v="18861" actId="113"/>
          <ac:spMkLst>
            <pc:docMk/>
            <pc:sldMk cId="296761049" sldId="333"/>
            <ac:spMk id="10" creationId="{B56B2EF9-4D57-C15A-0F8E-34C51A901FF7}"/>
          </ac:spMkLst>
        </pc:spChg>
        <pc:spChg chg="mod">
          <ac:chgData name="Dunkley, Darren" userId="5415d8e6-0f2f-476b-bbb7-893fc7d8d1e0" providerId="ADAL" clId="{D4DD38F1-898C-4767-80BC-A3C257DD8FC1}" dt="2023-08-02T15:04:24.762" v="9354" actId="14100"/>
          <ac:spMkLst>
            <pc:docMk/>
            <pc:sldMk cId="296761049" sldId="333"/>
            <ac:spMk id="14" creationId="{C0B31047-6EB3-4DC9-ACD8-4DC404F12445}"/>
          </ac:spMkLst>
        </pc:spChg>
        <pc:picChg chg="del">
          <ac:chgData name="Dunkley, Darren" userId="5415d8e6-0f2f-476b-bbb7-893fc7d8d1e0" providerId="ADAL" clId="{D4DD38F1-898C-4767-80BC-A3C257DD8FC1}" dt="2023-07-27T12:34:50.130" v="3576" actId="478"/>
          <ac:picMkLst>
            <pc:docMk/>
            <pc:sldMk cId="296761049" sldId="333"/>
            <ac:picMk id="9" creationId="{852F9956-55A6-4F10-BB81-EFA32F2B9D15}"/>
          </ac:picMkLst>
        </pc:picChg>
        <pc:cxnChg chg="ord">
          <ac:chgData name="Dunkley, Darren" userId="5415d8e6-0f2f-476b-bbb7-893fc7d8d1e0" providerId="ADAL" clId="{D4DD38F1-898C-4767-80BC-A3C257DD8FC1}" dt="2023-07-27T12:36:39.454" v="3699" actId="166"/>
          <ac:cxnSpMkLst>
            <pc:docMk/>
            <pc:sldMk cId="296761049" sldId="333"/>
            <ac:cxnSpMk id="16" creationId="{00000000-0000-0000-0000-000000000000}"/>
          </ac:cxnSpMkLst>
        </pc:cxnChg>
      </pc:sldChg>
      <pc:sldChg chg="modSp add mod ord">
        <pc:chgData name="Dunkley, Darren" userId="5415d8e6-0f2f-476b-bbb7-893fc7d8d1e0" providerId="ADAL" clId="{D4DD38F1-898C-4767-80BC-A3C257DD8FC1}" dt="2023-09-25T14:52:57.872" v="21114" actId="20577"/>
        <pc:sldMkLst>
          <pc:docMk/>
          <pc:sldMk cId="3128698090" sldId="334"/>
        </pc:sldMkLst>
        <pc:spChg chg="mod">
          <ac:chgData name="Dunkley, Darren" userId="5415d8e6-0f2f-476b-bbb7-893fc7d8d1e0" providerId="ADAL" clId="{D4DD38F1-898C-4767-80BC-A3C257DD8FC1}" dt="2023-08-09T13:52:20.635" v="13499" actId="20577"/>
          <ac:spMkLst>
            <pc:docMk/>
            <pc:sldMk cId="3128698090" sldId="334"/>
            <ac:spMk id="3" creationId="{00000000-0000-0000-0000-000000000000}"/>
          </ac:spMkLst>
        </pc:spChg>
        <pc:graphicFrameChg chg="mod modGraphic">
          <ac:chgData name="Dunkley, Darren" userId="5415d8e6-0f2f-476b-bbb7-893fc7d8d1e0" providerId="ADAL" clId="{D4DD38F1-898C-4767-80BC-A3C257DD8FC1}" dt="2023-09-25T14:52:57.872" v="21114" actId="20577"/>
          <ac:graphicFrameMkLst>
            <pc:docMk/>
            <pc:sldMk cId="3128698090" sldId="334"/>
            <ac:graphicFrameMk id="30" creationId="{4A6A514C-1737-466D-8E6C-8C098C8B00E0}"/>
          </ac:graphicFrameMkLst>
        </pc:graphicFrameChg>
      </pc:sldChg>
      <pc:sldChg chg="modSp add mod">
        <pc:chgData name="Dunkley, Darren" userId="5415d8e6-0f2f-476b-bbb7-893fc7d8d1e0" providerId="ADAL" clId="{D4DD38F1-898C-4767-80BC-A3C257DD8FC1}" dt="2023-08-11T12:38:14.061" v="17457" actId="114"/>
        <pc:sldMkLst>
          <pc:docMk/>
          <pc:sldMk cId="82028835" sldId="335"/>
        </pc:sldMkLst>
        <pc:spChg chg="mod">
          <ac:chgData name="Dunkley, Darren" userId="5415d8e6-0f2f-476b-bbb7-893fc7d8d1e0" providerId="ADAL" clId="{D4DD38F1-898C-4767-80BC-A3C257DD8FC1}" dt="2023-08-10T13:48:49.537" v="15351" actId="20577"/>
          <ac:spMkLst>
            <pc:docMk/>
            <pc:sldMk cId="82028835" sldId="335"/>
            <ac:spMk id="3" creationId="{00000000-0000-0000-0000-000000000000}"/>
          </ac:spMkLst>
        </pc:spChg>
        <pc:graphicFrameChg chg="mod modGraphic">
          <ac:chgData name="Dunkley, Darren" userId="5415d8e6-0f2f-476b-bbb7-893fc7d8d1e0" providerId="ADAL" clId="{D4DD38F1-898C-4767-80BC-A3C257DD8FC1}" dt="2023-08-11T12:38:14.061" v="17457" actId="114"/>
          <ac:graphicFrameMkLst>
            <pc:docMk/>
            <pc:sldMk cId="82028835" sldId="335"/>
            <ac:graphicFrameMk id="30" creationId="{4A6A514C-1737-466D-8E6C-8C098C8B00E0}"/>
          </ac:graphicFrameMkLst>
        </pc:graphicFrameChg>
      </pc:sldChg>
      <pc:sldChg chg="modSp add mod">
        <pc:chgData name="Dunkley, Darren" userId="5415d8e6-0f2f-476b-bbb7-893fc7d8d1e0" providerId="ADAL" clId="{D4DD38F1-898C-4767-80BC-A3C257DD8FC1}" dt="2023-08-11T13:57:01.102" v="19669" actId="313"/>
        <pc:sldMkLst>
          <pc:docMk/>
          <pc:sldMk cId="2397374970" sldId="336"/>
        </pc:sldMkLst>
        <pc:spChg chg="mod">
          <ac:chgData name="Dunkley, Darren" userId="5415d8e6-0f2f-476b-bbb7-893fc7d8d1e0" providerId="ADAL" clId="{D4DD38F1-898C-4767-80BC-A3C257DD8FC1}" dt="2023-08-09T13:21:14.492" v="12039" actId="20577"/>
          <ac:spMkLst>
            <pc:docMk/>
            <pc:sldMk cId="2397374970" sldId="336"/>
            <ac:spMk id="3" creationId="{00000000-0000-0000-0000-000000000000}"/>
          </ac:spMkLst>
        </pc:spChg>
        <pc:graphicFrameChg chg="mod modGraphic">
          <ac:chgData name="Dunkley, Darren" userId="5415d8e6-0f2f-476b-bbb7-893fc7d8d1e0" providerId="ADAL" clId="{D4DD38F1-898C-4767-80BC-A3C257DD8FC1}" dt="2023-08-11T13:57:01.102" v="19669" actId="313"/>
          <ac:graphicFrameMkLst>
            <pc:docMk/>
            <pc:sldMk cId="2397374970" sldId="336"/>
            <ac:graphicFrameMk id="30" creationId="{4A6A514C-1737-466D-8E6C-8C098C8B00E0}"/>
          </ac:graphicFrameMkLst>
        </pc:graphicFrameChg>
      </pc:sldChg>
      <pc:sldChg chg="modSp add mod ord">
        <pc:chgData name="Dunkley, Darren" userId="5415d8e6-0f2f-476b-bbb7-893fc7d8d1e0" providerId="ADAL" clId="{D4DD38F1-898C-4767-80BC-A3C257DD8FC1}" dt="2023-08-11T13:43:57.993" v="18860" actId="14100"/>
        <pc:sldMkLst>
          <pc:docMk/>
          <pc:sldMk cId="650025729" sldId="337"/>
        </pc:sldMkLst>
        <pc:spChg chg="mod">
          <ac:chgData name="Dunkley, Darren" userId="5415d8e6-0f2f-476b-bbb7-893fc7d8d1e0" providerId="ADAL" clId="{D4DD38F1-898C-4767-80BC-A3C257DD8FC1}" dt="2023-08-11T13:41:44.636" v="18811" actId="20577"/>
          <ac:spMkLst>
            <pc:docMk/>
            <pc:sldMk cId="650025729" sldId="337"/>
            <ac:spMk id="3" creationId="{00000000-0000-0000-0000-000000000000}"/>
          </ac:spMkLst>
        </pc:spChg>
        <pc:graphicFrameChg chg="mod modGraphic">
          <ac:chgData name="Dunkley, Darren" userId="5415d8e6-0f2f-476b-bbb7-893fc7d8d1e0" providerId="ADAL" clId="{D4DD38F1-898C-4767-80BC-A3C257DD8FC1}" dt="2023-08-11T13:43:57.993" v="18860" actId="14100"/>
          <ac:graphicFrameMkLst>
            <pc:docMk/>
            <pc:sldMk cId="650025729" sldId="337"/>
            <ac:graphicFrameMk id="30" creationId="{4A6A514C-1737-466D-8E6C-8C098C8B00E0}"/>
          </ac:graphicFrameMkLst>
        </pc:graphicFrameChg>
      </pc:sldChg>
      <pc:sldChg chg="modSp add del mod ord">
        <pc:chgData name="Dunkley, Darren" userId="5415d8e6-0f2f-476b-bbb7-893fc7d8d1e0" providerId="ADAL" clId="{D4DD38F1-898C-4767-80BC-A3C257DD8FC1}" dt="2023-08-11T12:55:22.428" v="18471" actId="2696"/>
        <pc:sldMkLst>
          <pc:docMk/>
          <pc:sldMk cId="1051274242" sldId="338"/>
        </pc:sldMkLst>
        <pc:spChg chg="mod">
          <ac:chgData name="Dunkley, Darren" userId="5415d8e6-0f2f-476b-bbb7-893fc7d8d1e0" providerId="ADAL" clId="{D4DD38F1-898C-4767-80BC-A3C257DD8FC1}" dt="2023-08-11T12:52:15.472" v="18456" actId="20577"/>
          <ac:spMkLst>
            <pc:docMk/>
            <pc:sldMk cId="1051274242" sldId="338"/>
            <ac:spMk id="3" creationId="{00000000-0000-0000-0000-000000000000}"/>
          </ac:spMkLst>
        </pc:spChg>
        <pc:graphicFrameChg chg="mod modGraphic">
          <ac:chgData name="Dunkley, Darren" userId="5415d8e6-0f2f-476b-bbb7-893fc7d8d1e0" providerId="ADAL" clId="{D4DD38F1-898C-4767-80BC-A3C257DD8FC1}" dt="2023-08-11T12:45:41.991" v="17906" actId="20577"/>
          <ac:graphicFrameMkLst>
            <pc:docMk/>
            <pc:sldMk cId="1051274242" sldId="338"/>
            <ac:graphicFrameMk id="30" creationId="{4A6A514C-1737-466D-8E6C-8C098C8B00E0}"/>
          </ac:graphicFrameMkLst>
        </pc:graphicFrameChg>
      </pc:sldChg>
      <pc:sldChg chg="modSp add mod ord">
        <pc:chgData name="Dunkley, Darren" userId="5415d8e6-0f2f-476b-bbb7-893fc7d8d1e0" providerId="ADAL" clId="{D4DD38F1-898C-4767-80BC-A3C257DD8FC1}" dt="2023-08-11T12:54:37.554" v="18466" actId="20577"/>
        <pc:sldMkLst>
          <pc:docMk/>
          <pc:sldMk cId="584424650" sldId="339"/>
        </pc:sldMkLst>
        <pc:spChg chg="mod">
          <ac:chgData name="Dunkley, Darren" userId="5415d8e6-0f2f-476b-bbb7-893fc7d8d1e0" providerId="ADAL" clId="{D4DD38F1-898C-4767-80BC-A3C257DD8FC1}" dt="2023-08-11T12:54:37.554" v="18466" actId="20577"/>
          <ac:spMkLst>
            <pc:docMk/>
            <pc:sldMk cId="584424650" sldId="339"/>
            <ac:spMk id="3" creationId="{00000000-0000-0000-0000-000000000000}"/>
          </ac:spMkLst>
        </pc:spChg>
        <pc:graphicFrameChg chg="mod modGraphic">
          <ac:chgData name="Dunkley, Darren" userId="5415d8e6-0f2f-476b-bbb7-893fc7d8d1e0" providerId="ADAL" clId="{D4DD38F1-898C-4767-80BC-A3C257DD8FC1}" dt="2023-08-11T12:53:13.992" v="18459" actId="6549"/>
          <ac:graphicFrameMkLst>
            <pc:docMk/>
            <pc:sldMk cId="584424650" sldId="339"/>
            <ac:graphicFrameMk id="30" creationId="{4A6A514C-1737-466D-8E6C-8C098C8B00E0}"/>
          </ac:graphicFrameMkLst>
        </pc:graphicFrameChg>
      </pc:sldChg>
      <pc:sldChg chg="modSp add mod ord">
        <pc:chgData name="Dunkley, Darren" userId="5415d8e6-0f2f-476b-bbb7-893fc7d8d1e0" providerId="ADAL" clId="{D4DD38F1-898C-4767-80BC-A3C257DD8FC1}" dt="2023-08-11T13:56:29.343" v="19667" actId="20577"/>
        <pc:sldMkLst>
          <pc:docMk/>
          <pc:sldMk cId="1568312905" sldId="340"/>
        </pc:sldMkLst>
        <pc:spChg chg="mod">
          <ac:chgData name="Dunkley, Darren" userId="5415d8e6-0f2f-476b-bbb7-893fc7d8d1e0" providerId="ADAL" clId="{D4DD38F1-898C-4767-80BC-A3C257DD8FC1}" dt="2023-08-11T13:45:14.279" v="18890" actId="20577"/>
          <ac:spMkLst>
            <pc:docMk/>
            <pc:sldMk cId="1568312905" sldId="340"/>
            <ac:spMk id="3" creationId="{00000000-0000-0000-0000-000000000000}"/>
          </ac:spMkLst>
        </pc:spChg>
        <pc:graphicFrameChg chg="mod modGraphic">
          <ac:chgData name="Dunkley, Darren" userId="5415d8e6-0f2f-476b-bbb7-893fc7d8d1e0" providerId="ADAL" clId="{D4DD38F1-898C-4767-80BC-A3C257DD8FC1}" dt="2023-08-11T13:56:29.343" v="19667" actId="20577"/>
          <ac:graphicFrameMkLst>
            <pc:docMk/>
            <pc:sldMk cId="1568312905" sldId="340"/>
            <ac:graphicFrameMk id="30" creationId="{4A6A514C-1737-466D-8E6C-8C098C8B00E0}"/>
          </ac:graphicFrameMkLst>
        </pc:graphicFrameChg>
      </pc:sldChg>
    </pc:docChg>
  </pc:docChgLst>
  <pc:docChgLst>
    <pc:chgData name="Dunkley, Darren" userId="5415d8e6-0f2f-476b-bbb7-893fc7d8d1e0" providerId="ADAL" clId="{92C5836A-D8FF-442E-843C-8931C87E4FAE}"/>
    <pc:docChg chg="undo custSel mod addSld delSld modSld sldOrd">
      <pc:chgData name="Dunkley, Darren" userId="5415d8e6-0f2f-476b-bbb7-893fc7d8d1e0" providerId="ADAL" clId="{92C5836A-D8FF-442E-843C-8931C87E4FAE}" dt="2021-03-08T15:21:30.443" v="5240" actId="20577"/>
      <pc:docMkLst>
        <pc:docMk/>
      </pc:docMkLst>
      <pc:sldChg chg="modSp">
        <pc:chgData name="Dunkley, Darren" userId="5415d8e6-0f2f-476b-bbb7-893fc7d8d1e0" providerId="ADAL" clId="{92C5836A-D8FF-442E-843C-8931C87E4FAE}" dt="2021-03-08T10:49:13.720" v="65" actId="20577"/>
        <pc:sldMkLst>
          <pc:docMk/>
          <pc:sldMk cId="1764775435" sldId="256"/>
        </pc:sldMkLst>
        <pc:spChg chg="mod">
          <ac:chgData name="Dunkley, Darren" userId="5415d8e6-0f2f-476b-bbb7-893fc7d8d1e0" providerId="ADAL" clId="{92C5836A-D8FF-442E-843C-8931C87E4FAE}" dt="2021-03-08T10:49:03.901" v="50" actId="20577"/>
          <ac:spMkLst>
            <pc:docMk/>
            <pc:sldMk cId="1764775435" sldId="256"/>
            <ac:spMk id="4" creationId="{00000000-0000-0000-0000-000000000000}"/>
          </ac:spMkLst>
        </pc:spChg>
        <pc:spChg chg="mod">
          <ac:chgData name="Dunkley, Darren" userId="5415d8e6-0f2f-476b-bbb7-893fc7d8d1e0" providerId="ADAL" clId="{92C5836A-D8FF-442E-843C-8931C87E4FAE}" dt="2021-03-08T10:49:13.720" v="65" actId="20577"/>
          <ac:spMkLst>
            <pc:docMk/>
            <pc:sldMk cId="1764775435" sldId="256"/>
            <ac:spMk id="5" creationId="{00000000-0000-0000-0000-000000000000}"/>
          </ac:spMkLst>
        </pc:spChg>
      </pc:sldChg>
      <pc:sldChg chg="addSp delSp modSp ord">
        <pc:chgData name="Dunkley, Darren" userId="5415d8e6-0f2f-476b-bbb7-893fc7d8d1e0" providerId="ADAL" clId="{92C5836A-D8FF-442E-843C-8931C87E4FAE}" dt="2021-03-08T12:24:14.003" v="4702" actId="6549"/>
        <pc:sldMkLst>
          <pc:docMk/>
          <pc:sldMk cId="595351508" sldId="272"/>
        </pc:sldMkLst>
        <pc:spChg chg="mod">
          <ac:chgData name="Dunkley, Darren" userId="5415d8e6-0f2f-476b-bbb7-893fc7d8d1e0" providerId="ADAL" clId="{92C5836A-D8FF-442E-843C-8931C87E4FAE}" dt="2021-03-08T11:18:38.332" v="934"/>
          <ac:spMkLst>
            <pc:docMk/>
            <pc:sldMk cId="595351508" sldId="272"/>
            <ac:spMk id="3" creationId="{00000000-0000-0000-0000-000000000000}"/>
          </ac:spMkLst>
        </pc:spChg>
        <pc:spChg chg="mod">
          <ac:chgData name="Dunkley, Darren" userId="5415d8e6-0f2f-476b-bbb7-893fc7d8d1e0" providerId="ADAL" clId="{92C5836A-D8FF-442E-843C-8931C87E4FAE}" dt="2021-03-08T12:24:14.003" v="4702" actId="6549"/>
          <ac:spMkLst>
            <pc:docMk/>
            <pc:sldMk cId="595351508" sldId="272"/>
            <ac:spMk id="4" creationId="{00000000-0000-0000-0000-000000000000}"/>
          </ac:spMkLst>
        </pc:spChg>
        <pc:spChg chg="add mod">
          <ac:chgData name="Dunkley, Darren" userId="5415d8e6-0f2f-476b-bbb7-893fc7d8d1e0" providerId="ADAL" clId="{92C5836A-D8FF-442E-843C-8931C87E4FAE}" dt="2021-03-08T11:27:21.255" v="1437" actId="1037"/>
          <ac:spMkLst>
            <pc:docMk/>
            <pc:sldMk cId="595351508" sldId="272"/>
            <ac:spMk id="8" creationId="{3F050EE3-8D11-4175-AB6B-30DC3A416913}"/>
          </ac:spMkLst>
        </pc:spChg>
        <pc:spChg chg="add mod">
          <ac:chgData name="Dunkley, Darren" userId="5415d8e6-0f2f-476b-bbb7-893fc7d8d1e0" providerId="ADAL" clId="{92C5836A-D8FF-442E-843C-8931C87E4FAE}" dt="2021-03-08T11:20:42.685" v="1099" actId="1036"/>
          <ac:spMkLst>
            <pc:docMk/>
            <pc:sldMk cId="595351508" sldId="272"/>
            <ac:spMk id="11" creationId="{0159ED19-0434-478C-9D09-B49C22C9283C}"/>
          </ac:spMkLst>
        </pc:spChg>
        <pc:spChg chg="add mod">
          <ac:chgData name="Dunkley, Darren" userId="5415d8e6-0f2f-476b-bbb7-893fc7d8d1e0" providerId="ADAL" clId="{92C5836A-D8FF-442E-843C-8931C87E4FAE}" dt="2021-03-08T11:20:26.954" v="1092" actId="20577"/>
          <ac:spMkLst>
            <pc:docMk/>
            <pc:sldMk cId="595351508" sldId="272"/>
            <ac:spMk id="12" creationId="{F95BA464-2682-45D4-86D9-14C62DC0509C}"/>
          </ac:spMkLst>
        </pc:spChg>
        <pc:spChg chg="add">
          <ac:chgData name="Dunkley, Darren" userId="5415d8e6-0f2f-476b-bbb7-893fc7d8d1e0" providerId="ADAL" clId="{92C5836A-D8FF-442E-843C-8931C87E4FAE}" dt="2021-03-08T11:21:05.997" v="1150"/>
          <ac:spMkLst>
            <pc:docMk/>
            <pc:sldMk cId="595351508" sldId="272"/>
            <ac:spMk id="15" creationId="{FA5E3BFD-C1D6-492A-84FC-FF1ADD5DDA12}"/>
          </ac:spMkLst>
        </pc:spChg>
        <pc:spChg chg="add">
          <ac:chgData name="Dunkley, Darren" userId="5415d8e6-0f2f-476b-bbb7-893fc7d8d1e0" providerId="ADAL" clId="{92C5836A-D8FF-442E-843C-8931C87E4FAE}" dt="2021-03-08T11:21:05.997" v="1150"/>
          <ac:spMkLst>
            <pc:docMk/>
            <pc:sldMk cId="595351508" sldId="272"/>
            <ac:spMk id="17" creationId="{5925D6E5-7A57-48B8-992D-27B9588F4A61}"/>
          </ac:spMkLst>
        </pc:spChg>
        <pc:spChg chg="mod">
          <ac:chgData name="Dunkley, Darren" userId="5415d8e6-0f2f-476b-bbb7-893fc7d8d1e0" providerId="ADAL" clId="{92C5836A-D8FF-442E-843C-8931C87E4FAE}" dt="2021-03-08T11:21:37.121" v="1171" actId="20577"/>
          <ac:spMkLst>
            <pc:docMk/>
            <pc:sldMk cId="595351508" sldId="272"/>
            <ac:spMk id="20" creationId="{07909C2A-9B21-4A63-8F2E-FD4E5FC5CC68}"/>
          </ac:spMkLst>
        </pc:spChg>
        <pc:spChg chg="mod">
          <ac:chgData name="Dunkley, Darren" userId="5415d8e6-0f2f-476b-bbb7-893fc7d8d1e0" providerId="ADAL" clId="{92C5836A-D8FF-442E-843C-8931C87E4FAE}" dt="2021-03-08T11:23:48.465" v="1203" actId="207"/>
          <ac:spMkLst>
            <pc:docMk/>
            <pc:sldMk cId="595351508" sldId="272"/>
            <ac:spMk id="23" creationId="{BC684727-A0B2-4B26-8A95-42A8EE6B4A9E}"/>
          </ac:spMkLst>
        </pc:spChg>
        <pc:spChg chg="mod">
          <ac:chgData name="Dunkley, Darren" userId="5415d8e6-0f2f-476b-bbb7-893fc7d8d1e0" providerId="ADAL" clId="{92C5836A-D8FF-442E-843C-8931C87E4FAE}" dt="2021-03-08T11:21:45.851" v="1194" actId="20577"/>
          <ac:spMkLst>
            <pc:docMk/>
            <pc:sldMk cId="595351508" sldId="272"/>
            <ac:spMk id="26" creationId="{23E26C62-1DD0-46B5-94DC-B29A6593B04A}"/>
          </ac:spMkLst>
        </pc:spChg>
        <pc:spChg chg="add mod">
          <ac:chgData name="Dunkley, Darren" userId="5415d8e6-0f2f-476b-bbb7-893fc7d8d1e0" providerId="ADAL" clId="{92C5836A-D8FF-442E-843C-8931C87E4FAE}" dt="2021-03-08T11:27:21.255" v="1437" actId="1037"/>
          <ac:spMkLst>
            <pc:docMk/>
            <pc:sldMk cId="595351508" sldId="272"/>
            <ac:spMk id="27" creationId="{9819A102-31C0-4D43-8594-0E766713420F}"/>
          </ac:spMkLst>
        </pc:spChg>
        <pc:spChg chg="add mod">
          <ac:chgData name="Dunkley, Darren" userId="5415d8e6-0f2f-476b-bbb7-893fc7d8d1e0" providerId="ADAL" clId="{92C5836A-D8FF-442E-843C-8931C87E4FAE}" dt="2021-03-08T11:27:21.255" v="1437" actId="1037"/>
          <ac:spMkLst>
            <pc:docMk/>
            <pc:sldMk cId="595351508" sldId="272"/>
            <ac:spMk id="28" creationId="{B1D12C89-FCE8-4013-A303-30FB9C4F5554}"/>
          </ac:spMkLst>
        </pc:spChg>
        <pc:spChg chg="add mod">
          <ac:chgData name="Dunkley, Darren" userId="5415d8e6-0f2f-476b-bbb7-893fc7d8d1e0" providerId="ADAL" clId="{92C5836A-D8FF-442E-843C-8931C87E4FAE}" dt="2021-03-08T11:30:03.121" v="1492" actId="122"/>
          <ac:spMkLst>
            <pc:docMk/>
            <pc:sldMk cId="595351508" sldId="272"/>
            <ac:spMk id="30" creationId="{15CAF1D0-C178-488C-A2F3-D26A0C9EE760}"/>
          </ac:spMkLst>
        </pc:spChg>
        <pc:spChg chg="add mod">
          <ac:chgData name="Dunkley, Darren" userId="5415d8e6-0f2f-476b-bbb7-893fc7d8d1e0" providerId="ADAL" clId="{92C5836A-D8FF-442E-843C-8931C87E4FAE}" dt="2021-03-08T11:29:59.259" v="1491" actId="122"/>
          <ac:spMkLst>
            <pc:docMk/>
            <pc:sldMk cId="595351508" sldId="272"/>
            <ac:spMk id="31" creationId="{B96B2CF6-432A-43AD-914A-E153F1211CE6}"/>
          </ac:spMkLst>
        </pc:spChg>
        <pc:grpChg chg="add mod">
          <ac:chgData name="Dunkley, Darren" userId="5415d8e6-0f2f-476b-bbb7-893fc7d8d1e0" providerId="ADAL" clId="{92C5836A-D8FF-442E-843C-8931C87E4FAE}" dt="2021-03-08T11:27:10.092" v="1406" actId="14100"/>
          <ac:grpSpMkLst>
            <pc:docMk/>
            <pc:sldMk cId="595351508" sldId="272"/>
            <ac:grpSpMk id="10" creationId="{81531F18-CAE2-4EEB-81A5-B7F20996C1E8}"/>
          </ac:grpSpMkLst>
        </pc:grpChg>
        <pc:grpChg chg="add mod">
          <ac:chgData name="Dunkley, Darren" userId="5415d8e6-0f2f-476b-bbb7-893fc7d8d1e0" providerId="ADAL" clId="{92C5836A-D8FF-442E-843C-8931C87E4FAE}" dt="2021-03-08T11:21:11.778" v="1151"/>
          <ac:grpSpMkLst>
            <pc:docMk/>
            <pc:sldMk cId="595351508" sldId="272"/>
            <ac:grpSpMk id="14" creationId="{F99492F2-B68C-4C0D-B45A-910557C56436}"/>
          </ac:grpSpMkLst>
        </pc:grpChg>
        <pc:grpChg chg="add mod">
          <ac:chgData name="Dunkley, Darren" userId="5415d8e6-0f2f-476b-bbb7-893fc7d8d1e0" providerId="ADAL" clId="{92C5836A-D8FF-442E-843C-8931C87E4FAE}" dt="2021-03-08T11:27:10.092" v="1406" actId="14100"/>
          <ac:grpSpMkLst>
            <pc:docMk/>
            <pc:sldMk cId="595351508" sldId="272"/>
            <ac:grpSpMk id="18" creationId="{9C3D6A51-C0D5-4E73-AD49-EF7488BE489F}"/>
          </ac:grpSpMkLst>
        </pc:grpChg>
        <pc:grpChg chg="add mod">
          <ac:chgData name="Dunkley, Darren" userId="5415d8e6-0f2f-476b-bbb7-893fc7d8d1e0" providerId="ADAL" clId="{92C5836A-D8FF-442E-843C-8931C87E4FAE}" dt="2021-03-08T11:27:10.092" v="1406" actId="14100"/>
          <ac:grpSpMkLst>
            <pc:docMk/>
            <pc:sldMk cId="595351508" sldId="272"/>
            <ac:grpSpMk id="21" creationId="{AC11E88E-C52A-4FA7-AE89-947E208D951C}"/>
          </ac:grpSpMkLst>
        </pc:grpChg>
        <pc:grpChg chg="add mod">
          <ac:chgData name="Dunkley, Darren" userId="5415d8e6-0f2f-476b-bbb7-893fc7d8d1e0" providerId="ADAL" clId="{92C5836A-D8FF-442E-843C-8931C87E4FAE}" dt="2021-03-08T11:27:10.092" v="1406" actId="14100"/>
          <ac:grpSpMkLst>
            <pc:docMk/>
            <pc:sldMk cId="595351508" sldId="272"/>
            <ac:grpSpMk id="24" creationId="{204C741D-58C3-4893-A618-7D860B22CF80}"/>
          </ac:grpSpMkLst>
        </pc:grpChg>
        <pc:graphicFrameChg chg="add del mod">
          <ac:chgData name="Dunkley, Darren" userId="5415d8e6-0f2f-476b-bbb7-893fc7d8d1e0" providerId="ADAL" clId="{92C5836A-D8FF-442E-843C-8931C87E4FAE}" dt="2021-03-08T11:17:30.125" v="933" actId="1032"/>
          <ac:graphicFrameMkLst>
            <pc:docMk/>
            <pc:sldMk cId="595351508" sldId="272"/>
            <ac:graphicFrameMk id="2" creationId="{FCB5447D-299B-42C3-A09C-78E975948BE2}"/>
          </ac:graphicFrameMkLst>
        </pc:graphicFrameChg>
        <pc:graphicFrameChg chg="del mod">
          <ac:chgData name="Dunkley, Darren" userId="5415d8e6-0f2f-476b-bbb7-893fc7d8d1e0" providerId="ADAL" clId="{92C5836A-D8FF-442E-843C-8931C87E4FAE}" dt="2021-03-08T11:19:17.297" v="936" actId="478"/>
          <ac:graphicFrameMkLst>
            <pc:docMk/>
            <pc:sldMk cId="595351508" sldId="272"/>
            <ac:graphicFrameMk id="13" creationId="{00000000-0000-0000-0000-000000000000}"/>
          </ac:graphicFrameMkLst>
        </pc:graphicFrameChg>
        <pc:cxnChg chg="add mod">
          <ac:chgData name="Dunkley, Darren" userId="5415d8e6-0f2f-476b-bbb7-893fc7d8d1e0" providerId="ADAL" clId="{92C5836A-D8FF-442E-843C-8931C87E4FAE}" dt="2021-03-08T11:28:07.782" v="1446" actId="692"/>
          <ac:cxnSpMkLst>
            <pc:docMk/>
            <pc:sldMk cId="595351508" sldId="272"/>
            <ac:cxnSpMk id="29" creationId="{26D91627-5861-4CD9-BFDB-F491AC9E050F}"/>
          </ac:cxnSpMkLst>
        </pc:cxnChg>
      </pc:sldChg>
      <pc:sldChg chg="addSp delSp modSp delAnim modAnim">
        <pc:chgData name="Dunkley, Darren" userId="5415d8e6-0f2f-476b-bbb7-893fc7d8d1e0" providerId="ADAL" clId="{92C5836A-D8FF-442E-843C-8931C87E4FAE}" dt="2021-03-08T15:21:30.443" v="5240" actId="20577"/>
        <pc:sldMkLst>
          <pc:docMk/>
          <pc:sldMk cId="1214996865" sldId="293"/>
        </pc:sldMkLst>
        <pc:spChg chg="mod">
          <ac:chgData name="Dunkley, Darren" userId="5415d8e6-0f2f-476b-bbb7-893fc7d8d1e0" providerId="ADAL" clId="{92C5836A-D8FF-442E-843C-8931C87E4FAE}" dt="2021-03-08T11:46:24.786" v="2673" actId="20577"/>
          <ac:spMkLst>
            <pc:docMk/>
            <pc:sldMk cId="1214996865" sldId="293"/>
            <ac:spMk id="2" creationId="{00000000-0000-0000-0000-000000000000}"/>
          </ac:spMkLst>
        </pc:spChg>
        <pc:spChg chg="mod">
          <ac:chgData name="Dunkley, Darren" userId="5415d8e6-0f2f-476b-bbb7-893fc7d8d1e0" providerId="ADAL" clId="{92C5836A-D8FF-442E-843C-8931C87E4FAE}" dt="2021-03-08T15:21:30.443" v="5240" actId="20577"/>
          <ac:spMkLst>
            <pc:docMk/>
            <pc:sldMk cId="1214996865" sldId="293"/>
            <ac:spMk id="3" creationId="{00000000-0000-0000-0000-000000000000}"/>
          </ac:spMkLst>
        </pc:spChg>
        <pc:spChg chg="add del mod">
          <ac:chgData name="Dunkley, Darren" userId="5415d8e6-0f2f-476b-bbb7-893fc7d8d1e0" providerId="ADAL" clId="{92C5836A-D8FF-442E-843C-8931C87E4FAE}" dt="2021-03-08T11:48:33.144" v="2678" actId="478"/>
          <ac:spMkLst>
            <pc:docMk/>
            <pc:sldMk cId="1214996865" sldId="293"/>
            <ac:spMk id="9" creationId="{DA1C8328-6ABA-4E0C-A89F-F573D6946187}"/>
          </ac:spMkLst>
        </pc:spChg>
        <pc:picChg chg="add ord">
          <ac:chgData name="Dunkley, Darren" userId="5415d8e6-0f2f-476b-bbb7-893fc7d8d1e0" providerId="ADAL" clId="{92C5836A-D8FF-442E-843C-8931C87E4FAE}" dt="2021-03-08T11:48:20.537" v="2675" actId="167"/>
          <ac:picMkLst>
            <pc:docMk/>
            <pc:sldMk cId="1214996865" sldId="293"/>
            <ac:picMk id="8" creationId="{F9084407-4473-4A44-A00F-A295DED9922E}"/>
          </ac:picMkLst>
        </pc:picChg>
        <pc:picChg chg="del">
          <ac:chgData name="Dunkley, Darren" userId="5415d8e6-0f2f-476b-bbb7-893fc7d8d1e0" providerId="ADAL" clId="{92C5836A-D8FF-442E-843C-8931C87E4FAE}" dt="2021-03-08T11:48:22.336" v="2676" actId="478"/>
          <ac:picMkLst>
            <pc:docMk/>
            <pc:sldMk cId="1214996865" sldId="293"/>
            <ac:picMk id="10" creationId="{00000000-0000-0000-0000-000000000000}"/>
          </ac:picMkLst>
        </pc:picChg>
      </pc:sldChg>
      <pc:sldChg chg="del">
        <pc:chgData name="Dunkley, Darren" userId="5415d8e6-0f2f-476b-bbb7-893fc7d8d1e0" providerId="ADAL" clId="{92C5836A-D8FF-442E-843C-8931C87E4FAE}" dt="2021-03-08T12:09:49.157" v="4117" actId="2696"/>
        <pc:sldMkLst>
          <pc:docMk/>
          <pc:sldMk cId="505109572" sldId="296"/>
        </pc:sldMkLst>
      </pc:sldChg>
      <pc:sldChg chg="modSp del">
        <pc:chgData name="Dunkley, Darren" userId="5415d8e6-0f2f-476b-bbb7-893fc7d8d1e0" providerId="ADAL" clId="{92C5836A-D8FF-442E-843C-8931C87E4FAE}" dt="2021-03-08T12:11:40.862" v="4121" actId="2696"/>
        <pc:sldMkLst>
          <pc:docMk/>
          <pc:sldMk cId="3305109510" sldId="316"/>
        </pc:sldMkLst>
        <pc:graphicFrameChg chg="mod">
          <ac:chgData name="Dunkley, Darren" userId="5415d8e6-0f2f-476b-bbb7-893fc7d8d1e0" providerId="ADAL" clId="{92C5836A-D8FF-442E-843C-8931C87E4FAE}" dt="2021-03-08T11:22:58.567" v="1198"/>
          <ac:graphicFrameMkLst>
            <pc:docMk/>
            <pc:sldMk cId="3305109510" sldId="316"/>
            <ac:graphicFrameMk id="9" creationId="{00000000-0000-0000-0000-000000000000}"/>
          </ac:graphicFrameMkLst>
        </pc:graphicFrameChg>
      </pc:sldChg>
      <pc:sldChg chg="addSp delSp modSp mod ord modClrScheme modAnim chgLayout">
        <pc:chgData name="Dunkley, Darren" userId="5415d8e6-0f2f-476b-bbb7-893fc7d8d1e0" providerId="ADAL" clId="{92C5836A-D8FF-442E-843C-8931C87E4FAE}" dt="2021-03-08T12:23:12.631" v="4698" actId="20577"/>
        <pc:sldMkLst>
          <pc:docMk/>
          <pc:sldMk cId="1883932388" sldId="317"/>
        </pc:sldMkLst>
        <pc:spChg chg="mod">
          <ac:chgData name="Dunkley, Darren" userId="5415d8e6-0f2f-476b-bbb7-893fc7d8d1e0" providerId="ADAL" clId="{92C5836A-D8FF-442E-843C-8931C87E4FAE}" dt="2021-03-08T11:16:12.049" v="928" actId="20577"/>
          <ac:spMkLst>
            <pc:docMk/>
            <pc:sldMk cId="1883932388" sldId="317"/>
            <ac:spMk id="2" creationId="{00000000-0000-0000-0000-000000000000}"/>
          </ac:spMkLst>
        </pc:spChg>
        <pc:spChg chg="mod">
          <ac:chgData name="Dunkley, Darren" userId="5415d8e6-0f2f-476b-bbb7-893fc7d8d1e0" providerId="ADAL" clId="{92C5836A-D8FF-442E-843C-8931C87E4FAE}" dt="2021-03-08T12:17:05.407" v="4452" actId="1036"/>
          <ac:spMkLst>
            <pc:docMk/>
            <pc:sldMk cId="1883932388" sldId="317"/>
            <ac:spMk id="3" creationId="{00000000-0000-0000-0000-000000000000}"/>
          </ac:spMkLst>
        </pc:spChg>
        <pc:spChg chg="mod">
          <ac:chgData name="Dunkley, Darren" userId="5415d8e6-0f2f-476b-bbb7-893fc7d8d1e0" providerId="ADAL" clId="{92C5836A-D8FF-442E-843C-8931C87E4FAE}" dt="2021-03-08T11:04:51.440" v="84" actId="26606"/>
          <ac:spMkLst>
            <pc:docMk/>
            <pc:sldMk cId="1883932388" sldId="317"/>
            <ac:spMk id="4" creationId="{00000000-0000-0000-0000-000000000000}"/>
          </ac:spMkLst>
        </pc:spChg>
        <pc:spChg chg="mod">
          <ac:chgData name="Dunkley, Darren" userId="5415d8e6-0f2f-476b-bbb7-893fc7d8d1e0" providerId="ADAL" clId="{92C5836A-D8FF-442E-843C-8931C87E4FAE}" dt="2021-03-08T11:04:51.440" v="84" actId="26606"/>
          <ac:spMkLst>
            <pc:docMk/>
            <pc:sldMk cId="1883932388" sldId="317"/>
            <ac:spMk id="5" creationId="{00000000-0000-0000-0000-000000000000}"/>
          </ac:spMkLst>
        </pc:spChg>
        <pc:spChg chg="mod">
          <ac:chgData name="Dunkley, Darren" userId="5415d8e6-0f2f-476b-bbb7-893fc7d8d1e0" providerId="ADAL" clId="{92C5836A-D8FF-442E-843C-8931C87E4FAE}" dt="2021-03-08T11:04:51.440" v="84" actId="26606"/>
          <ac:spMkLst>
            <pc:docMk/>
            <pc:sldMk cId="1883932388" sldId="317"/>
            <ac:spMk id="6" creationId="{00000000-0000-0000-0000-000000000000}"/>
          </ac:spMkLst>
        </pc:spChg>
        <pc:spChg chg="add mod">
          <ac:chgData name="Dunkley, Darren" userId="5415d8e6-0f2f-476b-bbb7-893fc7d8d1e0" providerId="ADAL" clId="{92C5836A-D8FF-442E-843C-8931C87E4FAE}" dt="2021-03-08T12:23:12.631" v="4698" actId="20577"/>
          <ac:spMkLst>
            <pc:docMk/>
            <pc:sldMk cId="1883932388" sldId="317"/>
            <ac:spMk id="10" creationId="{4D28F2B7-FCA4-4D2B-A2A7-CB06D453BE59}"/>
          </ac:spMkLst>
        </pc:spChg>
        <pc:spChg chg="add del mod">
          <ac:chgData name="Dunkley, Darren" userId="5415d8e6-0f2f-476b-bbb7-893fc7d8d1e0" providerId="ADAL" clId="{92C5836A-D8FF-442E-843C-8931C87E4FAE}" dt="2021-03-08T11:04:51.440" v="84" actId="26606"/>
          <ac:spMkLst>
            <pc:docMk/>
            <pc:sldMk cId="1883932388" sldId="317"/>
            <ac:spMk id="14" creationId="{F927EAAC-58DA-4EDE-A4F7-AD60860D056C}"/>
          </ac:spMkLst>
        </pc:spChg>
        <pc:picChg chg="add del mod">
          <ac:chgData name="Dunkley, Darren" userId="5415d8e6-0f2f-476b-bbb7-893fc7d8d1e0" providerId="ADAL" clId="{92C5836A-D8FF-442E-843C-8931C87E4FAE}" dt="2021-03-08T11:02:27.007" v="72" actId="478"/>
          <ac:picMkLst>
            <pc:docMk/>
            <pc:sldMk cId="1883932388" sldId="317"/>
            <ac:picMk id="7" creationId="{ABA4F766-6C35-4757-A6D1-7C77F82DE4A8}"/>
          </ac:picMkLst>
        </pc:picChg>
        <pc:picChg chg="del">
          <ac:chgData name="Dunkley, Darren" userId="5415d8e6-0f2f-476b-bbb7-893fc7d8d1e0" providerId="ADAL" clId="{92C5836A-D8FF-442E-843C-8931C87E4FAE}" dt="2021-03-08T11:04:38.468" v="82" actId="478"/>
          <ac:picMkLst>
            <pc:docMk/>
            <pc:sldMk cId="1883932388" sldId="317"/>
            <ac:picMk id="8" creationId="{00000000-0000-0000-0000-000000000000}"/>
          </ac:picMkLst>
        </pc:picChg>
        <pc:picChg chg="add del mod ord">
          <ac:chgData name="Dunkley, Darren" userId="5415d8e6-0f2f-476b-bbb7-893fc7d8d1e0" providerId="ADAL" clId="{92C5836A-D8FF-442E-843C-8931C87E4FAE}" dt="2021-03-08T12:15:47.348" v="4401" actId="478"/>
          <ac:picMkLst>
            <pc:docMk/>
            <pc:sldMk cId="1883932388" sldId="317"/>
            <ac:picMk id="9" creationId="{F912287E-0DB1-43AC-BA70-7B3F2C433548}"/>
          </ac:picMkLst>
        </pc:picChg>
        <pc:picChg chg="add">
          <ac:chgData name="Dunkley, Darren" userId="5415d8e6-0f2f-476b-bbb7-893fc7d8d1e0" providerId="ADAL" clId="{92C5836A-D8FF-442E-843C-8931C87E4FAE}" dt="2021-03-08T12:15:44.768" v="4400"/>
          <ac:picMkLst>
            <pc:docMk/>
            <pc:sldMk cId="1883932388" sldId="317"/>
            <ac:picMk id="11" creationId="{8EF8E789-F176-4177-8136-3DE9014E043F}"/>
          </ac:picMkLst>
        </pc:picChg>
      </pc:sldChg>
      <pc:sldChg chg="addSp delSp modSp add ord modAnim">
        <pc:chgData name="Dunkley, Darren" userId="5415d8e6-0f2f-476b-bbb7-893fc7d8d1e0" providerId="ADAL" clId="{92C5836A-D8FF-442E-843C-8931C87E4FAE}" dt="2021-03-08T15:19:18.714" v="5212"/>
        <pc:sldMkLst>
          <pc:docMk/>
          <pc:sldMk cId="2729183191" sldId="318"/>
        </pc:sldMkLst>
        <pc:spChg chg="mod">
          <ac:chgData name="Dunkley, Darren" userId="5415d8e6-0f2f-476b-bbb7-893fc7d8d1e0" providerId="ADAL" clId="{92C5836A-D8FF-442E-843C-8931C87E4FAE}" dt="2021-03-08T12:28:36.795" v="5036" actId="20577"/>
          <ac:spMkLst>
            <pc:docMk/>
            <pc:sldMk cId="2729183191" sldId="318"/>
            <ac:spMk id="2" creationId="{00000000-0000-0000-0000-000000000000}"/>
          </ac:spMkLst>
        </pc:spChg>
        <pc:spChg chg="mod">
          <ac:chgData name="Dunkley, Darren" userId="5415d8e6-0f2f-476b-bbb7-893fc7d8d1e0" providerId="ADAL" clId="{92C5836A-D8FF-442E-843C-8931C87E4FAE}" dt="2021-03-08T15:19:18.714" v="5212"/>
          <ac:spMkLst>
            <pc:docMk/>
            <pc:sldMk cId="2729183191" sldId="318"/>
            <ac:spMk id="3" creationId="{00000000-0000-0000-0000-000000000000}"/>
          </ac:spMkLst>
        </pc:spChg>
        <pc:picChg chg="del">
          <ac:chgData name="Dunkley, Darren" userId="5415d8e6-0f2f-476b-bbb7-893fc7d8d1e0" providerId="ADAL" clId="{92C5836A-D8FF-442E-843C-8931C87E4FAE}" dt="2021-03-08T12:15:00.899" v="4396" actId="478"/>
          <ac:picMkLst>
            <pc:docMk/>
            <pc:sldMk cId="2729183191" sldId="318"/>
            <ac:picMk id="8" creationId="{00000000-0000-0000-0000-000000000000}"/>
          </ac:picMkLst>
        </pc:picChg>
        <pc:picChg chg="add">
          <ac:chgData name="Dunkley, Darren" userId="5415d8e6-0f2f-476b-bbb7-893fc7d8d1e0" providerId="ADAL" clId="{92C5836A-D8FF-442E-843C-8931C87E4FAE}" dt="2021-03-08T12:15:01.337" v="4397"/>
          <ac:picMkLst>
            <pc:docMk/>
            <pc:sldMk cId="2729183191" sldId="318"/>
            <ac:picMk id="9" creationId="{EBE568F3-35E0-44AA-80C3-0314565622C4}"/>
          </ac:picMkLst>
        </pc:picChg>
      </pc:sldChg>
      <pc:sldChg chg="delSp add del delAnim">
        <pc:chgData name="Dunkley, Darren" userId="5415d8e6-0f2f-476b-bbb7-893fc7d8d1e0" providerId="ADAL" clId="{92C5836A-D8FF-442E-843C-8931C87E4FAE}" dt="2021-03-08T12:23:43.056" v="4699" actId="2696"/>
        <pc:sldMkLst>
          <pc:docMk/>
          <pc:sldMk cId="3256266587" sldId="325"/>
        </pc:sldMkLst>
        <pc:spChg chg="del">
          <ac:chgData name="Dunkley, Darren" userId="5415d8e6-0f2f-476b-bbb7-893fc7d8d1e0" providerId="ADAL" clId="{92C5836A-D8FF-442E-843C-8931C87E4FAE}" dt="2021-03-08T12:15:32.466" v="4399" actId="478"/>
          <ac:spMkLst>
            <pc:docMk/>
            <pc:sldMk cId="3256266587" sldId="325"/>
            <ac:spMk id="12" creationId="{00000000-0000-0000-0000-000000000000}"/>
          </ac:spMkLst>
        </pc:spChg>
        <pc:spChg chg="del">
          <ac:chgData name="Dunkley, Darren" userId="5415d8e6-0f2f-476b-bbb7-893fc7d8d1e0" providerId="ADAL" clId="{92C5836A-D8FF-442E-843C-8931C87E4FAE}" dt="2021-03-08T12:15:32.466" v="4399" actId="478"/>
          <ac:spMkLst>
            <pc:docMk/>
            <pc:sldMk cId="3256266587" sldId="325"/>
            <ac:spMk id="16" creationId="{00000000-0000-0000-0000-000000000000}"/>
          </ac:spMkLst>
        </pc:spChg>
        <pc:spChg chg="del">
          <ac:chgData name="Dunkley, Darren" userId="5415d8e6-0f2f-476b-bbb7-893fc7d8d1e0" providerId="ADAL" clId="{92C5836A-D8FF-442E-843C-8931C87E4FAE}" dt="2021-03-08T12:15:32.466" v="4399" actId="478"/>
          <ac:spMkLst>
            <pc:docMk/>
            <pc:sldMk cId="3256266587" sldId="325"/>
            <ac:spMk id="17" creationId="{00000000-0000-0000-0000-000000000000}"/>
          </ac:spMkLst>
        </pc:spChg>
        <pc:spChg chg="del">
          <ac:chgData name="Dunkley, Darren" userId="5415d8e6-0f2f-476b-bbb7-893fc7d8d1e0" providerId="ADAL" clId="{92C5836A-D8FF-442E-843C-8931C87E4FAE}" dt="2021-03-08T12:15:32.466" v="4399" actId="478"/>
          <ac:spMkLst>
            <pc:docMk/>
            <pc:sldMk cId="3256266587" sldId="325"/>
            <ac:spMk id="18" creationId="{00000000-0000-0000-0000-000000000000}"/>
          </ac:spMkLst>
        </pc:spChg>
        <pc:spChg chg="del">
          <ac:chgData name="Dunkley, Darren" userId="5415d8e6-0f2f-476b-bbb7-893fc7d8d1e0" providerId="ADAL" clId="{92C5836A-D8FF-442E-843C-8931C87E4FAE}" dt="2021-03-08T12:15:32.466" v="4399" actId="478"/>
          <ac:spMkLst>
            <pc:docMk/>
            <pc:sldMk cId="3256266587" sldId="325"/>
            <ac:spMk id="19" creationId="{00000000-0000-0000-0000-000000000000}"/>
          </ac:spMkLst>
        </pc:spChg>
        <pc:spChg chg="del">
          <ac:chgData name="Dunkley, Darren" userId="5415d8e6-0f2f-476b-bbb7-893fc7d8d1e0" providerId="ADAL" clId="{92C5836A-D8FF-442E-843C-8931C87E4FAE}" dt="2021-03-08T12:15:32.466" v="4399" actId="478"/>
          <ac:spMkLst>
            <pc:docMk/>
            <pc:sldMk cId="3256266587" sldId="325"/>
            <ac:spMk id="20" creationId="{00000000-0000-0000-0000-000000000000}"/>
          </ac:spMkLst>
        </pc:spChg>
        <pc:spChg chg="del">
          <ac:chgData name="Dunkley, Darren" userId="5415d8e6-0f2f-476b-bbb7-893fc7d8d1e0" providerId="ADAL" clId="{92C5836A-D8FF-442E-843C-8931C87E4FAE}" dt="2021-03-08T12:15:32.466" v="4399" actId="478"/>
          <ac:spMkLst>
            <pc:docMk/>
            <pc:sldMk cId="3256266587" sldId="325"/>
            <ac:spMk id="21" creationId="{00000000-0000-0000-0000-000000000000}"/>
          </ac:spMkLst>
        </pc:spChg>
      </pc:sldChg>
    </pc:docChg>
  </pc:docChgLst>
  <pc:docChgLst>
    <pc:chgData name="Dunkley, Darren" userId="5415d8e6-0f2f-476b-bbb7-893fc7d8d1e0" providerId="ADAL" clId="{5A371C8B-5B73-4788-918D-F5B7D3AF2D14}"/>
    <pc:docChg chg="modSld">
      <pc:chgData name="Dunkley, Darren" userId="5415d8e6-0f2f-476b-bbb7-893fc7d8d1e0" providerId="ADAL" clId="{5A371C8B-5B73-4788-918D-F5B7D3AF2D14}" dt="2023-12-14T09:46:05.097" v="0" actId="14734"/>
      <pc:docMkLst>
        <pc:docMk/>
      </pc:docMkLst>
      <pc:sldChg chg="modSp mod">
        <pc:chgData name="Dunkley, Darren" userId="5415d8e6-0f2f-476b-bbb7-893fc7d8d1e0" providerId="ADAL" clId="{5A371C8B-5B73-4788-918D-F5B7D3AF2D14}" dt="2023-12-14T09:46:05.097" v="0" actId="14734"/>
        <pc:sldMkLst>
          <pc:docMk/>
          <pc:sldMk cId="3128698090" sldId="334"/>
        </pc:sldMkLst>
        <pc:graphicFrameChg chg="modGraphic">
          <ac:chgData name="Dunkley, Darren" userId="5415d8e6-0f2f-476b-bbb7-893fc7d8d1e0" providerId="ADAL" clId="{5A371C8B-5B73-4788-918D-F5B7D3AF2D14}" dt="2023-12-14T09:46:05.097" v="0" actId="14734"/>
          <ac:graphicFrameMkLst>
            <pc:docMk/>
            <pc:sldMk cId="3128698090" sldId="334"/>
            <ac:graphicFrameMk id="30" creationId="{4A6A514C-1737-466D-8E6C-8C098C8B00E0}"/>
          </ac:graphicFrameMkLst>
        </pc:graphicFrameChg>
      </pc:sldChg>
    </pc:docChg>
  </pc:docChgLst>
  <pc:docChgLst>
    <pc:chgData name="Dunkley, Darren" userId="5415d8e6-0f2f-476b-bbb7-893fc7d8d1e0" providerId="ADAL" clId="{8505A705-A9D5-4413-B9ED-778277F62B42}"/>
    <pc:docChg chg="custSel delSld modSld sldOrd">
      <pc:chgData name="Dunkley, Darren" userId="5415d8e6-0f2f-476b-bbb7-893fc7d8d1e0" providerId="ADAL" clId="{8505A705-A9D5-4413-B9ED-778277F62B42}" dt="2022-07-26T15:48:16.421" v="1990" actId="20577"/>
      <pc:docMkLst>
        <pc:docMk/>
      </pc:docMkLst>
      <pc:sldChg chg="modSp mod">
        <pc:chgData name="Dunkley, Darren" userId="5415d8e6-0f2f-476b-bbb7-893fc7d8d1e0" providerId="ADAL" clId="{8505A705-A9D5-4413-B9ED-778277F62B42}" dt="2022-07-25T15:05:05.392" v="1985" actId="313"/>
        <pc:sldMkLst>
          <pc:docMk/>
          <pc:sldMk cId="595351508" sldId="272"/>
        </pc:sldMkLst>
        <pc:spChg chg="mod">
          <ac:chgData name="Dunkley, Darren" userId="5415d8e6-0f2f-476b-bbb7-893fc7d8d1e0" providerId="ADAL" clId="{8505A705-A9D5-4413-B9ED-778277F62B42}" dt="2022-07-25T15:05:05.392" v="1985" actId="313"/>
          <ac:spMkLst>
            <pc:docMk/>
            <pc:sldMk cId="595351508" sldId="272"/>
            <ac:spMk id="14" creationId="{C0B31047-6EB3-4DC9-ACD8-4DC404F12445}"/>
          </ac:spMkLst>
        </pc:spChg>
      </pc:sldChg>
      <pc:sldChg chg="modSp mod">
        <pc:chgData name="Dunkley, Darren" userId="5415d8e6-0f2f-476b-bbb7-893fc7d8d1e0" providerId="ADAL" clId="{8505A705-A9D5-4413-B9ED-778277F62B42}" dt="2022-07-25T15:04:02.543" v="1984" actId="20577"/>
        <pc:sldMkLst>
          <pc:docMk/>
          <pc:sldMk cId="4214214879" sldId="278"/>
        </pc:sldMkLst>
        <pc:spChg chg="mod">
          <ac:chgData name="Dunkley, Darren" userId="5415d8e6-0f2f-476b-bbb7-893fc7d8d1e0" providerId="ADAL" clId="{8505A705-A9D5-4413-B9ED-778277F62B42}" dt="2022-07-25T15:04:02.543" v="1984" actId="20577"/>
          <ac:spMkLst>
            <pc:docMk/>
            <pc:sldMk cId="4214214879" sldId="278"/>
            <ac:spMk id="4" creationId="{00000000-0000-0000-0000-000000000000}"/>
          </ac:spMkLst>
        </pc:spChg>
      </pc:sldChg>
      <pc:sldChg chg="modSp mod">
        <pc:chgData name="Dunkley, Darren" userId="5415d8e6-0f2f-476b-bbb7-893fc7d8d1e0" providerId="ADAL" clId="{8505A705-A9D5-4413-B9ED-778277F62B42}" dt="2022-07-25T13:53:40.149" v="66" actId="20577"/>
        <pc:sldMkLst>
          <pc:docMk/>
          <pc:sldMk cId="1883932388" sldId="317"/>
        </pc:sldMkLst>
        <pc:spChg chg="mod">
          <ac:chgData name="Dunkley, Darren" userId="5415d8e6-0f2f-476b-bbb7-893fc7d8d1e0" providerId="ADAL" clId="{8505A705-A9D5-4413-B9ED-778277F62B42}" dt="2022-07-25T13:53:40.149" v="66" actId="20577"/>
          <ac:spMkLst>
            <pc:docMk/>
            <pc:sldMk cId="1883932388" sldId="317"/>
            <ac:spMk id="10" creationId="{4D28F2B7-FCA4-4D2B-A2A7-CB06D453BE59}"/>
          </ac:spMkLst>
        </pc:spChg>
      </pc:sldChg>
      <pc:sldChg chg="addSp modSp mod ord">
        <pc:chgData name="Dunkley, Darren" userId="5415d8e6-0f2f-476b-bbb7-893fc7d8d1e0" providerId="ADAL" clId="{8505A705-A9D5-4413-B9ED-778277F62B42}" dt="2022-07-25T15:05:13.782" v="1986" actId="313"/>
        <pc:sldMkLst>
          <pc:docMk/>
          <pc:sldMk cId="918054899" sldId="319"/>
        </pc:sldMkLst>
        <pc:spChg chg="mod">
          <ac:chgData name="Dunkley, Darren" userId="5415d8e6-0f2f-476b-bbb7-893fc7d8d1e0" providerId="ADAL" clId="{8505A705-A9D5-4413-B9ED-778277F62B42}" dt="2022-07-25T13:56:35.156" v="278" actId="20577"/>
          <ac:spMkLst>
            <pc:docMk/>
            <pc:sldMk cId="918054899" sldId="319"/>
            <ac:spMk id="3" creationId="{00000000-0000-0000-0000-000000000000}"/>
          </ac:spMkLst>
        </pc:spChg>
        <pc:spChg chg="mod">
          <ac:chgData name="Dunkley, Darren" userId="5415d8e6-0f2f-476b-bbb7-893fc7d8d1e0" providerId="ADAL" clId="{8505A705-A9D5-4413-B9ED-778277F62B42}" dt="2022-07-25T15:05:13.782" v="1986" actId="313"/>
          <ac:spMkLst>
            <pc:docMk/>
            <pc:sldMk cId="918054899" sldId="319"/>
            <ac:spMk id="4" creationId="{00000000-0000-0000-0000-000000000000}"/>
          </ac:spMkLst>
        </pc:spChg>
        <pc:spChg chg="mod">
          <ac:chgData name="Dunkley, Darren" userId="5415d8e6-0f2f-476b-bbb7-893fc7d8d1e0" providerId="ADAL" clId="{8505A705-A9D5-4413-B9ED-778277F62B42}" dt="2022-07-25T14:00:36.384" v="348" actId="20577"/>
          <ac:spMkLst>
            <pc:docMk/>
            <pc:sldMk cId="918054899" sldId="319"/>
            <ac:spMk id="11" creationId="{EC4884B4-7239-41F2-9423-3F93E8D37CE2}"/>
          </ac:spMkLst>
        </pc:spChg>
        <pc:spChg chg="mod">
          <ac:chgData name="Dunkley, Darren" userId="5415d8e6-0f2f-476b-bbb7-893fc7d8d1e0" providerId="ADAL" clId="{8505A705-A9D5-4413-B9ED-778277F62B42}" dt="2022-07-25T14:01:06.933" v="392" actId="20577"/>
          <ac:spMkLst>
            <pc:docMk/>
            <pc:sldMk cId="918054899" sldId="319"/>
            <ac:spMk id="14" creationId="{B7BAD881-D6C7-4670-AD2C-7FE51C893CDB}"/>
          </ac:spMkLst>
        </pc:spChg>
        <pc:spChg chg="mod">
          <ac:chgData name="Dunkley, Darren" userId="5415d8e6-0f2f-476b-bbb7-893fc7d8d1e0" providerId="ADAL" clId="{8505A705-A9D5-4413-B9ED-778277F62B42}" dt="2022-07-25T14:01:23.329" v="424" actId="20577"/>
          <ac:spMkLst>
            <pc:docMk/>
            <pc:sldMk cId="918054899" sldId="319"/>
            <ac:spMk id="18" creationId="{BD07BD08-0F67-4E66-8588-22DDB46CB459}"/>
          </ac:spMkLst>
        </pc:spChg>
        <pc:spChg chg="mod">
          <ac:chgData name="Dunkley, Darren" userId="5415d8e6-0f2f-476b-bbb7-893fc7d8d1e0" providerId="ADAL" clId="{8505A705-A9D5-4413-B9ED-778277F62B42}" dt="2022-07-25T14:03:20.286" v="610" actId="20577"/>
          <ac:spMkLst>
            <pc:docMk/>
            <pc:sldMk cId="918054899" sldId="319"/>
            <ac:spMk id="21" creationId="{6D38EDA1-C036-4E92-92AB-BAF4BEB128B1}"/>
          </ac:spMkLst>
        </pc:spChg>
        <pc:spChg chg="mod">
          <ac:chgData name="Dunkley, Darren" userId="5415d8e6-0f2f-476b-bbb7-893fc7d8d1e0" providerId="ADAL" clId="{8505A705-A9D5-4413-B9ED-778277F62B42}" dt="2022-07-25T14:03:57.079" v="638" actId="1036"/>
          <ac:spMkLst>
            <pc:docMk/>
            <pc:sldMk cId="918054899" sldId="319"/>
            <ac:spMk id="22" creationId="{0337471F-90FD-49D0-BBDD-1614B7E5C91C}"/>
          </ac:spMkLst>
        </pc:spChg>
        <pc:spChg chg="mod">
          <ac:chgData name="Dunkley, Darren" userId="5415d8e6-0f2f-476b-bbb7-893fc7d8d1e0" providerId="ADAL" clId="{8505A705-A9D5-4413-B9ED-778277F62B42}" dt="2022-07-25T14:03:57.079" v="638" actId="1036"/>
          <ac:spMkLst>
            <pc:docMk/>
            <pc:sldMk cId="918054899" sldId="319"/>
            <ac:spMk id="23" creationId="{F5D77AA7-9A8B-4049-90D3-5CF50A091C2A}"/>
          </ac:spMkLst>
        </pc:spChg>
        <pc:spChg chg="mod">
          <ac:chgData name="Dunkley, Darren" userId="5415d8e6-0f2f-476b-bbb7-893fc7d8d1e0" providerId="ADAL" clId="{8505A705-A9D5-4413-B9ED-778277F62B42}" dt="2022-07-25T14:03:57.079" v="638" actId="1036"/>
          <ac:spMkLst>
            <pc:docMk/>
            <pc:sldMk cId="918054899" sldId="319"/>
            <ac:spMk id="24" creationId="{98C0432C-F004-4796-AA04-84468222A688}"/>
          </ac:spMkLst>
        </pc:spChg>
        <pc:spChg chg="mod">
          <ac:chgData name="Dunkley, Darren" userId="5415d8e6-0f2f-476b-bbb7-893fc7d8d1e0" providerId="ADAL" clId="{8505A705-A9D5-4413-B9ED-778277F62B42}" dt="2022-07-25T14:02:19.665" v="481" actId="207"/>
          <ac:spMkLst>
            <pc:docMk/>
            <pc:sldMk cId="918054899" sldId="319"/>
            <ac:spMk id="26" creationId="{507B4649-0E9B-45C3-BBC4-AF2633B5B68B}"/>
          </ac:spMkLst>
        </pc:spChg>
        <pc:spChg chg="mod">
          <ac:chgData name="Dunkley, Darren" userId="5415d8e6-0f2f-476b-bbb7-893fc7d8d1e0" providerId="ADAL" clId="{8505A705-A9D5-4413-B9ED-778277F62B42}" dt="2022-07-25T14:02:59.615" v="552" actId="20577"/>
          <ac:spMkLst>
            <pc:docMk/>
            <pc:sldMk cId="918054899" sldId="319"/>
            <ac:spMk id="27" creationId="{05F30BF8-A9F4-407E-9CFD-8C58A917761F}"/>
          </ac:spMkLst>
        </pc:spChg>
        <pc:spChg chg="add mod">
          <ac:chgData name="Dunkley, Darren" userId="5415d8e6-0f2f-476b-bbb7-893fc7d8d1e0" providerId="ADAL" clId="{8505A705-A9D5-4413-B9ED-778277F62B42}" dt="2022-07-25T14:03:57.079" v="638" actId="1036"/>
          <ac:spMkLst>
            <pc:docMk/>
            <pc:sldMk cId="918054899" sldId="319"/>
            <ac:spMk id="28" creationId="{6B39A66F-FCF8-4FDD-9EDF-AE81D94177F1}"/>
          </ac:spMkLst>
        </pc:spChg>
        <pc:grpChg chg="mod">
          <ac:chgData name="Dunkley, Darren" userId="5415d8e6-0f2f-476b-bbb7-893fc7d8d1e0" providerId="ADAL" clId="{8505A705-A9D5-4413-B9ED-778277F62B42}" dt="2022-07-25T14:03:57.079" v="638" actId="1036"/>
          <ac:grpSpMkLst>
            <pc:docMk/>
            <pc:sldMk cId="918054899" sldId="319"/>
            <ac:grpSpMk id="9" creationId="{82EB92F7-15BC-4965-AB03-7A35EED22F09}"/>
          </ac:grpSpMkLst>
        </pc:grpChg>
        <pc:grpChg chg="mod">
          <ac:chgData name="Dunkley, Darren" userId="5415d8e6-0f2f-476b-bbb7-893fc7d8d1e0" providerId="ADAL" clId="{8505A705-A9D5-4413-B9ED-778277F62B42}" dt="2022-07-25T14:03:57.079" v="638" actId="1036"/>
          <ac:grpSpMkLst>
            <pc:docMk/>
            <pc:sldMk cId="918054899" sldId="319"/>
            <ac:grpSpMk id="12" creationId="{29CFDAAB-8094-47C0-92ED-E7D7DE71E83A}"/>
          </ac:grpSpMkLst>
        </pc:grpChg>
        <pc:grpChg chg="mod">
          <ac:chgData name="Dunkley, Darren" userId="5415d8e6-0f2f-476b-bbb7-893fc7d8d1e0" providerId="ADAL" clId="{8505A705-A9D5-4413-B9ED-778277F62B42}" dt="2022-07-25T14:03:57.079" v="638" actId="1036"/>
          <ac:grpSpMkLst>
            <pc:docMk/>
            <pc:sldMk cId="918054899" sldId="319"/>
            <ac:grpSpMk id="15" creationId="{FB1E2DC8-8E42-4796-BEB3-14665012BAFA}"/>
          </ac:grpSpMkLst>
        </pc:grpChg>
        <pc:grpChg chg="mod">
          <ac:chgData name="Dunkley, Darren" userId="5415d8e6-0f2f-476b-bbb7-893fc7d8d1e0" providerId="ADAL" clId="{8505A705-A9D5-4413-B9ED-778277F62B42}" dt="2022-07-25T14:03:57.079" v="638" actId="1036"/>
          <ac:grpSpMkLst>
            <pc:docMk/>
            <pc:sldMk cId="918054899" sldId="319"/>
            <ac:grpSpMk id="19" creationId="{37F0A9F9-1175-45AB-838F-40F78BE9CB6A}"/>
          </ac:grpSpMkLst>
        </pc:grpChg>
        <pc:grpChg chg="add mod">
          <ac:chgData name="Dunkley, Darren" userId="5415d8e6-0f2f-476b-bbb7-893fc7d8d1e0" providerId="ADAL" clId="{8505A705-A9D5-4413-B9ED-778277F62B42}" dt="2022-07-25T14:03:57.079" v="638" actId="1036"/>
          <ac:grpSpMkLst>
            <pc:docMk/>
            <pc:sldMk cId="918054899" sldId="319"/>
            <ac:grpSpMk id="25" creationId="{0D7ABB37-1FB7-4B46-B191-BAEA93D02CC4}"/>
          </ac:grpSpMkLst>
        </pc:grpChg>
      </pc:sldChg>
      <pc:sldChg chg="del">
        <pc:chgData name="Dunkley, Darren" userId="5415d8e6-0f2f-476b-bbb7-893fc7d8d1e0" providerId="ADAL" clId="{8505A705-A9D5-4413-B9ED-778277F62B42}" dt="2022-07-25T14:35:17.153" v="1928" actId="47"/>
        <pc:sldMkLst>
          <pc:docMk/>
          <pc:sldMk cId="3929780878" sldId="320"/>
        </pc:sldMkLst>
      </pc:sldChg>
      <pc:sldChg chg="del">
        <pc:chgData name="Dunkley, Darren" userId="5415d8e6-0f2f-476b-bbb7-893fc7d8d1e0" providerId="ADAL" clId="{8505A705-A9D5-4413-B9ED-778277F62B42}" dt="2022-07-25T14:35:23.378" v="1929" actId="47"/>
        <pc:sldMkLst>
          <pc:docMk/>
          <pc:sldMk cId="1807323356" sldId="321"/>
        </pc:sldMkLst>
      </pc:sldChg>
      <pc:sldChg chg="del">
        <pc:chgData name="Dunkley, Darren" userId="5415d8e6-0f2f-476b-bbb7-893fc7d8d1e0" providerId="ADAL" clId="{8505A705-A9D5-4413-B9ED-778277F62B42}" dt="2022-07-25T14:35:26.243" v="1930" actId="47"/>
        <pc:sldMkLst>
          <pc:docMk/>
          <pc:sldMk cId="509811783" sldId="322"/>
        </pc:sldMkLst>
      </pc:sldChg>
      <pc:sldChg chg="modSp mod">
        <pc:chgData name="Dunkley, Darren" userId="5415d8e6-0f2f-476b-bbb7-893fc7d8d1e0" providerId="ADAL" clId="{8505A705-A9D5-4413-B9ED-778277F62B42}" dt="2022-07-26T15:48:16.421" v="1990" actId="20577"/>
        <pc:sldMkLst>
          <pc:docMk/>
          <pc:sldMk cId="3159621787" sldId="323"/>
        </pc:sldMkLst>
        <pc:spChg chg="mod">
          <ac:chgData name="Dunkley, Darren" userId="5415d8e6-0f2f-476b-bbb7-893fc7d8d1e0" providerId="ADAL" clId="{8505A705-A9D5-4413-B9ED-778277F62B42}" dt="2022-07-26T15:48:16.421" v="1990" actId="20577"/>
          <ac:spMkLst>
            <pc:docMk/>
            <pc:sldMk cId="3159621787" sldId="323"/>
            <ac:spMk id="10" creationId="{4D28F2B7-FCA4-4D2B-A2A7-CB06D453BE59}"/>
          </ac:spMkLst>
        </pc:spChg>
      </pc:sldChg>
    </pc:docChg>
  </pc:docChgLst>
  <pc:docChgLst>
    <pc:chgData name="Dunkley, Darren" userId="5415d8e6-0f2f-476b-bbb7-893fc7d8d1e0" providerId="ADAL" clId="{502BA7B1-D55E-4205-B3F6-865A1C519AA8}"/>
    <pc:docChg chg="undo custSel addSld delSld modSld sldOrd">
      <pc:chgData name="Dunkley, Darren" userId="5415d8e6-0f2f-476b-bbb7-893fc7d8d1e0" providerId="ADAL" clId="{502BA7B1-D55E-4205-B3F6-865A1C519AA8}" dt="2021-10-25T10:54:33.073" v="6333" actId="255"/>
      <pc:docMkLst>
        <pc:docMk/>
      </pc:docMkLst>
      <pc:sldChg chg="modSp">
        <pc:chgData name="Dunkley, Darren" userId="5415d8e6-0f2f-476b-bbb7-893fc7d8d1e0" providerId="ADAL" clId="{502BA7B1-D55E-4205-B3F6-865A1C519AA8}" dt="2021-10-21T17:20:35.034" v="36" actId="20577"/>
        <pc:sldMkLst>
          <pc:docMk/>
          <pc:sldMk cId="1764775435" sldId="256"/>
        </pc:sldMkLst>
        <pc:spChg chg="mod">
          <ac:chgData name="Dunkley, Darren" userId="5415d8e6-0f2f-476b-bbb7-893fc7d8d1e0" providerId="ADAL" clId="{502BA7B1-D55E-4205-B3F6-865A1C519AA8}" dt="2021-10-21T17:20:28.247" v="23" actId="20577"/>
          <ac:spMkLst>
            <pc:docMk/>
            <pc:sldMk cId="1764775435" sldId="256"/>
            <ac:spMk id="4" creationId="{00000000-0000-0000-0000-000000000000}"/>
          </ac:spMkLst>
        </pc:spChg>
        <pc:spChg chg="mod">
          <ac:chgData name="Dunkley, Darren" userId="5415d8e6-0f2f-476b-bbb7-893fc7d8d1e0" providerId="ADAL" clId="{502BA7B1-D55E-4205-B3F6-865A1C519AA8}" dt="2021-10-21T17:20:35.034" v="36" actId="20577"/>
          <ac:spMkLst>
            <pc:docMk/>
            <pc:sldMk cId="1764775435" sldId="256"/>
            <ac:spMk id="5" creationId="{00000000-0000-0000-0000-000000000000}"/>
          </ac:spMkLst>
        </pc:spChg>
      </pc:sldChg>
      <pc:sldChg chg="addSp delSp modSp">
        <pc:chgData name="Dunkley, Darren" userId="5415d8e6-0f2f-476b-bbb7-893fc7d8d1e0" providerId="ADAL" clId="{502BA7B1-D55E-4205-B3F6-865A1C519AA8}" dt="2021-10-21T19:01:49.581" v="5906" actId="313"/>
        <pc:sldMkLst>
          <pc:docMk/>
          <pc:sldMk cId="595351508" sldId="272"/>
        </pc:sldMkLst>
        <pc:spChg chg="mod">
          <ac:chgData name="Dunkley, Darren" userId="5415d8e6-0f2f-476b-bbb7-893fc7d8d1e0" providerId="ADAL" clId="{502BA7B1-D55E-4205-B3F6-865A1C519AA8}" dt="2021-10-21T18:10:54.365" v="3917" actId="20577"/>
          <ac:spMkLst>
            <pc:docMk/>
            <pc:sldMk cId="595351508" sldId="272"/>
            <ac:spMk id="3" creationId="{00000000-0000-0000-0000-000000000000}"/>
          </ac:spMkLst>
        </pc:spChg>
        <pc:spChg chg="mod">
          <ac:chgData name="Dunkley, Darren" userId="5415d8e6-0f2f-476b-bbb7-893fc7d8d1e0" providerId="ADAL" clId="{502BA7B1-D55E-4205-B3F6-865A1C519AA8}" dt="2021-10-21T19:01:49.581" v="5906" actId="313"/>
          <ac:spMkLst>
            <pc:docMk/>
            <pc:sldMk cId="595351508" sldId="272"/>
            <ac:spMk id="4" creationId="{00000000-0000-0000-0000-000000000000}"/>
          </ac:spMkLst>
        </pc:spChg>
        <pc:spChg chg="del">
          <ac:chgData name="Dunkley, Darren" userId="5415d8e6-0f2f-476b-bbb7-893fc7d8d1e0" providerId="ADAL" clId="{502BA7B1-D55E-4205-B3F6-865A1C519AA8}" dt="2021-10-21T17:35:30.013" v="1173" actId="478"/>
          <ac:spMkLst>
            <pc:docMk/>
            <pc:sldMk cId="595351508" sldId="272"/>
            <ac:spMk id="8" creationId="{3F050EE3-8D11-4175-AB6B-30DC3A416913}"/>
          </ac:spMkLst>
        </pc:spChg>
        <pc:spChg chg="del">
          <ac:chgData name="Dunkley, Darren" userId="5415d8e6-0f2f-476b-bbb7-893fc7d8d1e0" providerId="ADAL" clId="{502BA7B1-D55E-4205-B3F6-865A1C519AA8}" dt="2021-10-21T17:35:30.013" v="1173" actId="478"/>
          <ac:spMkLst>
            <pc:docMk/>
            <pc:sldMk cId="595351508" sldId="272"/>
            <ac:spMk id="27" creationId="{9819A102-31C0-4D43-8594-0E766713420F}"/>
          </ac:spMkLst>
        </pc:spChg>
        <pc:spChg chg="del">
          <ac:chgData name="Dunkley, Darren" userId="5415d8e6-0f2f-476b-bbb7-893fc7d8d1e0" providerId="ADAL" clId="{502BA7B1-D55E-4205-B3F6-865A1C519AA8}" dt="2021-10-21T17:35:30.013" v="1173" actId="478"/>
          <ac:spMkLst>
            <pc:docMk/>
            <pc:sldMk cId="595351508" sldId="272"/>
            <ac:spMk id="28" creationId="{B1D12C89-FCE8-4013-A303-30FB9C4F5554}"/>
          </ac:spMkLst>
        </pc:spChg>
        <pc:spChg chg="del">
          <ac:chgData name="Dunkley, Darren" userId="5415d8e6-0f2f-476b-bbb7-893fc7d8d1e0" providerId="ADAL" clId="{502BA7B1-D55E-4205-B3F6-865A1C519AA8}" dt="2021-10-21T17:35:30.013" v="1173" actId="478"/>
          <ac:spMkLst>
            <pc:docMk/>
            <pc:sldMk cId="595351508" sldId="272"/>
            <ac:spMk id="30" creationId="{15CAF1D0-C178-488C-A2F3-D26A0C9EE760}"/>
          </ac:spMkLst>
        </pc:spChg>
        <pc:spChg chg="del">
          <ac:chgData name="Dunkley, Darren" userId="5415d8e6-0f2f-476b-bbb7-893fc7d8d1e0" providerId="ADAL" clId="{502BA7B1-D55E-4205-B3F6-865A1C519AA8}" dt="2021-10-21T17:35:30.013" v="1173" actId="478"/>
          <ac:spMkLst>
            <pc:docMk/>
            <pc:sldMk cId="595351508" sldId="272"/>
            <ac:spMk id="31" creationId="{B96B2CF6-432A-43AD-914A-E153F1211CE6}"/>
          </ac:spMkLst>
        </pc:spChg>
        <pc:grpChg chg="del">
          <ac:chgData name="Dunkley, Darren" userId="5415d8e6-0f2f-476b-bbb7-893fc7d8d1e0" providerId="ADAL" clId="{502BA7B1-D55E-4205-B3F6-865A1C519AA8}" dt="2021-10-21T17:35:30.013" v="1173" actId="478"/>
          <ac:grpSpMkLst>
            <pc:docMk/>
            <pc:sldMk cId="595351508" sldId="272"/>
            <ac:grpSpMk id="10" creationId="{81531F18-CAE2-4EEB-81A5-B7F20996C1E8}"/>
          </ac:grpSpMkLst>
        </pc:grpChg>
        <pc:grpChg chg="del">
          <ac:chgData name="Dunkley, Darren" userId="5415d8e6-0f2f-476b-bbb7-893fc7d8d1e0" providerId="ADAL" clId="{502BA7B1-D55E-4205-B3F6-865A1C519AA8}" dt="2021-10-21T17:35:30.013" v="1173" actId="478"/>
          <ac:grpSpMkLst>
            <pc:docMk/>
            <pc:sldMk cId="595351508" sldId="272"/>
            <ac:grpSpMk id="18" creationId="{9C3D6A51-C0D5-4E73-AD49-EF7488BE489F}"/>
          </ac:grpSpMkLst>
        </pc:grpChg>
        <pc:grpChg chg="del">
          <ac:chgData name="Dunkley, Darren" userId="5415d8e6-0f2f-476b-bbb7-893fc7d8d1e0" providerId="ADAL" clId="{502BA7B1-D55E-4205-B3F6-865A1C519AA8}" dt="2021-10-21T17:35:30.013" v="1173" actId="478"/>
          <ac:grpSpMkLst>
            <pc:docMk/>
            <pc:sldMk cId="595351508" sldId="272"/>
            <ac:grpSpMk id="21" creationId="{AC11E88E-C52A-4FA7-AE89-947E208D951C}"/>
          </ac:grpSpMkLst>
        </pc:grpChg>
        <pc:grpChg chg="del">
          <ac:chgData name="Dunkley, Darren" userId="5415d8e6-0f2f-476b-bbb7-893fc7d8d1e0" providerId="ADAL" clId="{502BA7B1-D55E-4205-B3F6-865A1C519AA8}" dt="2021-10-21T17:35:30.013" v="1173" actId="478"/>
          <ac:grpSpMkLst>
            <pc:docMk/>
            <pc:sldMk cId="595351508" sldId="272"/>
            <ac:grpSpMk id="24" creationId="{204C741D-58C3-4893-A618-7D860B22CF80}"/>
          </ac:grpSpMkLst>
        </pc:grpChg>
        <pc:picChg chg="add mod">
          <ac:chgData name="Dunkley, Darren" userId="5415d8e6-0f2f-476b-bbb7-893fc7d8d1e0" providerId="ADAL" clId="{502BA7B1-D55E-4205-B3F6-865A1C519AA8}" dt="2021-10-21T17:36:44.046" v="1180" actId="1076"/>
          <ac:picMkLst>
            <pc:docMk/>
            <pc:sldMk cId="595351508" sldId="272"/>
            <ac:picMk id="2" creationId="{DB0C9A0B-9AE7-4AF5-84A9-0F5B66E857CF}"/>
          </ac:picMkLst>
        </pc:picChg>
        <pc:cxnChg chg="del">
          <ac:chgData name="Dunkley, Darren" userId="5415d8e6-0f2f-476b-bbb7-893fc7d8d1e0" providerId="ADAL" clId="{502BA7B1-D55E-4205-B3F6-865A1C519AA8}" dt="2021-10-21T17:35:30.013" v="1173" actId="478"/>
          <ac:cxnSpMkLst>
            <pc:docMk/>
            <pc:sldMk cId="595351508" sldId="272"/>
            <ac:cxnSpMk id="29" creationId="{26D91627-5861-4CD9-BFDB-F491AC9E050F}"/>
          </ac:cxnSpMkLst>
        </pc:cxnChg>
      </pc:sldChg>
      <pc:sldChg chg="modSp del">
        <pc:chgData name="Dunkley, Darren" userId="5415d8e6-0f2f-476b-bbb7-893fc7d8d1e0" providerId="ADAL" clId="{502BA7B1-D55E-4205-B3F6-865A1C519AA8}" dt="2021-10-21T18:25:33.996" v="4914" actId="2696"/>
        <pc:sldMkLst>
          <pc:docMk/>
          <pc:sldMk cId="1214996865" sldId="293"/>
        </pc:sldMkLst>
        <pc:spChg chg="mod">
          <ac:chgData name="Dunkley, Darren" userId="5415d8e6-0f2f-476b-bbb7-893fc7d8d1e0" providerId="ADAL" clId="{502BA7B1-D55E-4205-B3F6-865A1C519AA8}" dt="2021-10-21T18:25:18.824" v="4913" actId="1076"/>
          <ac:spMkLst>
            <pc:docMk/>
            <pc:sldMk cId="1214996865" sldId="293"/>
            <ac:spMk id="2" creationId="{00000000-0000-0000-0000-000000000000}"/>
          </ac:spMkLst>
        </pc:spChg>
      </pc:sldChg>
      <pc:sldChg chg="modSp">
        <pc:chgData name="Dunkley, Darren" userId="5415d8e6-0f2f-476b-bbb7-893fc7d8d1e0" providerId="ADAL" clId="{502BA7B1-D55E-4205-B3F6-865A1C519AA8}" dt="2021-10-21T18:11:26.964" v="3962" actId="20577"/>
        <pc:sldMkLst>
          <pc:docMk/>
          <pc:sldMk cId="1883932388" sldId="317"/>
        </pc:sldMkLst>
        <pc:spChg chg="mod">
          <ac:chgData name="Dunkley, Darren" userId="5415d8e6-0f2f-476b-bbb7-893fc7d8d1e0" providerId="ADAL" clId="{502BA7B1-D55E-4205-B3F6-865A1C519AA8}" dt="2021-10-21T18:11:26.964" v="3962" actId="20577"/>
          <ac:spMkLst>
            <pc:docMk/>
            <pc:sldMk cId="1883932388" sldId="317"/>
            <ac:spMk id="2" creationId="{00000000-0000-0000-0000-000000000000}"/>
          </ac:spMkLst>
        </pc:spChg>
        <pc:spChg chg="mod">
          <ac:chgData name="Dunkley, Darren" userId="5415d8e6-0f2f-476b-bbb7-893fc7d8d1e0" providerId="ADAL" clId="{502BA7B1-D55E-4205-B3F6-865A1C519AA8}" dt="2021-10-21T17:21:19.239" v="135" actId="20577"/>
          <ac:spMkLst>
            <pc:docMk/>
            <pc:sldMk cId="1883932388" sldId="317"/>
            <ac:spMk id="3" creationId="{00000000-0000-0000-0000-000000000000}"/>
          </ac:spMkLst>
        </pc:spChg>
        <pc:spChg chg="mod">
          <ac:chgData name="Dunkley, Darren" userId="5415d8e6-0f2f-476b-bbb7-893fc7d8d1e0" providerId="ADAL" clId="{502BA7B1-D55E-4205-B3F6-865A1C519AA8}" dt="2021-10-21T18:02:25.511" v="2973" actId="20577"/>
          <ac:spMkLst>
            <pc:docMk/>
            <pc:sldMk cId="1883932388" sldId="317"/>
            <ac:spMk id="10" creationId="{4D28F2B7-FCA4-4D2B-A2A7-CB06D453BE59}"/>
          </ac:spMkLst>
        </pc:spChg>
      </pc:sldChg>
      <pc:sldChg chg="modSp del">
        <pc:chgData name="Dunkley, Darren" userId="5415d8e6-0f2f-476b-bbb7-893fc7d8d1e0" providerId="ADAL" clId="{502BA7B1-D55E-4205-B3F6-865A1C519AA8}" dt="2021-10-21T18:25:54.651" v="4944" actId="2696"/>
        <pc:sldMkLst>
          <pc:docMk/>
          <pc:sldMk cId="2729183191" sldId="318"/>
        </pc:sldMkLst>
        <pc:spChg chg="mod">
          <ac:chgData name="Dunkley, Darren" userId="5415d8e6-0f2f-476b-bbb7-893fc7d8d1e0" providerId="ADAL" clId="{502BA7B1-D55E-4205-B3F6-865A1C519AA8}" dt="2021-10-21T18:25:46.207" v="4941" actId="20577"/>
          <ac:spMkLst>
            <pc:docMk/>
            <pc:sldMk cId="2729183191" sldId="318"/>
            <ac:spMk id="2" creationId="{00000000-0000-0000-0000-000000000000}"/>
          </ac:spMkLst>
        </pc:spChg>
      </pc:sldChg>
      <pc:sldChg chg="addSp delSp modSp add">
        <pc:chgData name="Dunkley, Darren" userId="5415d8e6-0f2f-476b-bbb7-893fc7d8d1e0" providerId="ADAL" clId="{502BA7B1-D55E-4205-B3F6-865A1C519AA8}" dt="2021-10-21T18:12:08.798" v="4001" actId="20577"/>
        <pc:sldMkLst>
          <pc:docMk/>
          <pc:sldMk cId="918054899" sldId="319"/>
        </pc:sldMkLst>
        <pc:spChg chg="mod">
          <ac:chgData name="Dunkley, Darren" userId="5415d8e6-0f2f-476b-bbb7-893fc7d8d1e0" providerId="ADAL" clId="{502BA7B1-D55E-4205-B3F6-865A1C519AA8}" dt="2021-10-21T18:12:08.798" v="4001" actId="20577"/>
          <ac:spMkLst>
            <pc:docMk/>
            <pc:sldMk cId="918054899" sldId="319"/>
            <ac:spMk id="3" creationId="{00000000-0000-0000-0000-000000000000}"/>
          </ac:spMkLst>
        </pc:spChg>
        <pc:spChg chg="mod">
          <ac:chgData name="Dunkley, Darren" userId="5415d8e6-0f2f-476b-bbb7-893fc7d8d1e0" providerId="ADAL" clId="{502BA7B1-D55E-4205-B3F6-865A1C519AA8}" dt="2021-10-21T18:09:12.693" v="3781" actId="114"/>
          <ac:spMkLst>
            <pc:docMk/>
            <pc:sldMk cId="918054899" sldId="319"/>
            <ac:spMk id="4" creationId="{00000000-0000-0000-0000-000000000000}"/>
          </ac:spMkLst>
        </pc:spChg>
        <pc:spChg chg="mod">
          <ac:chgData name="Dunkley, Darren" userId="5415d8e6-0f2f-476b-bbb7-893fc7d8d1e0" providerId="ADAL" clId="{502BA7B1-D55E-4205-B3F6-865A1C519AA8}" dt="2021-10-21T17:56:10.026" v="2233" actId="20577"/>
          <ac:spMkLst>
            <pc:docMk/>
            <pc:sldMk cId="918054899" sldId="319"/>
            <ac:spMk id="11" creationId="{EC4884B4-7239-41F2-9423-3F93E8D37CE2}"/>
          </ac:spMkLst>
        </pc:spChg>
        <pc:spChg chg="mod">
          <ac:chgData name="Dunkley, Darren" userId="5415d8e6-0f2f-476b-bbb7-893fc7d8d1e0" providerId="ADAL" clId="{502BA7B1-D55E-4205-B3F6-865A1C519AA8}" dt="2021-10-21T17:56:23.461" v="2259" actId="20577"/>
          <ac:spMkLst>
            <pc:docMk/>
            <pc:sldMk cId="918054899" sldId="319"/>
            <ac:spMk id="14" creationId="{B7BAD881-D6C7-4670-AD2C-7FE51C893CDB}"/>
          </ac:spMkLst>
        </pc:spChg>
        <pc:spChg chg="mod">
          <ac:chgData name="Dunkley, Darren" userId="5415d8e6-0f2f-476b-bbb7-893fc7d8d1e0" providerId="ADAL" clId="{502BA7B1-D55E-4205-B3F6-865A1C519AA8}" dt="2021-10-21T17:57:17.261" v="2347" actId="20577"/>
          <ac:spMkLst>
            <pc:docMk/>
            <pc:sldMk cId="918054899" sldId="319"/>
            <ac:spMk id="18" creationId="{BD07BD08-0F67-4E66-8588-22DDB46CB459}"/>
          </ac:spMkLst>
        </pc:spChg>
        <pc:spChg chg="mod">
          <ac:chgData name="Dunkley, Darren" userId="5415d8e6-0f2f-476b-bbb7-893fc7d8d1e0" providerId="ADAL" clId="{502BA7B1-D55E-4205-B3F6-865A1C519AA8}" dt="2021-10-21T17:56:43.946" v="2314" actId="20577"/>
          <ac:spMkLst>
            <pc:docMk/>
            <pc:sldMk cId="918054899" sldId="319"/>
            <ac:spMk id="21" creationId="{6D38EDA1-C036-4E92-92AB-BAF4BEB128B1}"/>
          </ac:spMkLst>
        </pc:spChg>
        <pc:spChg chg="add mod">
          <ac:chgData name="Dunkley, Darren" userId="5415d8e6-0f2f-476b-bbb7-893fc7d8d1e0" providerId="ADAL" clId="{502BA7B1-D55E-4205-B3F6-865A1C519AA8}" dt="2021-10-21T17:57:53.617" v="2372" actId="1038"/>
          <ac:spMkLst>
            <pc:docMk/>
            <pc:sldMk cId="918054899" sldId="319"/>
            <ac:spMk id="22" creationId="{0337471F-90FD-49D0-BBDD-1614B7E5C91C}"/>
          </ac:spMkLst>
        </pc:spChg>
        <pc:spChg chg="add mod">
          <ac:chgData name="Dunkley, Darren" userId="5415d8e6-0f2f-476b-bbb7-893fc7d8d1e0" providerId="ADAL" clId="{502BA7B1-D55E-4205-B3F6-865A1C519AA8}" dt="2021-10-21T17:57:53.617" v="2372" actId="1038"/>
          <ac:spMkLst>
            <pc:docMk/>
            <pc:sldMk cId="918054899" sldId="319"/>
            <ac:spMk id="23" creationId="{F5D77AA7-9A8B-4049-90D3-5CF50A091C2A}"/>
          </ac:spMkLst>
        </pc:spChg>
        <pc:spChg chg="add mod">
          <ac:chgData name="Dunkley, Darren" userId="5415d8e6-0f2f-476b-bbb7-893fc7d8d1e0" providerId="ADAL" clId="{502BA7B1-D55E-4205-B3F6-865A1C519AA8}" dt="2021-10-21T17:57:53.617" v="2372" actId="1038"/>
          <ac:spMkLst>
            <pc:docMk/>
            <pc:sldMk cId="918054899" sldId="319"/>
            <ac:spMk id="24" creationId="{98C0432C-F004-4796-AA04-84468222A688}"/>
          </ac:spMkLst>
        </pc:spChg>
        <pc:spChg chg="add del">
          <ac:chgData name="Dunkley, Darren" userId="5415d8e6-0f2f-476b-bbb7-893fc7d8d1e0" providerId="ADAL" clId="{502BA7B1-D55E-4205-B3F6-865A1C519AA8}" dt="2021-10-21T17:56:47.644" v="2315" actId="478"/>
          <ac:spMkLst>
            <pc:docMk/>
            <pc:sldMk cId="918054899" sldId="319"/>
            <ac:spMk id="26" creationId="{A00CAAD8-332D-4348-BC49-F497E99DCCFA}"/>
          </ac:spMkLst>
        </pc:spChg>
        <pc:spChg chg="add del">
          <ac:chgData name="Dunkley, Darren" userId="5415d8e6-0f2f-476b-bbb7-893fc7d8d1e0" providerId="ADAL" clId="{502BA7B1-D55E-4205-B3F6-865A1C519AA8}" dt="2021-10-21T17:57:24.633" v="2348" actId="478"/>
          <ac:spMkLst>
            <pc:docMk/>
            <pc:sldMk cId="918054899" sldId="319"/>
            <ac:spMk id="27" creationId="{99B65AF7-98DE-46E7-8D7E-20AD3F96A48C}"/>
          </ac:spMkLst>
        </pc:spChg>
        <pc:grpChg chg="add mod">
          <ac:chgData name="Dunkley, Darren" userId="5415d8e6-0f2f-476b-bbb7-893fc7d8d1e0" providerId="ADAL" clId="{502BA7B1-D55E-4205-B3F6-865A1C519AA8}" dt="2021-10-21T17:57:53.617" v="2372" actId="1038"/>
          <ac:grpSpMkLst>
            <pc:docMk/>
            <pc:sldMk cId="918054899" sldId="319"/>
            <ac:grpSpMk id="9" creationId="{82EB92F7-15BC-4965-AB03-7A35EED22F09}"/>
          </ac:grpSpMkLst>
        </pc:grpChg>
        <pc:grpChg chg="add mod">
          <ac:chgData name="Dunkley, Darren" userId="5415d8e6-0f2f-476b-bbb7-893fc7d8d1e0" providerId="ADAL" clId="{502BA7B1-D55E-4205-B3F6-865A1C519AA8}" dt="2021-10-21T17:57:53.617" v="2372" actId="1038"/>
          <ac:grpSpMkLst>
            <pc:docMk/>
            <pc:sldMk cId="918054899" sldId="319"/>
            <ac:grpSpMk id="12" creationId="{29CFDAAB-8094-47C0-92ED-E7D7DE71E83A}"/>
          </ac:grpSpMkLst>
        </pc:grpChg>
        <pc:grpChg chg="add mod">
          <ac:chgData name="Dunkley, Darren" userId="5415d8e6-0f2f-476b-bbb7-893fc7d8d1e0" providerId="ADAL" clId="{502BA7B1-D55E-4205-B3F6-865A1C519AA8}" dt="2021-10-21T17:57:53.617" v="2372" actId="1038"/>
          <ac:grpSpMkLst>
            <pc:docMk/>
            <pc:sldMk cId="918054899" sldId="319"/>
            <ac:grpSpMk id="15" creationId="{FB1E2DC8-8E42-4796-BEB3-14665012BAFA}"/>
          </ac:grpSpMkLst>
        </pc:grpChg>
        <pc:grpChg chg="add mod">
          <ac:chgData name="Dunkley, Darren" userId="5415d8e6-0f2f-476b-bbb7-893fc7d8d1e0" providerId="ADAL" clId="{502BA7B1-D55E-4205-B3F6-865A1C519AA8}" dt="2021-10-21T17:57:53.617" v="2372" actId="1038"/>
          <ac:grpSpMkLst>
            <pc:docMk/>
            <pc:sldMk cId="918054899" sldId="319"/>
            <ac:grpSpMk id="19" creationId="{37F0A9F9-1175-45AB-838F-40F78BE9CB6A}"/>
          </ac:grpSpMkLst>
        </pc:grpChg>
        <pc:picChg chg="del">
          <ac:chgData name="Dunkley, Darren" userId="5415d8e6-0f2f-476b-bbb7-893fc7d8d1e0" providerId="ADAL" clId="{502BA7B1-D55E-4205-B3F6-865A1C519AA8}" dt="2021-10-21T17:54:36.214" v="1984" actId="478"/>
          <ac:picMkLst>
            <pc:docMk/>
            <pc:sldMk cId="918054899" sldId="319"/>
            <ac:picMk id="2" creationId="{DB0C9A0B-9AE7-4AF5-84A9-0F5B66E857CF}"/>
          </ac:picMkLst>
        </pc:picChg>
        <pc:cxnChg chg="add del">
          <ac:chgData name="Dunkley, Darren" userId="5415d8e6-0f2f-476b-bbb7-893fc7d8d1e0" providerId="ADAL" clId="{502BA7B1-D55E-4205-B3F6-865A1C519AA8}" dt="2021-10-21T17:56:50.913" v="2316" actId="478"/>
          <ac:cxnSpMkLst>
            <pc:docMk/>
            <pc:sldMk cId="918054899" sldId="319"/>
            <ac:cxnSpMk id="25" creationId="{4389373D-AB33-4C90-8807-7A40AA934604}"/>
          </ac:cxnSpMkLst>
        </pc:cxnChg>
      </pc:sldChg>
      <pc:sldChg chg="addSp modSp add">
        <pc:chgData name="Dunkley, Darren" userId="5415d8e6-0f2f-476b-bbb7-893fc7d8d1e0" providerId="ADAL" clId="{502BA7B1-D55E-4205-B3F6-865A1C519AA8}" dt="2021-10-25T10:50:28.249" v="6250" actId="20577"/>
        <pc:sldMkLst>
          <pc:docMk/>
          <pc:sldMk cId="3929780878" sldId="320"/>
        </pc:sldMkLst>
        <pc:spChg chg="mod">
          <ac:chgData name="Dunkley, Darren" userId="5415d8e6-0f2f-476b-bbb7-893fc7d8d1e0" providerId="ADAL" clId="{502BA7B1-D55E-4205-B3F6-865A1C519AA8}" dt="2021-10-21T18:10:26.601" v="3860" actId="20577"/>
          <ac:spMkLst>
            <pc:docMk/>
            <pc:sldMk cId="3929780878" sldId="320"/>
            <ac:spMk id="3" creationId="{00000000-0000-0000-0000-000000000000}"/>
          </ac:spMkLst>
        </pc:spChg>
        <pc:spChg chg="mod">
          <ac:chgData name="Dunkley, Darren" userId="5415d8e6-0f2f-476b-bbb7-893fc7d8d1e0" providerId="ADAL" clId="{502BA7B1-D55E-4205-B3F6-865A1C519AA8}" dt="2021-10-21T19:01:54.439" v="5907" actId="313"/>
          <ac:spMkLst>
            <pc:docMk/>
            <pc:sldMk cId="3929780878" sldId="320"/>
            <ac:spMk id="4" creationId="{00000000-0000-0000-0000-000000000000}"/>
          </ac:spMkLst>
        </pc:spChg>
        <pc:graphicFrameChg chg="add mod modGraphic">
          <ac:chgData name="Dunkley, Darren" userId="5415d8e6-0f2f-476b-bbb7-893fc7d8d1e0" providerId="ADAL" clId="{502BA7B1-D55E-4205-B3F6-865A1C519AA8}" dt="2021-10-25T10:50:28.249" v="6250" actId="20577"/>
          <ac:graphicFrameMkLst>
            <pc:docMk/>
            <pc:sldMk cId="3929780878" sldId="320"/>
            <ac:graphicFrameMk id="8" creationId="{1451C055-B4E9-4C94-A343-69ADD3CB13AC}"/>
          </ac:graphicFrameMkLst>
        </pc:graphicFrameChg>
      </pc:sldChg>
      <pc:sldChg chg="addSp delSp modSp add">
        <pc:chgData name="Dunkley, Darren" userId="5415d8e6-0f2f-476b-bbb7-893fc7d8d1e0" providerId="ADAL" clId="{502BA7B1-D55E-4205-B3F6-865A1C519AA8}" dt="2021-10-25T10:54:33.073" v="6333" actId="255"/>
        <pc:sldMkLst>
          <pc:docMk/>
          <pc:sldMk cId="1807323356" sldId="321"/>
        </pc:sldMkLst>
        <pc:spChg chg="add mod">
          <ac:chgData name="Dunkley, Darren" userId="5415d8e6-0f2f-476b-bbb7-893fc7d8d1e0" providerId="ADAL" clId="{502BA7B1-D55E-4205-B3F6-865A1C519AA8}" dt="2021-10-21T18:21:16.096" v="4419" actId="1036"/>
          <ac:spMkLst>
            <pc:docMk/>
            <pc:sldMk cId="1807323356" sldId="321"/>
            <ac:spMk id="2" creationId="{866C0B79-7F70-40C9-98DB-352499CAB6E4}"/>
          </ac:spMkLst>
        </pc:spChg>
        <pc:spChg chg="mod">
          <ac:chgData name="Dunkley, Darren" userId="5415d8e6-0f2f-476b-bbb7-893fc7d8d1e0" providerId="ADAL" clId="{502BA7B1-D55E-4205-B3F6-865A1C519AA8}" dt="2021-10-21T18:21:50.626" v="4453" actId="20577"/>
          <ac:spMkLst>
            <pc:docMk/>
            <pc:sldMk cId="1807323356" sldId="321"/>
            <ac:spMk id="3" creationId="{00000000-0000-0000-0000-000000000000}"/>
          </ac:spMkLst>
        </pc:spChg>
        <pc:spChg chg="mod">
          <ac:chgData name="Dunkley, Darren" userId="5415d8e6-0f2f-476b-bbb7-893fc7d8d1e0" providerId="ADAL" clId="{502BA7B1-D55E-4205-B3F6-865A1C519AA8}" dt="2021-10-21T18:24:36.962" v="4911" actId="20577"/>
          <ac:spMkLst>
            <pc:docMk/>
            <pc:sldMk cId="1807323356" sldId="321"/>
            <ac:spMk id="4" creationId="{00000000-0000-0000-0000-000000000000}"/>
          </ac:spMkLst>
        </pc:spChg>
        <pc:spChg chg="mod">
          <ac:chgData name="Dunkley, Darren" userId="5415d8e6-0f2f-476b-bbb7-893fc7d8d1e0" providerId="ADAL" clId="{502BA7B1-D55E-4205-B3F6-865A1C519AA8}" dt="2021-10-21T18:19:21.469" v="4344" actId="1076"/>
          <ac:spMkLst>
            <pc:docMk/>
            <pc:sldMk cId="1807323356" sldId="321"/>
            <ac:spMk id="5" creationId="{00000000-0000-0000-0000-000000000000}"/>
          </ac:spMkLst>
        </pc:spChg>
        <pc:spChg chg="add mod">
          <ac:chgData name="Dunkley, Darren" userId="5415d8e6-0f2f-476b-bbb7-893fc7d8d1e0" providerId="ADAL" clId="{502BA7B1-D55E-4205-B3F6-865A1C519AA8}" dt="2021-10-21T18:20:31.586" v="4379" actId="1076"/>
          <ac:spMkLst>
            <pc:docMk/>
            <pc:sldMk cId="1807323356" sldId="321"/>
            <ac:spMk id="8" creationId="{BB4272B4-3CE3-4544-88CA-5EEE46B2DE85}"/>
          </ac:spMkLst>
        </pc:spChg>
        <pc:spChg chg="add mod">
          <ac:chgData name="Dunkley, Darren" userId="5415d8e6-0f2f-476b-bbb7-893fc7d8d1e0" providerId="ADAL" clId="{502BA7B1-D55E-4205-B3F6-865A1C519AA8}" dt="2021-10-25T10:54:33.073" v="6333" actId="255"/>
          <ac:spMkLst>
            <pc:docMk/>
            <pc:sldMk cId="1807323356" sldId="321"/>
            <ac:spMk id="9" creationId="{AEC62AF1-DB39-48F1-9A9D-523D45C0D62F}"/>
          </ac:spMkLst>
        </pc:spChg>
        <pc:spChg chg="mod">
          <ac:chgData name="Dunkley, Darren" userId="5415d8e6-0f2f-476b-bbb7-893fc7d8d1e0" providerId="ADAL" clId="{502BA7B1-D55E-4205-B3F6-865A1C519AA8}" dt="2021-10-21T18:21:16.096" v="4419" actId="1036"/>
          <ac:spMkLst>
            <pc:docMk/>
            <pc:sldMk cId="1807323356" sldId="321"/>
            <ac:spMk id="22" creationId="{0337471F-90FD-49D0-BBDD-1614B7E5C91C}"/>
          </ac:spMkLst>
        </pc:spChg>
        <pc:spChg chg="mod">
          <ac:chgData name="Dunkley, Darren" userId="5415d8e6-0f2f-476b-bbb7-893fc7d8d1e0" providerId="ADAL" clId="{502BA7B1-D55E-4205-B3F6-865A1C519AA8}" dt="2021-10-21T18:17:10.470" v="4195" actId="1076"/>
          <ac:spMkLst>
            <pc:docMk/>
            <pc:sldMk cId="1807323356" sldId="321"/>
            <ac:spMk id="23" creationId="{F5D77AA7-9A8B-4049-90D3-5CF50A091C2A}"/>
          </ac:spMkLst>
        </pc:spChg>
        <pc:spChg chg="mod">
          <ac:chgData name="Dunkley, Darren" userId="5415d8e6-0f2f-476b-bbb7-893fc7d8d1e0" providerId="ADAL" clId="{502BA7B1-D55E-4205-B3F6-865A1C519AA8}" dt="2021-10-21T18:16:47.063" v="4111" actId="1076"/>
          <ac:spMkLst>
            <pc:docMk/>
            <pc:sldMk cId="1807323356" sldId="321"/>
            <ac:spMk id="24" creationId="{98C0432C-F004-4796-AA04-84468222A688}"/>
          </ac:spMkLst>
        </pc:spChg>
        <pc:spChg chg="add mod">
          <ac:chgData name="Dunkley, Darren" userId="5415d8e6-0f2f-476b-bbb7-893fc7d8d1e0" providerId="ADAL" clId="{502BA7B1-D55E-4205-B3F6-865A1C519AA8}" dt="2021-10-21T19:01:57.410" v="5908" actId="2"/>
          <ac:spMkLst>
            <pc:docMk/>
            <pc:sldMk cId="1807323356" sldId="321"/>
            <ac:spMk id="25" creationId="{EBE34518-FEF4-4B4F-9B58-2BEE1E7C46A0}"/>
          </ac:spMkLst>
        </pc:spChg>
        <pc:spChg chg="add mod">
          <ac:chgData name="Dunkley, Darren" userId="5415d8e6-0f2f-476b-bbb7-893fc7d8d1e0" providerId="ADAL" clId="{502BA7B1-D55E-4205-B3F6-865A1C519AA8}" dt="2021-10-21T19:01:24.747" v="5904" actId="255"/>
          <ac:spMkLst>
            <pc:docMk/>
            <pc:sldMk cId="1807323356" sldId="321"/>
            <ac:spMk id="26" creationId="{2F38B0FB-42D0-4C48-9581-875ED939C4B3}"/>
          </ac:spMkLst>
        </pc:spChg>
        <pc:spChg chg="add mod">
          <ac:chgData name="Dunkley, Darren" userId="5415d8e6-0f2f-476b-bbb7-893fc7d8d1e0" providerId="ADAL" clId="{502BA7B1-D55E-4205-B3F6-865A1C519AA8}" dt="2021-10-21T18:20:47.481" v="4401" actId="1035"/>
          <ac:spMkLst>
            <pc:docMk/>
            <pc:sldMk cId="1807323356" sldId="321"/>
            <ac:spMk id="27" creationId="{2E001738-5871-4721-B2D6-9BD1E897C7EE}"/>
          </ac:spMkLst>
        </pc:spChg>
        <pc:spChg chg="add mod">
          <ac:chgData name="Dunkley, Darren" userId="5415d8e6-0f2f-476b-bbb7-893fc7d8d1e0" providerId="ADAL" clId="{502BA7B1-D55E-4205-B3F6-865A1C519AA8}" dt="2021-10-25T10:53:07.049" v="6252" actId="20577"/>
          <ac:spMkLst>
            <pc:docMk/>
            <pc:sldMk cId="1807323356" sldId="321"/>
            <ac:spMk id="28" creationId="{CAB4294F-D7FD-42A2-A467-2E6EA07DF2E2}"/>
          </ac:spMkLst>
        </pc:spChg>
        <pc:spChg chg="add mod">
          <ac:chgData name="Dunkley, Darren" userId="5415d8e6-0f2f-476b-bbb7-893fc7d8d1e0" providerId="ADAL" clId="{502BA7B1-D55E-4205-B3F6-865A1C519AA8}" dt="2021-10-21T18:20:58.863" v="4402" actId="1076"/>
          <ac:spMkLst>
            <pc:docMk/>
            <pc:sldMk cId="1807323356" sldId="321"/>
            <ac:spMk id="29" creationId="{A4AB74D5-9EB9-433C-B3CE-4C7091913A2D}"/>
          </ac:spMkLst>
        </pc:spChg>
        <pc:spChg chg="add del mod">
          <ac:chgData name="Dunkley, Darren" userId="5415d8e6-0f2f-476b-bbb7-893fc7d8d1e0" providerId="ADAL" clId="{502BA7B1-D55E-4205-B3F6-865A1C519AA8}" dt="2021-10-21T18:19:30.330" v="4348" actId="478"/>
          <ac:spMkLst>
            <pc:docMk/>
            <pc:sldMk cId="1807323356" sldId="321"/>
            <ac:spMk id="30" creationId="{E6660C5B-8A37-41DF-B14F-A298F5D297D6}"/>
          </ac:spMkLst>
        </pc:spChg>
        <pc:spChg chg="add mod">
          <ac:chgData name="Dunkley, Darren" userId="5415d8e6-0f2f-476b-bbb7-893fc7d8d1e0" providerId="ADAL" clId="{502BA7B1-D55E-4205-B3F6-865A1C519AA8}" dt="2021-10-21T18:21:06.191" v="4403" actId="1076"/>
          <ac:spMkLst>
            <pc:docMk/>
            <pc:sldMk cId="1807323356" sldId="321"/>
            <ac:spMk id="31" creationId="{2039A1BC-DA43-4660-98EC-ED39FB3CF75F}"/>
          </ac:spMkLst>
        </pc:spChg>
        <pc:grpChg chg="del">
          <ac:chgData name="Dunkley, Darren" userId="5415d8e6-0f2f-476b-bbb7-893fc7d8d1e0" providerId="ADAL" clId="{502BA7B1-D55E-4205-B3F6-865A1C519AA8}" dt="2021-10-21T18:14:23.519" v="4017" actId="478"/>
          <ac:grpSpMkLst>
            <pc:docMk/>
            <pc:sldMk cId="1807323356" sldId="321"/>
            <ac:grpSpMk id="9" creationId="{82EB92F7-15BC-4965-AB03-7A35EED22F09}"/>
          </ac:grpSpMkLst>
        </pc:grpChg>
        <pc:grpChg chg="del">
          <ac:chgData name="Dunkley, Darren" userId="5415d8e6-0f2f-476b-bbb7-893fc7d8d1e0" providerId="ADAL" clId="{502BA7B1-D55E-4205-B3F6-865A1C519AA8}" dt="2021-10-21T18:14:26.121" v="4018" actId="478"/>
          <ac:grpSpMkLst>
            <pc:docMk/>
            <pc:sldMk cId="1807323356" sldId="321"/>
            <ac:grpSpMk id="12" creationId="{29CFDAAB-8094-47C0-92ED-E7D7DE71E83A}"/>
          </ac:grpSpMkLst>
        </pc:grpChg>
        <pc:grpChg chg="del">
          <ac:chgData name="Dunkley, Darren" userId="5415d8e6-0f2f-476b-bbb7-893fc7d8d1e0" providerId="ADAL" clId="{502BA7B1-D55E-4205-B3F6-865A1C519AA8}" dt="2021-10-21T18:15:52.074" v="4067" actId="478"/>
          <ac:grpSpMkLst>
            <pc:docMk/>
            <pc:sldMk cId="1807323356" sldId="321"/>
            <ac:grpSpMk id="15" creationId="{FB1E2DC8-8E42-4796-BEB3-14665012BAFA}"/>
          </ac:grpSpMkLst>
        </pc:grpChg>
        <pc:grpChg chg="del">
          <ac:chgData name="Dunkley, Darren" userId="5415d8e6-0f2f-476b-bbb7-893fc7d8d1e0" providerId="ADAL" clId="{502BA7B1-D55E-4205-B3F6-865A1C519AA8}" dt="2021-10-21T18:16:28.788" v="4106" actId="478"/>
          <ac:grpSpMkLst>
            <pc:docMk/>
            <pc:sldMk cId="1807323356" sldId="321"/>
            <ac:grpSpMk id="19" creationId="{37F0A9F9-1175-45AB-838F-40F78BE9CB6A}"/>
          </ac:grpSpMkLst>
        </pc:grpChg>
      </pc:sldChg>
      <pc:sldChg chg="addSp delSp modSp add ord">
        <pc:chgData name="Dunkley, Darren" userId="5415d8e6-0f2f-476b-bbb7-893fc7d8d1e0" providerId="ADAL" clId="{502BA7B1-D55E-4205-B3F6-865A1C519AA8}" dt="2021-10-21T18:58:32.113" v="5883" actId="20577"/>
        <pc:sldMkLst>
          <pc:docMk/>
          <pc:sldMk cId="509811783" sldId="322"/>
        </pc:sldMkLst>
        <pc:spChg chg="mod">
          <ac:chgData name="Dunkley, Darren" userId="5415d8e6-0f2f-476b-bbb7-893fc7d8d1e0" providerId="ADAL" clId="{502BA7B1-D55E-4205-B3F6-865A1C519AA8}" dt="2021-10-21T18:26:02.233" v="4953" actId="20577"/>
          <ac:spMkLst>
            <pc:docMk/>
            <pc:sldMk cId="509811783" sldId="322"/>
            <ac:spMk id="3" creationId="{00000000-0000-0000-0000-000000000000}"/>
          </ac:spMkLst>
        </pc:spChg>
        <pc:spChg chg="mod">
          <ac:chgData name="Dunkley, Darren" userId="5415d8e6-0f2f-476b-bbb7-893fc7d8d1e0" providerId="ADAL" clId="{502BA7B1-D55E-4205-B3F6-865A1C519AA8}" dt="2021-10-21T18:58:32.113" v="5883" actId="20577"/>
          <ac:spMkLst>
            <pc:docMk/>
            <pc:sldMk cId="509811783" sldId="322"/>
            <ac:spMk id="4" creationId="{00000000-0000-0000-0000-000000000000}"/>
          </ac:spMkLst>
        </pc:spChg>
        <pc:picChg chg="del">
          <ac:chgData name="Dunkley, Darren" userId="5415d8e6-0f2f-476b-bbb7-893fc7d8d1e0" providerId="ADAL" clId="{502BA7B1-D55E-4205-B3F6-865A1C519AA8}" dt="2021-10-21T18:50:50.830" v="5039" actId="478"/>
          <ac:picMkLst>
            <pc:docMk/>
            <pc:sldMk cId="509811783" sldId="322"/>
            <ac:picMk id="2" creationId="{DB0C9A0B-9AE7-4AF5-84A9-0F5B66E857CF}"/>
          </ac:picMkLst>
        </pc:picChg>
        <pc:picChg chg="add mod">
          <ac:chgData name="Dunkley, Darren" userId="5415d8e6-0f2f-476b-bbb7-893fc7d8d1e0" providerId="ADAL" clId="{502BA7B1-D55E-4205-B3F6-865A1C519AA8}" dt="2021-10-21T18:51:07.653" v="5043" actId="692"/>
          <ac:picMkLst>
            <pc:docMk/>
            <pc:sldMk cId="509811783" sldId="322"/>
            <ac:picMk id="8" creationId="{D1DD7FE4-1D0A-4DCD-B2CE-FEA59D65D826}"/>
          </ac:picMkLst>
        </pc:picChg>
      </pc:sldChg>
    </pc:docChg>
  </pc:docChgLst>
  <pc:docChgLst>
    <pc:chgData name="Dunkley, Darren" userId="5415d8e6-0f2f-476b-bbb7-893fc7d8d1e0" providerId="ADAL" clId="{864FAFE2-CC65-4B3F-9E9D-77860B184512}"/>
    <pc:docChg chg="addSld modSld">
      <pc:chgData name="Dunkley, Darren" userId="5415d8e6-0f2f-476b-bbb7-893fc7d8d1e0" providerId="ADAL" clId="{864FAFE2-CC65-4B3F-9E9D-77860B184512}" dt="2024-01-30T14:03:15.533" v="48" actId="680"/>
      <pc:docMkLst>
        <pc:docMk/>
      </pc:docMkLst>
      <pc:sldChg chg="modSp mod">
        <pc:chgData name="Dunkley, Darren" userId="5415d8e6-0f2f-476b-bbb7-893fc7d8d1e0" providerId="ADAL" clId="{864FAFE2-CC65-4B3F-9E9D-77860B184512}" dt="2024-01-29T14:39:07.013" v="14" actId="20577"/>
        <pc:sldMkLst>
          <pc:docMk/>
          <pc:sldMk cId="1764775435" sldId="256"/>
        </pc:sldMkLst>
        <pc:spChg chg="mod">
          <ac:chgData name="Dunkley, Darren" userId="5415d8e6-0f2f-476b-bbb7-893fc7d8d1e0" providerId="ADAL" clId="{864FAFE2-CC65-4B3F-9E9D-77860B184512}" dt="2024-01-29T14:39:07.013" v="14" actId="20577"/>
          <ac:spMkLst>
            <pc:docMk/>
            <pc:sldMk cId="1764775435" sldId="256"/>
            <ac:spMk id="5" creationId="{00000000-0000-0000-0000-000000000000}"/>
          </ac:spMkLst>
        </pc:spChg>
      </pc:sldChg>
      <pc:sldChg chg="modAnim">
        <pc:chgData name="Dunkley, Darren" userId="5415d8e6-0f2f-476b-bbb7-893fc7d8d1e0" providerId="ADAL" clId="{864FAFE2-CC65-4B3F-9E9D-77860B184512}" dt="2024-01-30T12:34:36.676" v="46"/>
        <pc:sldMkLst>
          <pc:docMk/>
          <pc:sldMk cId="1883932388" sldId="317"/>
        </pc:sldMkLst>
      </pc:sldChg>
      <pc:sldChg chg="modAnim">
        <pc:chgData name="Dunkley, Darren" userId="5415d8e6-0f2f-476b-bbb7-893fc7d8d1e0" providerId="ADAL" clId="{864FAFE2-CC65-4B3F-9E9D-77860B184512}" dt="2024-01-30T12:34:47.280" v="47"/>
        <pc:sldMkLst>
          <pc:docMk/>
          <pc:sldMk cId="3159621787" sldId="323"/>
        </pc:sldMkLst>
      </pc:sldChg>
      <pc:sldChg chg="modSp mod">
        <pc:chgData name="Dunkley, Darren" userId="5415d8e6-0f2f-476b-bbb7-893fc7d8d1e0" providerId="ADAL" clId="{864FAFE2-CC65-4B3F-9E9D-77860B184512}" dt="2024-01-29T18:42:00.220" v="45" actId="20577"/>
        <pc:sldMkLst>
          <pc:docMk/>
          <pc:sldMk cId="3687753290" sldId="332"/>
        </pc:sldMkLst>
        <pc:spChg chg="mod">
          <ac:chgData name="Dunkley, Darren" userId="5415d8e6-0f2f-476b-bbb7-893fc7d8d1e0" providerId="ADAL" clId="{864FAFE2-CC65-4B3F-9E9D-77860B184512}" dt="2024-01-29T18:42:00.220" v="45" actId="20577"/>
          <ac:spMkLst>
            <pc:docMk/>
            <pc:sldMk cId="3687753290" sldId="332"/>
            <ac:spMk id="9" creationId="{6083A56E-5EDA-4BFA-8C90-85C822648F0A}"/>
          </ac:spMkLst>
        </pc:spChg>
      </pc:sldChg>
      <pc:sldChg chg="new">
        <pc:chgData name="Dunkley, Darren" userId="5415d8e6-0f2f-476b-bbb7-893fc7d8d1e0" providerId="ADAL" clId="{864FAFE2-CC65-4B3F-9E9D-77860B184512}" dt="2024-01-30T14:03:15.533" v="48" actId="680"/>
        <pc:sldMkLst>
          <pc:docMk/>
          <pc:sldMk cId="507622774" sldId="341"/>
        </pc:sldMkLst>
      </pc:sldChg>
    </pc:docChg>
  </pc:docChgLst>
  <pc:docChgLst>
    <pc:chgData name="Dunkley, Darren" userId="5415d8e6-0f2f-476b-bbb7-893fc7d8d1e0" providerId="ADAL" clId="{0BB38905-82CB-40EE-A0A0-FAB745640ADE}"/>
    <pc:docChg chg="custSel addSld modSld">
      <pc:chgData name="Dunkley, Darren" userId="5415d8e6-0f2f-476b-bbb7-893fc7d8d1e0" providerId="ADAL" clId="{0BB38905-82CB-40EE-A0A0-FAB745640ADE}" dt="2022-09-21T11:04:22.494" v="2950"/>
      <pc:docMkLst>
        <pc:docMk/>
      </pc:docMkLst>
      <pc:sldChg chg="modSp mod modTransition">
        <pc:chgData name="Dunkley, Darren" userId="5415d8e6-0f2f-476b-bbb7-893fc7d8d1e0" providerId="ADAL" clId="{0BB38905-82CB-40EE-A0A0-FAB745640ADE}" dt="2022-09-21T11:03:08.992" v="2946"/>
        <pc:sldMkLst>
          <pc:docMk/>
          <pc:sldMk cId="595351508" sldId="272"/>
        </pc:sldMkLst>
        <pc:spChg chg="mod">
          <ac:chgData name="Dunkley, Darren" userId="5415d8e6-0f2f-476b-bbb7-893fc7d8d1e0" providerId="ADAL" clId="{0BB38905-82CB-40EE-A0A0-FAB745640ADE}" dt="2022-09-20T15:35:16.899" v="988" actId="20577"/>
          <ac:spMkLst>
            <pc:docMk/>
            <pc:sldMk cId="595351508" sldId="272"/>
            <ac:spMk id="14" creationId="{C0B31047-6EB3-4DC9-ACD8-4DC404F12445}"/>
          </ac:spMkLst>
        </pc:spChg>
        <pc:picChg chg="mod">
          <ac:chgData name="Dunkley, Darren" userId="5415d8e6-0f2f-476b-bbb7-893fc7d8d1e0" providerId="ADAL" clId="{0BB38905-82CB-40EE-A0A0-FAB745640ADE}" dt="2022-09-20T15:34:20.353" v="955" actId="1035"/>
          <ac:picMkLst>
            <pc:docMk/>
            <pc:sldMk cId="595351508" sldId="272"/>
            <ac:picMk id="9" creationId="{852F9956-55A6-4F10-BB81-EFA32F2B9D15}"/>
          </ac:picMkLst>
        </pc:picChg>
        <pc:cxnChg chg="mod ord">
          <ac:chgData name="Dunkley, Darren" userId="5415d8e6-0f2f-476b-bbb7-893fc7d8d1e0" providerId="ADAL" clId="{0BB38905-82CB-40EE-A0A0-FAB745640ADE}" dt="2022-09-20T15:34:13.142" v="944" actId="166"/>
          <ac:cxnSpMkLst>
            <pc:docMk/>
            <pc:sldMk cId="595351508" sldId="272"/>
            <ac:cxnSpMk id="16" creationId="{00000000-0000-0000-0000-000000000000}"/>
          </ac:cxnSpMkLst>
        </pc:cxnChg>
      </pc:sldChg>
      <pc:sldChg chg="modTransition">
        <pc:chgData name="Dunkley, Darren" userId="5415d8e6-0f2f-476b-bbb7-893fc7d8d1e0" providerId="ADAL" clId="{0BB38905-82CB-40EE-A0A0-FAB745640ADE}" dt="2022-09-21T11:04:18.720" v="2949"/>
        <pc:sldMkLst>
          <pc:docMk/>
          <pc:sldMk cId="1883932388" sldId="317"/>
        </pc:sldMkLst>
      </pc:sldChg>
      <pc:sldChg chg="modTransition">
        <pc:chgData name="Dunkley, Darren" userId="5415d8e6-0f2f-476b-bbb7-893fc7d8d1e0" providerId="ADAL" clId="{0BB38905-82CB-40EE-A0A0-FAB745640ADE}" dt="2022-09-21T11:04:22.494" v="2950"/>
        <pc:sldMkLst>
          <pc:docMk/>
          <pc:sldMk cId="3159621787" sldId="323"/>
        </pc:sldMkLst>
      </pc:sldChg>
      <pc:sldChg chg="modSp mod modTransition">
        <pc:chgData name="Dunkley, Darren" userId="5415d8e6-0f2f-476b-bbb7-893fc7d8d1e0" providerId="ADAL" clId="{0BB38905-82CB-40EE-A0A0-FAB745640ADE}" dt="2022-09-21T11:02:15.397" v="2939"/>
        <pc:sldMkLst>
          <pc:docMk/>
          <pc:sldMk cId="1596328822" sldId="325"/>
        </pc:sldMkLst>
        <pc:spChg chg="mod">
          <ac:chgData name="Dunkley, Darren" userId="5415d8e6-0f2f-476b-bbb7-893fc7d8d1e0" providerId="ADAL" clId="{0BB38905-82CB-40EE-A0A0-FAB745640ADE}" dt="2022-09-20T15:41:11.084" v="1089" actId="20577"/>
          <ac:spMkLst>
            <pc:docMk/>
            <pc:sldMk cId="1596328822" sldId="325"/>
            <ac:spMk id="9" creationId="{6083A56E-5EDA-4BFA-8C90-85C822648F0A}"/>
          </ac:spMkLst>
        </pc:spChg>
      </pc:sldChg>
      <pc:sldChg chg="modSp mod modTransition">
        <pc:chgData name="Dunkley, Darren" userId="5415d8e6-0f2f-476b-bbb7-893fc7d8d1e0" providerId="ADAL" clId="{0BB38905-82CB-40EE-A0A0-FAB745640ADE}" dt="2022-09-21T11:01:14.671" v="2935"/>
        <pc:sldMkLst>
          <pc:docMk/>
          <pc:sldMk cId="363684541" sldId="327"/>
        </pc:sldMkLst>
        <pc:graphicFrameChg chg="modGraphic">
          <ac:chgData name="Dunkley, Darren" userId="5415d8e6-0f2f-476b-bbb7-893fc7d8d1e0" providerId="ADAL" clId="{0BB38905-82CB-40EE-A0A0-FAB745640ADE}" dt="2022-09-20T15:16:34.834" v="61" actId="20577"/>
          <ac:graphicFrameMkLst>
            <pc:docMk/>
            <pc:sldMk cId="363684541" sldId="327"/>
            <ac:graphicFrameMk id="30" creationId="{4A6A514C-1737-466D-8E6C-8C098C8B00E0}"/>
          </ac:graphicFrameMkLst>
        </pc:graphicFrameChg>
      </pc:sldChg>
      <pc:sldChg chg="modTransition">
        <pc:chgData name="Dunkley, Darren" userId="5415d8e6-0f2f-476b-bbb7-893fc7d8d1e0" providerId="ADAL" clId="{0BB38905-82CB-40EE-A0A0-FAB745640ADE}" dt="2022-09-21T11:02:50.559" v="2944"/>
        <pc:sldMkLst>
          <pc:docMk/>
          <pc:sldMk cId="3827025631" sldId="329"/>
        </pc:sldMkLst>
      </pc:sldChg>
      <pc:sldChg chg="modSp mod modTransition">
        <pc:chgData name="Dunkley, Darren" userId="5415d8e6-0f2f-476b-bbb7-893fc7d8d1e0" providerId="ADAL" clId="{0BB38905-82CB-40EE-A0A0-FAB745640ADE}" dt="2022-09-21T11:01:29.156" v="2936"/>
        <pc:sldMkLst>
          <pc:docMk/>
          <pc:sldMk cId="3392772973" sldId="330"/>
        </pc:sldMkLst>
        <pc:graphicFrameChg chg="modGraphic">
          <ac:chgData name="Dunkley, Darren" userId="5415d8e6-0f2f-476b-bbb7-893fc7d8d1e0" providerId="ADAL" clId="{0BB38905-82CB-40EE-A0A0-FAB745640ADE}" dt="2022-09-20T15:17:50.481" v="71" actId="20577"/>
          <ac:graphicFrameMkLst>
            <pc:docMk/>
            <pc:sldMk cId="3392772973" sldId="330"/>
            <ac:graphicFrameMk id="30" creationId="{4A6A514C-1737-466D-8E6C-8C098C8B00E0}"/>
          </ac:graphicFrameMkLst>
        </pc:graphicFrameChg>
      </pc:sldChg>
      <pc:sldChg chg="modSp mod modTransition">
        <pc:chgData name="Dunkley, Darren" userId="5415d8e6-0f2f-476b-bbb7-893fc7d8d1e0" providerId="ADAL" clId="{0BB38905-82CB-40EE-A0A0-FAB745640ADE}" dt="2022-09-21T11:02:24.891" v="2940"/>
        <pc:sldMkLst>
          <pc:docMk/>
          <pc:sldMk cId="2289848022" sldId="331"/>
        </pc:sldMkLst>
        <pc:graphicFrameChg chg="modGraphic">
          <ac:chgData name="Dunkley, Darren" userId="5415d8e6-0f2f-476b-bbb7-893fc7d8d1e0" providerId="ADAL" clId="{0BB38905-82CB-40EE-A0A0-FAB745640ADE}" dt="2022-09-20T15:27:48.447" v="337" actId="20577"/>
          <ac:graphicFrameMkLst>
            <pc:docMk/>
            <pc:sldMk cId="2289848022" sldId="331"/>
            <ac:graphicFrameMk id="30" creationId="{4A6A514C-1737-466D-8E6C-8C098C8B00E0}"/>
          </ac:graphicFrameMkLst>
        </pc:graphicFrameChg>
      </pc:sldChg>
      <pc:sldChg chg="modSp add mod modTransition">
        <pc:chgData name="Dunkley, Darren" userId="5415d8e6-0f2f-476b-bbb7-893fc7d8d1e0" providerId="ADAL" clId="{0BB38905-82CB-40EE-A0A0-FAB745640ADE}" dt="2022-09-21T11:03:00.443" v="2945"/>
        <pc:sldMkLst>
          <pc:docMk/>
          <pc:sldMk cId="3687753290" sldId="332"/>
        </pc:sldMkLst>
        <pc:spChg chg="mod">
          <ac:chgData name="Dunkley, Darren" userId="5415d8e6-0f2f-476b-bbb7-893fc7d8d1e0" providerId="ADAL" clId="{0BB38905-82CB-40EE-A0A0-FAB745640ADE}" dt="2022-09-21T10:51:39.179" v="2132" actId="20577"/>
          <ac:spMkLst>
            <pc:docMk/>
            <pc:sldMk cId="3687753290" sldId="332"/>
            <ac:spMk id="2" creationId="{00000000-0000-0000-0000-000000000000}"/>
          </ac:spMkLst>
        </pc:spChg>
        <pc:spChg chg="mod">
          <ac:chgData name="Dunkley, Darren" userId="5415d8e6-0f2f-476b-bbb7-893fc7d8d1e0" providerId="ADAL" clId="{0BB38905-82CB-40EE-A0A0-FAB745640ADE}" dt="2022-09-21T10:58:31.957" v="2846" actId="20577"/>
          <ac:spMkLst>
            <pc:docMk/>
            <pc:sldMk cId="3687753290" sldId="332"/>
            <ac:spMk id="3" creationId="{00000000-0000-0000-0000-000000000000}"/>
          </ac:spMkLst>
        </pc:spChg>
        <pc:spChg chg="mod">
          <ac:chgData name="Dunkley, Darren" userId="5415d8e6-0f2f-476b-bbb7-893fc7d8d1e0" providerId="ADAL" clId="{0BB38905-82CB-40EE-A0A0-FAB745640ADE}" dt="2022-09-21T10:59:43.951" v="2932" actId="6549"/>
          <ac:spMkLst>
            <pc:docMk/>
            <pc:sldMk cId="3687753290" sldId="332"/>
            <ac:spMk id="9" creationId="{6083A56E-5EDA-4BFA-8C90-85C822648F0A}"/>
          </ac:spMkLst>
        </pc:spChg>
        <pc:spChg chg="mod">
          <ac:chgData name="Dunkley, Darren" userId="5415d8e6-0f2f-476b-bbb7-893fc7d8d1e0" providerId="ADAL" clId="{0BB38905-82CB-40EE-A0A0-FAB745640ADE}" dt="2022-09-21T10:51:56.153" v="2136" actId="20577"/>
          <ac:spMkLst>
            <pc:docMk/>
            <pc:sldMk cId="3687753290" sldId="332"/>
            <ac:spMk id="12" creationId="{ADB7884E-53BE-4233-AB54-617DB2E61D4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312EFAF-D2E2-430B-AA60-3B737F733DC0}" type="datetimeFigureOut">
              <a:rPr lang="en-GB" smtClean="0"/>
              <a:t>30/01/2024</a:t>
            </a:fld>
            <a:endParaRPr lang="en-GB" dirty="0"/>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AEFD529-B9AC-4D9A-B713-36734C05E990}" type="slidenum">
              <a:rPr lang="en-GB" smtClean="0"/>
              <a:t>‹#›</a:t>
            </a:fld>
            <a:endParaRPr lang="en-GB" dirty="0"/>
          </a:p>
        </p:txBody>
      </p:sp>
    </p:spTree>
    <p:extLst>
      <p:ext uri="{BB962C8B-B14F-4D97-AF65-F5344CB8AC3E}">
        <p14:creationId xmlns:p14="http://schemas.microsoft.com/office/powerpoint/2010/main" val="2865784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F34C967-6403-4C5F-8772-70A3C93BA6F4}" type="datetimeFigureOut">
              <a:rPr lang="en-GB" smtClean="0"/>
              <a:t>30/01/2024</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CEEF4EF-0CB7-4BE4-87B2-7E00C5B19637}" type="slidenum">
              <a:rPr lang="en-GB" smtClean="0"/>
              <a:t>‹#›</a:t>
            </a:fld>
            <a:endParaRPr lang="en-GB" dirty="0"/>
          </a:p>
        </p:txBody>
      </p:sp>
    </p:spTree>
    <p:extLst>
      <p:ext uri="{BB962C8B-B14F-4D97-AF65-F5344CB8AC3E}">
        <p14:creationId xmlns:p14="http://schemas.microsoft.com/office/powerpoint/2010/main" val="415903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1760" y="1447801"/>
            <a:ext cx="3616021" cy="1492639"/>
          </a:xfrm>
        </p:spPr>
        <p:txBody>
          <a:bodyPr anchor="b" anchorCtr="0">
            <a:noAutofit/>
          </a:bodyPr>
          <a:lstStyle>
            <a:lvl1pPr algn="l">
              <a:defRPr sz="3600"/>
            </a:lvl1pPr>
          </a:lstStyle>
          <a:p>
            <a:r>
              <a:rPr lang="en-US"/>
              <a:t>Click to edit Master title style</a:t>
            </a:r>
            <a:endParaRPr lang="en-GB" dirty="0"/>
          </a:p>
        </p:txBody>
      </p:sp>
      <p:sp>
        <p:nvSpPr>
          <p:cNvPr id="3" name="Subtitle 2"/>
          <p:cNvSpPr>
            <a:spLocks noGrp="1"/>
          </p:cNvSpPr>
          <p:nvPr>
            <p:ph type="subTitle" idx="1"/>
          </p:nvPr>
        </p:nvSpPr>
        <p:spPr>
          <a:xfrm>
            <a:off x="5301760" y="3070284"/>
            <a:ext cx="3616021" cy="1748459"/>
          </a:xfrm>
        </p:spPr>
        <p:txBody>
          <a:bodyPr>
            <a:noAutofit/>
          </a:bodyPr>
          <a:lstStyle>
            <a:lvl1pPr marL="0" indent="0" algn="l">
              <a:lnSpc>
                <a:spcPct val="100000"/>
              </a:lnSpc>
              <a:spcBef>
                <a:spcPts val="0"/>
              </a:spcBef>
              <a:buNone/>
              <a:tabLst>
                <a:tab pos="261938" algn="l"/>
              </a:tabLst>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2" name="Picture Placeholder 11"/>
          <p:cNvSpPr>
            <a:spLocks noGrp="1"/>
          </p:cNvSpPr>
          <p:nvPr>
            <p:ph type="pic" sz="quarter" idx="10"/>
          </p:nvPr>
        </p:nvSpPr>
        <p:spPr>
          <a:xfrm>
            <a:off x="2185987" y="0"/>
            <a:ext cx="2386013" cy="1447800"/>
          </a:xfrm>
        </p:spPr>
        <p:txBody>
          <a:bodyPr/>
          <a:lstStyle/>
          <a:p>
            <a:r>
              <a:rPr lang="en-US" dirty="0"/>
              <a:t>Drag picture to placeholder or click icon to add</a:t>
            </a:r>
            <a:endParaRPr lang="en-GB" dirty="0"/>
          </a:p>
        </p:txBody>
      </p:sp>
      <p:sp>
        <p:nvSpPr>
          <p:cNvPr id="14" name="Picture Placeholder 13"/>
          <p:cNvSpPr>
            <a:spLocks noGrp="1"/>
          </p:cNvSpPr>
          <p:nvPr>
            <p:ph type="pic" sz="quarter" idx="11"/>
          </p:nvPr>
        </p:nvSpPr>
        <p:spPr>
          <a:xfrm>
            <a:off x="0" y="1447800"/>
            <a:ext cx="4572000" cy="4057650"/>
          </a:xfrm>
        </p:spPr>
        <p:txBody>
          <a:bodyPr/>
          <a:lstStyle/>
          <a:p>
            <a:r>
              <a:rPr lang="en-US" dirty="0"/>
              <a:t>Drag picture to placeholder or click icon to add</a:t>
            </a:r>
            <a:endParaRPr lang="en-GB" dirty="0"/>
          </a:p>
        </p:txBody>
      </p:sp>
      <p:sp>
        <p:nvSpPr>
          <p:cNvPr id="15" name="Rectangle 14"/>
          <p:cNvSpPr/>
          <p:nvPr userDrawn="1"/>
        </p:nvSpPr>
        <p:spPr>
          <a:xfrm>
            <a:off x="2750344" y="5505450"/>
            <a:ext cx="1821656" cy="5905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n>
                <a:noFill/>
              </a:ln>
            </a:endParaRPr>
          </a:p>
        </p:txBody>
      </p:sp>
      <p:sp>
        <p:nvSpPr>
          <p:cNvPr id="10" name="TextBox 9"/>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tx2"/>
                </a:solidFill>
                <a:latin typeface="+mn-lt"/>
                <a:ea typeface="+mn-ea"/>
                <a:cs typeface="+mn-cs"/>
              </a:rPr>
              <a:t>© Cadent Gas Ltd 2017 </a:t>
            </a:r>
          </a:p>
        </p:txBody>
      </p:sp>
      <p:pic>
        <p:nvPicPr>
          <p:cNvPr id="9" name="Picture 8"/>
          <p:cNvPicPr>
            <a:picLocks noChangeAspect="1"/>
          </p:cNvPicPr>
          <p:nvPr userDrawn="1"/>
        </p:nvPicPr>
        <p:blipFill>
          <a:blip r:embed="rId2"/>
          <a:stretch>
            <a:fillRect/>
          </a:stretch>
        </p:blipFill>
        <p:spPr>
          <a:xfrm>
            <a:off x="6837349" y="5092397"/>
            <a:ext cx="1800000" cy="728573"/>
          </a:xfrm>
          <a:prstGeom prst="rect">
            <a:avLst/>
          </a:prstGeom>
        </p:spPr>
      </p:pic>
    </p:spTree>
    <p:extLst>
      <p:ext uri="{BB962C8B-B14F-4D97-AF65-F5344CB8AC3E}">
        <p14:creationId xmlns:p14="http://schemas.microsoft.com/office/powerpoint/2010/main" val="385795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userDrawn="1">
          <p15:clr>
            <a:srgbClr val="FBAE40"/>
          </p15:clr>
        </p15:guide>
        <p15:guide id="2" orient="horz" pos="34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966817" cy="1325563"/>
          </a:xfrm>
        </p:spPr>
        <p:txBody>
          <a:bodyPr/>
          <a:lstStyle/>
          <a:p>
            <a:r>
              <a:rPr lang="en-US"/>
              <a:t>Click to edit Master title style</a:t>
            </a:r>
            <a:endParaRPr lang="en-GB"/>
          </a:p>
        </p:txBody>
      </p:sp>
      <p:sp>
        <p:nvSpPr>
          <p:cNvPr id="3" name="Content Placeholder 2"/>
          <p:cNvSpPr>
            <a:spLocks noGrp="1"/>
          </p:cNvSpPr>
          <p:nvPr>
            <p:ph idx="1"/>
          </p:nvPr>
        </p:nvSpPr>
        <p:spPr>
          <a:xfrm>
            <a:off x="550984"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33C64D13-FAF9-4915-B9BE-0E96829C791F}" type="datetime1">
              <a:rPr lang="en-GB" smtClean="0"/>
              <a:t>30/01/2024</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12" name="Content Placeholder 2"/>
          <p:cNvSpPr>
            <a:spLocks noGrp="1"/>
          </p:cNvSpPr>
          <p:nvPr>
            <p:ph idx="15"/>
          </p:nvPr>
        </p:nvSpPr>
        <p:spPr>
          <a:xfrm>
            <a:off x="3533935"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16"/>
          </p:nvPr>
        </p:nvSpPr>
        <p:spPr>
          <a:xfrm>
            <a:off x="6516886" y="2138101"/>
            <a:ext cx="2400896"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8416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8" name="Chart Placeholder 7"/>
          <p:cNvSpPr>
            <a:spLocks noGrp="1"/>
          </p:cNvSpPr>
          <p:nvPr>
            <p:ph type="chart" sz="quarter" idx="17"/>
          </p:nvPr>
        </p:nvSpPr>
        <p:spPr>
          <a:xfrm>
            <a:off x="3533935" y="2136775"/>
            <a:ext cx="5383847" cy="4235450"/>
          </a:xfrm>
        </p:spPr>
        <p:txBody>
          <a:bodyPr/>
          <a:lstStyle/>
          <a:p>
            <a:r>
              <a:rPr lang="en-US" dirty="0"/>
              <a:t>Click icon to add chart</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50069"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FA29F2FB-C9C7-43CA-B19C-8CEBD042A7C1}" type="datetime1">
              <a:rPr lang="en-GB" smtClean="0"/>
              <a:t>30/01/2024</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424870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Column Grey Bg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550984" y="2138101"/>
            <a:ext cx="2627100" cy="4234125"/>
          </a:xfrm>
        </p:spPr>
        <p:txBody>
          <a:bodyPr/>
          <a:lstStyle>
            <a:lvl1pPr>
              <a:defRPr sz="1400">
                <a:solidFill>
                  <a:schemeClr val="bg1"/>
                </a:solidFill>
              </a:defRPr>
            </a:lvl1pPr>
            <a:lvl2pPr marL="142875" indent="-142875">
              <a:defRPr sz="1200">
                <a:solidFill>
                  <a:schemeClr val="bg1"/>
                </a:solidFill>
              </a:defRPr>
            </a:lvl2pPr>
            <a:lvl3pPr marL="312738" indent="-152400">
              <a:defRPr sz="1100">
                <a:solidFill>
                  <a:schemeClr val="bg1"/>
                </a:solidFill>
              </a:defRPr>
            </a:lvl3pPr>
            <a:lvl4pPr marL="468313" indent="-134938">
              <a:defRPr sz="1050">
                <a:solidFill>
                  <a:schemeClr val="bg1"/>
                </a:solidFill>
              </a:defRPr>
            </a:lvl4pPr>
            <a:lvl5pPr marL="636588" indent="-150813">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6516885" y="6372225"/>
            <a:ext cx="1262337" cy="273050"/>
          </a:xfrm>
        </p:spPr>
        <p:txBody>
          <a:bodyPr/>
          <a:lstStyle>
            <a:lvl1pPr>
              <a:defRPr>
                <a:solidFill>
                  <a:schemeClr val="bg1"/>
                </a:solidFill>
              </a:defRPr>
            </a:lvl1pPr>
          </a:lstStyle>
          <a:p>
            <a:fld id="{C59C8E69-0AF2-4CFC-A791-49D8632D489F}" type="datetime1">
              <a:rPr lang="en-GB" smtClean="0"/>
              <a:t>30/01/2024</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sp>
        <p:nvSpPr>
          <p:cNvPr id="12" name="Content Placeholder 2"/>
          <p:cNvSpPr>
            <a:spLocks noGrp="1"/>
          </p:cNvSpPr>
          <p:nvPr>
            <p:ph idx="15"/>
          </p:nvPr>
        </p:nvSpPr>
        <p:spPr>
          <a:xfrm>
            <a:off x="3533935" y="2138101"/>
            <a:ext cx="2627100" cy="4234125"/>
          </a:xfrm>
        </p:spPr>
        <p:txBody>
          <a:bodyPr/>
          <a:lstStyle>
            <a:lvl1pPr>
              <a:defRPr sz="1400">
                <a:solidFill>
                  <a:schemeClr val="bg1"/>
                </a:solidFill>
              </a:defRPr>
            </a:lvl1pPr>
            <a:lvl2pPr marL="142875" indent="-142875">
              <a:defRPr sz="1200">
                <a:solidFill>
                  <a:schemeClr val="bg1"/>
                </a:solidFill>
              </a:defRPr>
            </a:lvl2pPr>
            <a:lvl3pPr marL="312738" indent="-152400">
              <a:defRPr sz="1100">
                <a:solidFill>
                  <a:schemeClr val="bg1"/>
                </a:solidFill>
              </a:defRPr>
            </a:lvl3pPr>
            <a:lvl4pPr marL="468313" indent="-134938">
              <a:defRPr sz="1050">
                <a:solidFill>
                  <a:schemeClr val="bg1"/>
                </a:solidFill>
              </a:defRPr>
            </a:lvl4pPr>
            <a:lvl5pPr marL="636588" indent="-150813">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16"/>
          </p:nvPr>
        </p:nvSpPr>
        <p:spPr>
          <a:xfrm>
            <a:off x="6516886" y="2138101"/>
            <a:ext cx="2400896" cy="4234125"/>
          </a:xfrm>
        </p:spPr>
        <p:txBody>
          <a:bodyPr/>
          <a:lstStyle>
            <a:lvl1pPr>
              <a:defRPr sz="1400">
                <a:solidFill>
                  <a:schemeClr val="bg1"/>
                </a:solidFill>
              </a:defRPr>
            </a:lvl1pPr>
            <a:lvl2pPr marL="142875" indent="-142875">
              <a:defRPr sz="1200">
                <a:solidFill>
                  <a:schemeClr val="bg1"/>
                </a:solidFill>
              </a:defRPr>
            </a:lvl2pPr>
            <a:lvl3pPr marL="312738" indent="-152400">
              <a:defRPr sz="1100">
                <a:solidFill>
                  <a:schemeClr val="bg1"/>
                </a:solidFill>
              </a:defRPr>
            </a:lvl3pPr>
            <a:lvl4pPr marL="468313" indent="-134938">
              <a:defRPr sz="1050">
                <a:solidFill>
                  <a:schemeClr val="bg1"/>
                </a:solidFill>
              </a:defRPr>
            </a:lvl4pPr>
            <a:lvl5pPr marL="636588" indent="-150813">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Box 16"/>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bg1"/>
                </a:solidFill>
                <a:latin typeface="+mn-lt"/>
                <a:ea typeface="+mn-ea"/>
                <a:cs typeface="+mn-cs"/>
              </a:rPr>
              <a:t>© Cadent Gas Ltd 2017 </a:t>
            </a:r>
          </a:p>
        </p:txBody>
      </p:sp>
      <p:grpSp>
        <p:nvGrpSpPr>
          <p:cNvPr id="18" name="Group 17"/>
          <p:cNvGrpSpPr/>
          <p:nvPr userDrawn="1"/>
        </p:nvGrpSpPr>
        <p:grpSpPr>
          <a:xfrm>
            <a:off x="6512400" y="265823"/>
            <a:ext cx="1266823" cy="116102"/>
            <a:chOff x="226220" y="265823"/>
            <a:chExt cx="1266823" cy="116102"/>
          </a:xfrm>
        </p:grpSpPr>
        <p:pic>
          <p:nvPicPr>
            <p:cNvPr id="19" name="Picture 18"/>
            <p:cNvPicPr>
              <a:picLocks noChangeAspect="1"/>
            </p:cNvPicPr>
            <p:nvPr userDrawn="1"/>
          </p:nvPicPr>
          <p:blipFill>
            <a:blip r:embed="rId2"/>
            <a:stretch>
              <a:fillRect/>
            </a:stretch>
          </p:blipFill>
          <p:spPr>
            <a:xfrm>
              <a:off x="226220" y="265823"/>
              <a:ext cx="461962" cy="116102"/>
            </a:xfrm>
            <a:prstGeom prst="rect">
              <a:avLst/>
            </a:prstGeom>
          </p:spPr>
        </p:pic>
        <p:pic>
          <p:nvPicPr>
            <p:cNvPr id="20" name="Picture 19"/>
            <p:cNvPicPr>
              <a:picLocks noChangeAspect="1"/>
            </p:cNvPicPr>
            <p:nvPr userDrawn="1"/>
          </p:nvPicPr>
          <p:blipFill>
            <a:blip r:embed="rId3"/>
            <a:stretch>
              <a:fillRect/>
            </a:stretch>
          </p:blipFill>
          <p:spPr>
            <a:xfrm>
              <a:off x="733498" y="310374"/>
              <a:ext cx="759545" cy="71551"/>
            </a:xfrm>
            <a:prstGeom prst="rect">
              <a:avLst/>
            </a:prstGeom>
          </p:spPr>
        </p:pic>
      </p:grpSp>
    </p:spTree>
    <p:extLst>
      <p:ext uri="{BB962C8B-B14F-4D97-AF65-F5344CB8AC3E}">
        <p14:creationId xmlns:p14="http://schemas.microsoft.com/office/powerpoint/2010/main" val="334039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982069" y="1454613"/>
            <a:ext cx="4614398" cy="4083062"/>
          </a:xfrm>
        </p:spPr>
        <p:txBody>
          <a:bodyPr/>
          <a:lstStyle>
            <a:lvl1pPr>
              <a:lnSpc>
                <a:spcPct val="80000"/>
              </a:lnSpc>
              <a:defRPr sz="4400"/>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0D023332-DCF9-4A51-9EE7-ED138928450B}" type="datetime1">
              <a:rPr lang="en-GB" smtClean="0"/>
              <a:t>30/01/2024</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6516886" y="657225"/>
            <a:ext cx="2627114" cy="5715000"/>
          </a:xfrm>
        </p:spPr>
        <p:txBody>
          <a:bodyPr/>
          <a:lstStyle/>
          <a:p>
            <a:r>
              <a:rPr lang="en-US" dirty="0"/>
              <a:t>Drag picture to placeholder or click icon to add</a:t>
            </a:r>
            <a:endParaRPr lang="en-GB" dirty="0"/>
          </a:p>
        </p:txBody>
      </p:sp>
      <p:sp>
        <p:nvSpPr>
          <p:cNvPr id="9" name="Rectangle 8"/>
          <p:cNvSpPr/>
          <p:nvPr userDrawn="1"/>
        </p:nvSpPr>
        <p:spPr>
          <a:xfrm>
            <a:off x="550069" y="1031813"/>
            <a:ext cx="432000" cy="432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n>
                <a:noFill/>
              </a:ln>
            </a:endParaRPr>
          </a:p>
        </p:txBody>
      </p:sp>
    </p:spTree>
    <p:extLst>
      <p:ext uri="{BB962C8B-B14F-4D97-AF65-F5344CB8AC3E}">
        <p14:creationId xmlns:p14="http://schemas.microsoft.com/office/powerpoint/2010/main" val="16023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069" y="1480214"/>
            <a:ext cx="5797978" cy="4293043"/>
          </a:xfrm>
        </p:spPr>
        <p:txBody>
          <a:bodyPr/>
          <a:lstStyle>
            <a:lvl1pPr>
              <a:lnSpc>
                <a:spcPct val="85000"/>
              </a:lnSpc>
              <a:defRPr sz="400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a:xfrm>
            <a:off x="6516885" y="6372225"/>
            <a:ext cx="1238581" cy="273050"/>
          </a:xfrm>
        </p:spPr>
        <p:txBody>
          <a:bodyPr/>
          <a:lstStyle>
            <a:lvl1pPr>
              <a:defRPr>
                <a:solidFill>
                  <a:schemeClr val="bg1"/>
                </a:solidFill>
              </a:defRPr>
            </a:lvl1pPr>
          </a:lstStyle>
          <a:p>
            <a:fld id="{B204C4B9-A7E3-446E-A0A1-2DA494AF99BD}" type="datetime1">
              <a:rPr lang="en-GB" smtClean="0"/>
              <a:t>30/01/2024</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sp>
        <p:nvSpPr>
          <p:cNvPr id="17" name="TextBox 16"/>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bg1"/>
                </a:solidFill>
                <a:latin typeface="+mn-lt"/>
                <a:ea typeface="+mn-ea"/>
                <a:cs typeface="+mn-cs"/>
              </a:rPr>
              <a:t>© Cadent Gas Ltd 2017 </a:t>
            </a:r>
          </a:p>
        </p:txBody>
      </p:sp>
      <p:grpSp>
        <p:nvGrpSpPr>
          <p:cNvPr id="10" name="Group 9"/>
          <p:cNvGrpSpPr/>
          <p:nvPr userDrawn="1"/>
        </p:nvGrpSpPr>
        <p:grpSpPr>
          <a:xfrm>
            <a:off x="6512400" y="265823"/>
            <a:ext cx="1266878" cy="116108"/>
            <a:chOff x="226220" y="265823"/>
            <a:chExt cx="1266878" cy="116108"/>
          </a:xfrm>
        </p:grpSpPr>
        <p:pic>
          <p:nvPicPr>
            <p:cNvPr id="11" name="Picture 10"/>
            <p:cNvPicPr>
              <a:picLocks noChangeAspect="1"/>
            </p:cNvPicPr>
            <p:nvPr userDrawn="1"/>
          </p:nvPicPr>
          <p:blipFill>
            <a:blip r:embed="rId2"/>
            <a:stretch>
              <a:fillRect/>
            </a:stretch>
          </p:blipFill>
          <p:spPr>
            <a:xfrm>
              <a:off x="226220" y="265823"/>
              <a:ext cx="460800" cy="115810"/>
            </a:xfrm>
            <a:prstGeom prst="rect">
              <a:avLst/>
            </a:prstGeom>
          </p:spPr>
        </p:pic>
        <p:pic>
          <p:nvPicPr>
            <p:cNvPr id="12" name="Picture 11"/>
            <p:cNvPicPr>
              <a:picLocks noChangeAspect="1"/>
            </p:cNvPicPr>
            <p:nvPr userDrawn="1"/>
          </p:nvPicPr>
          <p:blipFill>
            <a:blip r:embed="rId3"/>
            <a:stretch>
              <a:fillRect/>
            </a:stretch>
          </p:blipFill>
          <p:spPr>
            <a:xfrm>
              <a:off x="733498" y="310374"/>
              <a:ext cx="759600" cy="71557"/>
            </a:xfrm>
            <a:prstGeom prst="rect">
              <a:avLst/>
            </a:prstGeom>
          </p:spPr>
        </p:pic>
      </p:grpSp>
    </p:spTree>
    <p:extLst>
      <p:ext uri="{BB962C8B-B14F-4D97-AF65-F5344CB8AC3E}">
        <p14:creationId xmlns:p14="http://schemas.microsoft.com/office/powerpoint/2010/main" val="185918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069" y="1480214"/>
            <a:ext cx="5797978" cy="4293043"/>
          </a:xfrm>
        </p:spPr>
        <p:txBody>
          <a:bodyPr/>
          <a:lstStyle>
            <a:lvl1pPr>
              <a:lnSpc>
                <a:spcPct val="85000"/>
              </a:lnSpc>
              <a:defRPr sz="4000">
                <a:solidFill>
                  <a:schemeClr val="tx2"/>
                </a:solidFill>
              </a:defRPr>
            </a:lvl1pPr>
          </a:lstStyle>
          <a:p>
            <a:r>
              <a:rPr lang="en-US"/>
              <a:t>Click to edit Master title style</a:t>
            </a:r>
            <a:endParaRPr lang="en-GB" dirty="0"/>
          </a:p>
        </p:txBody>
      </p:sp>
      <p:sp>
        <p:nvSpPr>
          <p:cNvPr id="4" name="Date Placeholder 3"/>
          <p:cNvSpPr>
            <a:spLocks noGrp="1"/>
          </p:cNvSpPr>
          <p:nvPr>
            <p:ph type="dt" sz="half" idx="10"/>
          </p:nvPr>
        </p:nvSpPr>
        <p:spPr>
          <a:xfrm>
            <a:off x="6516885" y="6372225"/>
            <a:ext cx="1238581" cy="273050"/>
          </a:xfrm>
        </p:spPr>
        <p:txBody>
          <a:bodyPr/>
          <a:lstStyle>
            <a:lvl1pPr>
              <a:defRPr>
                <a:solidFill>
                  <a:schemeClr val="tx2"/>
                </a:solidFill>
              </a:defRPr>
            </a:lvl1pPr>
          </a:lstStyle>
          <a:p>
            <a:fld id="{B204C4B9-A7E3-446E-A0A1-2DA494AF99BD}" type="datetime1">
              <a:rPr lang="en-GB" smtClean="0"/>
              <a:pPr/>
              <a:t>30/01/2024</a:t>
            </a:fld>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361521-EF7F-456B-A25F-4EAD8E019C37}" type="slidenum">
              <a:rPr lang="en-GB" smtClean="0"/>
              <a:pPr/>
              <a:t>‹#›</a:t>
            </a:fld>
            <a:endParaRPr lang="en-GB" dirty="0"/>
          </a:p>
        </p:txBody>
      </p:sp>
      <p:sp>
        <p:nvSpPr>
          <p:cNvPr id="17" name="TextBox 16"/>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tx2"/>
                </a:solidFill>
                <a:latin typeface="+mn-lt"/>
                <a:ea typeface="+mn-ea"/>
                <a:cs typeface="+mn-cs"/>
              </a:rPr>
              <a:t>© Cadent Gas Ltd 2017 </a:t>
            </a:r>
          </a:p>
        </p:txBody>
      </p:sp>
    </p:spTree>
    <p:extLst>
      <p:ext uri="{BB962C8B-B14F-4D97-AF65-F5344CB8AC3E}">
        <p14:creationId xmlns:p14="http://schemas.microsoft.com/office/powerpoint/2010/main" val="69948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08727" y="1758464"/>
            <a:ext cx="3490546" cy="4038112"/>
          </a:xfrm>
        </p:spPr>
        <p:txBody>
          <a:bodyPr/>
          <a:lstStyle>
            <a:lvl1pPr marL="0" indent="0" algn="r">
              <a:buNone/>
              <a:defRPr sz="28700" b="1">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4" name="Date Placeholder 3"/>
          <p:cNvSpPr>
            <a:spLocks noGrp="1"/>
          </p:cNvSpPr>
          <p:nvPr>
            <p:ph type="dt" sz="half" idx="10"/>
          </p:nvPr>
        </p:nvSpPr>
        <p:spPr>
          <a:xfrm>
            <a:off x="6516886" y="6372225"/>
            <a:ext cx="1262392" cy="273050"/>
          </a:xfrm>
        </p:spPr>
        <p:txBody>
          <a:bodyPr/>
          <a:lstStyle>
            <a:lvl1pPr>
              <a:defRPr>
                <a:solidFill>
                  <a:schemeClr val="bg1"/>
                </a:solidFill>
              </a:defRPr>
            </a:lvl1pPr>
          </a:lstStyle>
          <a:p>
            <a:fld id="{8B3DBFDD-AA77-49A2-908C-E27FD381F139}" type="datetime1">
              <a:rPr lang="en-GB" smtClean="0"/>
              <a:t>30/01/2024</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sp>
        <p:nvSpPr>
          <p:cNvPr id="7" name="Title 6"/>
          <p:cNvSpPr>
            <a:spLocks noGrp="1"/>
          </p:cNvSpPr>
          <p:nvPr>
            <p:ph type="title"/>
          </p:nvPr>
        </p:nvSpPr>
        <p:spPr>
          <a:xfrm>
            <a:off x="550069" y="2148785"/>
            <a:ext cx="3242714" cy="2153585"/>
          </a:xfrm>
        </p:spPr>
        <p:txBody>
          <a:bodyPr/>
          <a:lstStyle>
            <a:lvl1pPr>
              <a:defRPr>
                <a:solidFill>
                  <a:schemeClr val="bg1"/>
                </a:solidFill>
              </a:defRPr>
            </a:lvl1pPr>
          </a:lstStyle>
          <a:p>
            <a:r>
              <a:rPr lang="en-US"/>
              <a:t>Click to edit Master title style</a:t>
            </a:r>
            <a:endParaRPr lang="en-GB"/>
          </a:p>
        </p:txBody>
      </p:sp>
      <p:sp>
        <p:nvSpPr>
          <p:cNvPr id="17" name="TextBox 16"/>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bg1"/>
                </a:solidFill>
                <a:latin typeface="+mn-lt"/>
                <a:ea typeface="+mn-ea"/>
                <a:cs typeface="+mn-cs"/>
              </a:rPr>
              <a:t>© Cadent Gas Ltd 2017 </a:t>
            </a:r>
          </a:p>
        </p:txBody>
      </p:sp>
      <p:grpSp>
        <p:nvGrpSpPr>
          <p:cNvPr id="11" name="Group 10"/>
          <p:cNvGrpSpPr/>
          <p:nvPr userDrawn="1"/>
        </p:nvGrpSpPr>
        <p:grpSpPr>
          <a:xfrm>
            <a:off x="6512400" y="265823"/>
            <a:ext cx="1266878" cy="116108"/>
            <a:chOff x="226220" y="265823"/>
            <a:chExt cx="1266878" cy="116108"/>
          </a:xfrm>
        </p:grpSpPr>
        <p:pic>
          <p:nvPicPr>
            <p:cNvPr id="12" name="Picture 11"/>
            <p:cNvPicPr>
              <a:picLocks noChangeAspect="1"/>
            </p:cNvPicPr>
            <p:nvPr userDrawn="1"/>
          </p:nvPicPr>
          <p:blipFill>
            <a:blip r:embed="rId2"/>
            <a:stretch>
              <a:fillRect/>
            </a:stretch>
          </p:blipFill>
          <p:spPr>
            <a:xfrm>
              <a:off x="226220" y="265823"/>
              <a:ext cx="460800" cy="115810"/>
            </a:xfrm>
            <a:prstGeom prst="rect">
              <a:avLst/>
            </a:prstGeom>
          </p:spPr>
        </p:pic>
        <p:pic>
          <p:nvPicPr>
            <p:cNvPr id="13" name="Picture 12"/>
            <p:cNvPicPr>
              <a:picLocks noChangeAspect="1"/>
            </p:cNvPicPr>
            <p:nvPr userDrawn="1"/>
          </p:nvPicPr>
          <p:blipFill>
            <a:blip r:embed="rId3"/>
            <a:stretch>
              <a:fillRect/>
            </a:stretch>
          </p:blipFill>
          <p:spPr>
            <a:xfrm>
              <a:off x="733498" y="310374"/>
              <a:ext cx="759600" cy="71557"/>
            </a:xfrm>
            <a:prstGeom prst="rect">
              <a:avLst/>
            </a:prstGeom>
          </p:spPr>
        </p:pic>
      </p:grpSp>
    </p:spTree>
    <p:extLst>
      <p:ext uri="{BB962C8B-B14F-4D97-AF65-F5344CB8AC3E}">
        <p14:creationId xmlns:p14="http://schemas.microsoft.com/office/powerpoint/2010/main" val="220635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08727" y="1758464"/>
            <a:ext cx="3490546" cy="4038112"/>
          </a:xfrm>
        </p:spPr>
        <p:txBody>
          <a:bodyPr/>
          <a:lstStyle>
            <a:lvl1pPr marL="0" indent="0" algn="r">
              <a:buNone/>
              <a:defRPr sz="28700" b="1">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4" name="Date Placeholder 3"/>
          <p:cNvSpPr>
            <a:spLocks noGrp="1"/>
          </p:cNvSpPr>
          <p:nvPr>
            <p:ph type="dt" sz="half" idx="10"/>
          </p:nvPr>
        </p:nvSpPr>
        <p:spPr>
          <a:xfrm>
            <a:off x="6516886" y="6372225"/>
            <a:ext cx="1262392" cy="273050"/>
          </a:xfrm>
        </p:spPr>
        <p:txBody>
          <a:bodyPr/>
          <a:lstStyle>
            <a:lvl1pPr>
              <a:defRPr>
                <a:solidFill>
                  <a:schemeClr val="tx2"/>
                </a:solidFill>
              </a:defRPr>
            </a:lvl1pPr>
          </a:lstStyle>
          <a:p>
            <a:fld id="{8B3DBFDD-AA77-49A2-908C-E27FD381F139}" type="datetime1">
              <a:rPr lang="en-GB" smtClean="0"/>
              <a:pPr/>
              <a:t>30/01/2024</a:t>
            </a:fld>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361521-EF7F-456B-A25F-4EAD8E019C37}" type="slidenum">
              <a:rPr lang="en-GB" smtClean="0"/>
              <a:pPr/>
              <a:t>‹#›</a:t>
            </a:fld>
            <a:endParaRPr lang="en-GB" dirty="0"/>
          </a:p>
        </p:txBody>
      </p:sp>
      <p:sp>
        <p:nvSpPr>
          <p:cNvPr id="7" name="Title 6"/>
          <p:cNvSpPr>
            <a:spLocks noGrp="1"/>
          </p:cNvSpPr>
          <p:nvPr>
            <p:ph type="title"/>
          </p:nvPr>
        </p:nvSpPr>
        <p:spPr>
          <a:xfrm>
            <a:off x="550069" y="2148785"/>
            <a:ext cx="3242714" cy="2153585"/>
          </a:xfrm>
        </p:spPr>
        <p:txBody>
          <a:bodyPr/>
          <a:lstStyle>
            <a:lvl1pPr>
              <a:defRPr>
                <a:solidFill>
                  <a:schemeClr val="tx2"/>
                </a:solidFill>
              </a:defRPr>
            </a:lvl1pPr>
          </a:lstStyle>
          <a:p>
            <a:r>
              <a:rPr lang="en-US"/>
              <a:t>Click to edit Master title style</a:t>
            </a:r>
            <a:endParaRPr lang="en-GB"/>
          </a:p>
        </p:txBody>
      </p:sp>
      <p:sp>
        <p:nvSpPr>
          <p:cNvPr id="17" name="TextBox 16"/>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tx2"/>
                </a:solidFill>
                <a:latin typeface="+mn-lt"/>
                <a:ea typeface="+mn-ea"/>
                <a:cs typeface="+mn-cs"/>
              </a:rPr>
              <a:t>© Cadent Gas Ltd 2017 </a:t>
            </a:r>
          </a:p>
        </p:txBody>
      </p:sp>
    </p:spTree>
    <p:extLst>
      <p:ext uri="{BB962C8B-B14F-4D97-AF65-F5344CB8AC3E}">
        <p14:creationId xmlns:p14="http://schemas.microsoft.com/office/powerpoint/2010/main" val="321410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36BA69-0EF0-490A-991A-3F23C4811A14}" type="datetime1">
              <a:rPr lang="en-GB" smtClean="0"/>
              <a:t>30/01/2024</a:t>
            </a:fld>
            <a:endParaRPr lang="en-GB" dirty="0"/>
          </a:p>
        </p:txBody>
      </p:sp>
      <p:sp>
        <p:nvSpPr>
          <p:cNvPr id="4" name="Footer Placeholder 3"/>
          <p:cNvSpPr>
            <a:spLocks noGrp="1"/>
          </p:cNvSpPr>
          <p:nvPr>
            <p:ph type="ftr" sz="quarter" idx="11"/>
          </p:nvPr>
        </p:nvSpPr>
        <p:spPr/>
        <p:txBody>
          <a:bodyPr/>
          <a:lstStyle/>
          <a:p>
            <a:r>
              <a:rPr lang="en-GB" dirty="0"/>
              <a:t>Presentation info in footer</a:t>
            </a:r>
          </a:p>
        </p:txBody>
      </p:sp>
      <p:sp>
        <p:nvSpPr>
          <p:cNvPr id="5" name="Slide Number Placeholder 4"/>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44789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AC50E-8CCD-4676-9F3E-3B1C595BFAFE}" type="datetime1">
              <a:rPr lang="en-GB" smtClean="0"/>
              <a:t>30/01/2024</a:t>
            </a:fld>
            <a:endParaRPr lang="en-GB" dirty="0"/>
          </a:p>
        </p:txBody>
      </p:sp>
      <p:sp>
        <p:nvSpPr>
          <p:cNvPr id="3" name="Footer Placeholder 2"/>
          <p:cNvSpPr>
            <a:spLocks noGrp="1"/>
          </p:cNvSpPr>
          <p:nvPr>
            <p:ph type="ftr" sz="quarter" idx="11"/>
          </p:nvPr>
        </p:nvSpPr>
        <p:spPr/>
        <p:txBody>
          <a:bodyPr/>
          <a:lstStyle/>
          <a:p>
            <a:r>
              <a:rPr lang="en-GB" dirty="0"/>
              <a:t>Presentation info in footer</a:t>
            </a:r>
          </a:p>
        </p:txBody>
      </p:sp>
      <p:sp>
        <p:nvSpPr>
          <p:cNvPr id="4" name="Slide Number Placeholder 3"/>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317386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966817" cy="825947"/>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550069" y="1485900"/>
            <a:ext cx="5966817" cy="4886325"/>
          </a:xfrm>
        </p:spPr>
        <p:txBody>
          <a:bodyPr/>
          <a:lstStyle>
            <a:lvl1pPr marL="342900" indent="-342900">
              <a:spcBef>
                <a:spcPts val="900"/>
              </a:spcBef>
              <a:buFont typeface="Wingdings" panose="05000000000000000000" pitchFamily="2" charset="2"/>
              <a:buChar char="§"/>
              <a:defRPr sz="2800" b="1">
                <a:solidFill>
                  <a:schemeClr val="bg1"/>
                </a:solidFill>
              </a:defRPr>
            </a:lvl1pPr>
          </a:lstStyle>
          <a:p>
            <a:pPr lvl="0"/>
            <a:r>
              <a:rPr lang="en-US"/>
              <a:t>Click to edit Master text styles</a:t>
            </a:r>
          </a:p>
        </p:txBody>
      </p:sp>
      <p:sp>
        <p:nvSpPr>
          <p:cNvPr id="4" name="Date Placeholder 3"/>
          <p:cNvSpPr>
            <a:spLocks noGrp="1"/>
          </p:cNvSpPr>
          <p:nvPr>
            <p:ph type="dt" sz="half" idx="10"/>
          </p:nvPr>
        </p:nvSpPr>
        <p:spPr>
          <a:xfrm>
            <a:off x="6516885" y="6372225"/>
            <a:ext cx="1136981" cy="273050"/>
          </a:xfrm>
        </p:spPr>
        <p:txBody>
          <a:bodyPr/>
          <a:lstStyle>
            <a:lvl1pPr>
              <a:defRPr>
                <a:solidFill>
                  <a:schemeClr val="bg1"/>
                </a:solidFill>
              </a:defRPr>
            </a:lvl1pPr>
          </a:lstStyle>
          <a:p>
            <a:fld id="{FC464A09-F16A-4ACD-8A32-0978D7E94503}" type="datetime1">
              <a:rPr lang="en-GB" smtClean="0"/>
              <a:t>30/01/2024</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sp>
        <p:nvSpPr>
          <p:cNvPr id="12" name="TextBox 11"/>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bg1"/>
                </a:solidFill>
                <a:latin typeface="+mn-lt"/>
                <a:ea typeface="+mn-ea"/>
                <a:cs typeface="+mn-cs"/>
              </a:rPr>
              <a:t>© Cadent Gas Ltd 2017 </a:t>
            </a:r>
          </a:p>
        </p:txBody>
      </p:sp>
      <p:grpSp>
        <p:nvGrpSpPr>
          <p:cNvPr id="11" name="Group 10"/>
          <p:cNvGrpSpPr/>
          <p:nvPr userDrawn="1"/>
        </p:nvGrpSpPr>
        <p:grpSpPr>
          <a:xfrm>
            <a:off x="6512400" y="265823"/>
            <a:ext cx="1266878" cy="116108"/>
            <a:chOff x="226220" y="265823"/>
            <a:chExt cx="1266878" cy="116108"/>
          </a:xfrm>
        </p:grpSpPr>
        <p:pic>
          <p:nvPicPr>
            <p:cNvPr id="13" name="Picture 12"/>
            <p:cNvPicPr>
              <a:picLocks noChangeAspect="1"/>
            </p:cNvPicPr>
            <p:nvPr userDrawn="1"/>
          </p:nvPicPr>
          <p:blipFill>
            <a:blip r:embed="rId2"/>
            <a:stretch>
              <a:fillRect/>
            </a:stretch>
          </p:blipFill>
          <p:spPr>
            <a:xfrm>
              <a:off x="226220" y="265823"/>
              <a:ext cx="460800" cy="115810"/>
            </a:xfrm>
            <a:prstGeom prst="rect">
              <a:avLst/>
            </a:prstGeom>
          </p:spPr>
        </p:pic>
        <p:pic>
          <p:nvPicPr>
            <p:cNvPr id="14" name="Picture 13"/>
            <p:cNvPicPr>
              <a:picLocks noChangeAspect="1"/>
            </p:cNvPicPr>
            <p:nvPr userDrawn="1"/>
          </p:nvPicPr>
          <p:blipFill>
            <a:blip r:embed="rId3"/>
            <a:stretch>
              <a:fillRect/>
            </a:stretch>
          </p:blipFill>
          <p:spPr>
            <a:xfrm>
              <a:off x="733498" y="310374"/>
              <a:ext cx="759600" cy="71557"/>
            </a:xfrm>
            <a:prstGeom prst="rect">
              <a:avLst/>
            </a:prstGeom>
          </p:spPr>
        </p:pic>
      </p:grpSp>
    </p:spTree>
    <p:extLst>
      <p:ext uri="{BB962C8B-B14F-4D97-AF65-F5344CB8AC3E}">
        <p14:creationId xmlns:p14="http://schemas.microsoft.com/office/powerpoint/2010/main" val="242717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966817" cy="825947"/>
          </a:xfrm>
        </p:spPr>
        <p:txBody>
          <a:bodyPr/>
          <a:lstStyle>
            <a:lvl1pPr>
              <a:defRPr>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550069" y="1485900"/>
            <a:ext cx="5966817" cy="4886325"/>
          </a:xfrm>
        </p:spPr>
        <p:txBody>
          <a:bodyPr/>
          <a:lstStyle>
            <a:lvl1pPr marL="342900" indent="-342900">
              <a:spcBef>
                <a:spcPts val="900"/>
              </a:spcBef>
              <a:buFont typeface="Wingdings" panose="05000000000000000000" pitchFamily="2" charset="2"/>
              <a:buChar char="§"/>
              <a:defRPr sz="2800" b="1">
                <a:solidFill>
                  <a:schemeClr val="tx2"/>
                </a:solidFill>
              </a:defRPr>
            </a:lvl1pPr>
          </a:lstStyle>
          <a:p>
            <a:pPr lvl="0"/>
            <a:r>
              <a:rPr lang="en-US"/>
              <a:t>Click to edit Master text styles</a:t>
            </a:r>
          </a:p>
        </p:txBody>
      </p:sp>
      <p:sp>
        <p:nvSpPr>
          <p:cNvPr id="4" name="Date Placeholder 3"/>
          <p:cNvSpPr>
            <a:spLocks noGrp="1"/>
          </p:cNvSpPr>
          <p:nvPr>
            <p:ph type="dt" sz="half" idx="10"/>
          </p:nvPr>
        </p:nvSpPr>
        <p:spPr>
          <a:xfrm>
            <a:off x="6516885" y="6372225"/>
            <a:ext cx="1136981" cy="273050"/>
          </a:xfrm>
        </p:spPr>
        <p:txBody>
          <a:bodyPr/>
          <a:lstStyle>
            <a:lvl1pPr>
              <a:defRPr>
                <a:solidFill>
                  <a:schemeClr val="tx2"/>
                </a:solidFill>
              </a:defRPr>
            </a:lvl1pPr>
          </a:lstStyle>
          <a:p>
            <a:fld id="{FC464A09-F16A-4ACD-8A32-0978D7E94503}" type="datetime1">
              <a:rPr lang="en-GB" smtClean="0"/>
              <a:pPr/>
              <a:t>30/01/2024</a:t>
            </a:fld>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361521-EF7F-456B-A25F-4EAD8E019C37}" type="slidenum">
              <a:rPr lang="en-GB" smtClean="0"/>
              <a:pPr/>
              <a:t>‹#›</a:t>
            </a:fld>
            <a:endParaRPr lang="en-GB" dirty="0"/>
          </a:p>
        </p:txBody>
      </p:sp>
      <p:sp>
        <p:nvSpPr>
          <p:cNvPr id="12" name="TextBox 11"/>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tx2"/>
                </a:solidFill>
                <a:latin typeface="+mn-lt"/>
                <a:ea typeface="+mn-ea"/>
                <a:cs typeface="+mn-cs"/>
              </a:rPr>
              <a:t>© Cadent Gas Ltd 2017 </a:t>
            </a:r>
          </a:p>
        </p:txBody>
      </p:sp>
    </p:spTree>
    <p:extLst>
      <p:ext uri="{BB962C8B-B14F-4D97-AF65-F5344CB8AC3E}">
        <p14:creationId xmlns:p14="http://schemas.microsoft.com/office/powerpoint/2010/main" val="420609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5D5E75-8B09-4981-A2A2-19CE564CF364}" type="datetime1">
              <a:rPr lang="en-GB" smtClean="0"/>
              <a:t>30/01/2024</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2458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2 Image">
    <p:spTree>
      <p:nvGrpSpPr>
        <p:cNvPr id="1" name=""/>
        <p:cNvGrpSpPr/>
        <p:nvPr/>
      </p:nvGrpSpPr>
      <p:grpSpPr>
        <a:xfrm>
          <a:off x="0" y="0"/>
          <a:ext cx="0" cy="0"/>
          <a:chOff x="0" y="0"/>
          <a:chExt cx="0" cy="0"/>
        </a:xfrm>
      </p:grpSpPr>
      <p:sp>
        <p:nvSpPr>
          <p:cNvPr id="2" name="Title 1"/>
          <p:cNvSpPr>
            <a:spLocks noGrp="1"/>
          </p:cNvSpPr>
          <p:nvPr>
            <p:ph type="title"/>
          </p:nvPr>
        </p:nvSpPr>
        <p:spPr>
          <a:xfrm>
            <a:off x="550069" y="2136776"/>
            <a:ext cx="4332419" cy="1258625"/>
          </a:xfrm>
        </p:spPr>
        <p:txBody>
          <a:bodyPr/>
          <a:lstStyle/>
          <a:p>
            <a:r>
              <a:rPr lang="en-US"/>
              <a:t>Click to edit Master title style</a:t>
            </a:r>
            <a:endParaRPr lang="en-GB" dirty="0"/>
          </a:p>
        </p:txBody>
      </p:sp>
      <p:sp>
        <p:nvSpPr>
          <p:cNvPr id="3" name="Content Placeholder 2"/>
          <p:cNvSpPr>
            <a:spLocks noGrp="1"/>
          </p:cNvSpPr>
          <p:nvPr>
            <p:ph idx="1"/>
          </p:nvPr>
        </p:nvSpPr>
        <p:spPr>
          <a:xfrm>
            <a:off x="550069" y="3395401"/>
            <a:ext cx="4332419" cy="297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AD06A084-6C91-41DD-943D-6F2B0CB8A8FF}" type="datetime1">
              <a:rPr lang="en-GB" smtClean="0"/>
              <a:t>30/01/2024</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5907882" y="657225"/>
            <a:ext cx="3236119" cy="3409950"/>
          </a:xfrm>
        </p:spPr>
        <p:txBody>
          <a:bodyPr/>
          <a:lstStyle/>
          <a:p>
            <a:r>
              <a:rPr lang="en-US" dirty="0"/>
              <a:t>Drag picture to placeholder or click icon to add</a:t>
            </a:r>
            <a:endParaRPr lang="en-GB" dirty="0"/>
          </a:p>
        </p:txBody>
      </p:sp>
      <p:sp>
        <p:nvSpPr>
          <p:cNvPr id="9" name="Rectangle 8"/>
          <p:cNvSpPr/>
          <p:nvPr userDrawn="1"/>
        </p:nvSpPr>
        <p:spPr>
          <a:xfrm>
            <a:off x="5907881" y="4067175"/>
            <a:ext cx="1885950" cy="70008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n>
                <a:noFill/>
              </a:ln>
            </a:endParaRPr>
          </a:p>
        </p:txBody>
      </p:sp>
      <p:sp>
        <p:nvSpPr>
          <p:cNvPr id="10" name="Picture Placeholder 7"/>
          <p:cNvSpPr>
            <a:spLocks noGrp="1"/>
          </p:cNvSpPr>
          <p:nvPr>
            <p:ph type="pic" sz="quarter" idx="14"/>
          </p:nvPr>
        </p:nvSpPr>
        <p:spPr>
          <a:xfrm>
            <a:off x="5259013" y="4767263"/>
            <a:ext cx="1906169" cy="1604963"/>
          </a:xfrm>
        </p:spPr>
        <p:txBody>
          <a:bodyPr/>
          <a:lstStyle/>
          <a:p>
            <a:r>
              <a:rPr lang="en-US" dirty="0"/>
              <a:t>Drag picture to placeholder or click icon to add</a:t>
            </a:r>
            <a:endParaRPr lang="en-GB" dirty="0"/>
          </a:p>
        </p:txBody>
      </p:sp>
    </p:spTree>
    <p:extLst>
      <p:ext uri="{BB962C8B-B14F-4D97-AF65-F5344CB8AC3E}">
        <p14:creationId xmlns:p14="http://schemas.microsoft.com/office/powerpoint/2010/main" val="35406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610509" cy="1325563"/>
          </a:xfrm>
        </p:spPr>
        <p:txBody>
          <a:bodyPr/>
          <a:lstStyle/>
          <a:p>
            <a:r>
              <a:rPr lang="en-US"/>
              <a:t>Click to edit Master title style</a:t>
            </a:r>
            <a:endParaRPr lang="en-GB"/>
          </a:p>
        </p:txBody>
      </p:sp>
      <p:sp>
        <p:nvSpPr>
          <p:cNvPr id="3" name="Content Placeholder 2"/>
          <p:cNvSpPr>
            <a:spLocks noGrp="1"/>
          </p:cNvSpPr>
          <p:nvPr>
            <p:ph idx="1"/>
          </p:nvPr>
        </p:nvSpPr>
        <p:spPr>
          <a:xfrm>
            <a:off x="550069" y="2138101"/>
            <a:ext cx="5610509" cy="423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F691B8-DD9D-4BA1-9486-C00C17B9DC22}" type="datetime1">
              <a:rPr lang="en-GB" smtClean="0"/>
              <a:t>30/01/2024</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6516886" y="659953"/>
            <a:ext cx="2627114" cy="5712272"/>
          </a:xfrm>
        </p:spPr>
        <p:txBody>
          <a:bodyPr/>
          <a:lstStyle/>
          <a:p>
            <a:r>
              <a:rPr lang="en-US" dirty="0"/>
              <a:t>Drag picture to placeholder or click icon to add</a:t>
            </a:r>
            <a:endParaRPr lang="en-GB" dirty="0"/>
          </a:p>
        </p:txBody>
      </p:sp>
    </p:spTree>
    <p:extLst>
      <p:ext uri="{BB962C8B-B14F-4D97-AF65-F5344CB8AC3E}">
        <p14:creationId xmlns:p14="http://schemas.microsoft.com/office/powerpoint/2010/main" val="31033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mag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610509" cy="1325563"/>
          </a:xfrm>
        </p:spPr>
        <p:txBody>
          <a:bodyPr/>
          <a:lstStyle/>
          <a:p>
            <a:r>
              <a:rPr lang="en-US"/>
              <a:t>Click to edit Master title style</a:t>
            </a:r>
            <a:endParaRPr lang="en-GB"/>
          </a:p>
        </p:txBody>
      </p:sp>
      <p:sp>
        <p:nvSpPr>
          <p:cNvPr id="3" name="Content Placeholder 2"/>
          <p:cNvSpPr>
            <a:spLocks noGrp="1"/>
          </p:cNvSpPr>
          <p:nvPr>
            <p:ph idx="1"/>
          </p:nvPr>
        </p:nvSpPr>
        <p:spPr>
          <a:xfrm>
            <a:off x="550069" y="2138101"/>
            <a:ext cx="5610509" cy="423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2EFCC7-9EFF-4D10-8F2A-4E43B55F48BF}" type="datetime1">
              <a:rPr lang="en-GB" smtClean="0"/>
              <a:t>30/01/2024</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6516886" y="659953"/>
            <a:ext cx="2627114" cy="2138100"/>
          </a:xfrm>
        </p:spPr>
        <p:txBody>
          <a:bodyPr/>
          <a:lstStyle/>
          <a:p>
            <a:r>
              <a:rPr lang="en-US" dirty="0"/>
              <a:t>Drag picture to placeholder or click icon to add</a:t>
            </a:r>
            <a:endParaRPr lang="en-GB" dirty="0"/>
          </a:p>
        </p:txBody>
      </p:sp>
      <p:sp>
        <p:nvSpPr>
          <p:cNvPr id="9" name="Rectangle 8"/>
          <p:cNvSpPr/>
          <p:nvPr userDrawn="1"/>
        </p:nvSpPr>
        <p:spPr>
          <a:xfrm>
            <a:off x="6514527" y="2798053"/>
            <a:ext cx="1315916" cy="59396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n>
                <a:noFill/>
              </a:ln>
            </a:endParaRPr>
          </a:p>
        </p:txBody>
      </p:sp>
      <p:sp>
        <p:nvSpPr>
          <p:cNvPr id="11" name="Text Placeholder 10"/>
          <p:cNvSpPr>
            <a:spLocks noGrp="1"/>
          </p:cNvSpPr>
          <p:nvPr>
            <p:ph type="body" sz="quarter" idx="14"/>
          </p:nvPr>
        </p:nvSpPr>
        <p:spPr>
          <a:xfrm>
            <a:off x="6515100" y="3633827"/>
            <a:ext cx="1315641" cy="1873897"/>
          </a:xfrm>
        </p:spPr>
        <p:txBody>
          <a:bodyPr/>
          <a:lstStyle>
            <a:lvl1pPr>
              <a:lnSpc>
                <a:spcPct val="100000"/>
              </a:lnSpc>
              <a:spcBef>
                <a:spcPts val="600"/>
              </a:spcBef>
              <a:defRPr sz="9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21261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Imag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610509" cy="1325563"/>
          </a:xfrm>
        </p:spPr>
        <p:txBody>
          <a:bodyPr/>
          <a:lstStyle/>
          <a:p>
            <a:r>
              <a:rPr lang="en-US"/>
              <a:t>Click to edit Master title style</a:t>
            </a:r>
            <a:endParaRPr lang="en-GB"/>
          </a:p>
        </p:txBody>
      </p:sp>
      <p:sp>
        <p:nvSpPr>
          <p:cNvPr id="3" name="Content Placeholder 2"/>
          <p:cNvSpPr>
            <a:spLocks noGrp="1"/>
          </p:cNvSpPr>
          <p:nvPr>
            <p:ph idx="1"/>
          </p:nvPr>
        </p:nvSpPr>
        <p:spPr>
          <a:xfrm>
            <a:off x="550069"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B531A12D-BEA1-44E3-ABCA-ADE5BB6C4D14}" type="datetime1">
              <a:rPr lang="en-GB" smtClean="0"/>
              <a:t>30/01/2024</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6516886" y="659953"/>
            <a:ext cx="2627114" cy="2138100"/>
          </a:xfrm>
        </p:spPr>
        <p:txBody>
          <a:bodyPr/>
          <a:lstStyle/>
          <a:p>
            <a:r>
              <a:rPr lang="en-US" dirty="0"/>
              <a:t>Drag picture to placeholder or click icon to add</a:t>
            </a:r>
            <a:endParaRPr lang="en-GB" dirty="0"/>
          </a:p>
        </p:txBody>
      </p:sp>
      <p:sp>
        <p:nvSpPr>
          <p:cNvPr id="9" name="Rectangle 8"/>
          <p:cNvSpPr/>
          <p:nvPr userDrawn="1"/>
        </p:nvSpPr>
        <p:spPr>
          <a:xfrm>
            <a:off x="6514527" y="2798053"/>
            <a:ext cx="1315916" cy="59396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n>
                <a:noFill/>
              </a:ln>
            </a:endParaRPr>
          </a:p>
        </p:txBody>
      </p:sp>
      <p:sp>
        <p:nvSpPr>
          <p:cNvPr id="11" name="Text Placeholder 10"/>
          <p:cNvSpPr>
            <a:spLocks noGrp="1"/>
          </p:cNvSpPr>
          <p:nvPr>
            <p:ph type="body" sz="quarter" idx="14"/>
          </p:nvPr>
        </p:nvSpPr>
        <p:spPr>
          <a:xfrm>
            <a:off x="6515100" y="3633827"/>
            <a:ext cx="1315641" cy="1830355"/>
          </a:xfrm>
        </p:spPr>
        <p:txBody>
          <a:bodyPr/>
          <a:lstStyle>
            <a:lvl1pPr>
              <a:lnSpc>
                <a:spcPct val="100000"/>
              </a:lnSpc>
              <a:spcBef>
                <a:spcPts val="600"/>
              </a:spcBef>
              <a:defRPr sz="900">
                <a:solidFill>
                  <a:schemeClr val="bg2"/>
                </a:solidFill>
              </a:defRPr>
            </a:lvl1pPr>
          </a:lstStyle>
          <a:p>
            <a:pPr lvl="0"/>
            <a:r>
              <a:rPr lang="en-US"/>
              <a:t>Click to edit Master text styles</a:t>
            </a:r>
          </a:p>
        </p:txBody>
      </p:sp>
      <p:sp>
        <p:nvSpPr>
          <p:cNvPr id="12" name="Content Placeholder 2"/>
          <p:cNvSpPr>
            <a:spLocks noGrp="1"/>
          </p:cNvSpPr>
          <p:nvPr>
            <p:ph idx="15"/>
          </p:nvPr>
        </p:nvSpPr>
        <p:spPr>
          <a:xfrm>
            <a:off x="3533477"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4398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2 Image">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609787" cy="1325563"/>
          </a:xfrm>
        </p:spPr>
        <p:txBody>
          <a:bodyPr/>
          <a:lstStyle/>
          <a:p>
            <a:r>
              <a:rPr lang="en-US"/>
              <a:t>Click to edit Master title style</a:t>
            </a:r>
            <a:endParaRPr lang="en-GB"/>
          </a:p>
        </p:txBody>
      </p:sp>
      <p:sp>
        <p:nvSpPr>
          <p:cNvPr id="3" name="Content Placeholder 2"/>
          <p:cNvSpPr>
            <a:spLocks noGrp="1"/>
          </p:cNvSpPr>
          <p:nvPr>
            <p:ph idx="1"/>
          </p:nvPr>
        </p:nvSpPr>
        <p:spPr>
          <a:xfrm>
            <a:off x="548625"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B942DC01-1044-40EA-8D3F-0E5E104DCEC2}" type="datetime1">
              <a:rPr lang="en-GB" smtClean="0"/>
              <a:t>30/01/2024</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6516886" y="659953"/>
            <a:ext cx="2627114" cy="2138100"/>
          </a:xfrm>
        </p:spPr>
        <p:txBody>
          <a:bodyPr/>
          <a:lstStyle/>
          <a:p>
            <a:r>
              <a:rPr lang="en-US" dirty="0"/>
              <a:t>Drag picture to placeholder or click icon to add</a:t>
            </a:r>
            <a:endParaRPr lang="en-GB" dirty="0"/>
          </a:p>
        </p:txBody>
      </p:sp>
      <p:sp>
        <p:nvSpPr>
          <p:cNvPr id="12" name="Content Placeholder 2"/>
          <p:cNvSpPr>
            <a:spLocks noGrp="1"/>
          </p:cNvSpPr>
          <p:nvPr>
            <p:ph idx="15"/>
          </p:nvPr>
        </p:nvSpPr>
        <p:spPr>
          <a:xfrm>
            <a:off x="3532756"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7"/>
          <p:cNvSpPr>
            <a:spLocks noGrp="1"/>
          </p:cNvSpPr>
          <p:nvPr>
            <p:ph type="pic" sz="quarter" idx="16"/>
          </p:nvPr>
        </p:nvSpPr>
        <p:spPr>
          <a:xfrm>
            <a:off x="6516886" y="2798054"/>
            <a:ext cx="2627114" cy="2138100"/>
          </a:xfrm>
        </p:spPr>
        <p:txBody>
          <a:bodyPr/>
          <a:lstStyle/>
          <a:p>
            <a:r>
              <a:rPr lang="en-US" dirty="0"/>
              <a:t>Drag picture to placeholder or click icon to add</a:t>
            </a:r>
            <a:endParaRPr lang="en-GB" dirty="0"/>
          </a:p>
        </p:txBody>
      </p:sp>
      <p:sp>
        <p:nvSpPr>
          <p:cNvPr id="14" name="Rectangle 13"/>
          <p:cNvSpPr/>
          <p:nvPr userDrawn="1"/>
        </p:nvSpPr>
        <p:spPr>
          <a:xfrm>
            <a:off x="6514527" y="4936154"/>
            <a:ext cx="2629473" cy="59396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n>
                <a:noFill/>
              </a:ln>
            </a:endParaRPr>
          </a:p>
        </p:txBody>
      </p:sp>
    </p:spTree>
    <p:extLst>
      <p:ext uri="{BB962C8B-B14F-4D97-AF65-F5344CB8AC3E}">
        <p14:creationId xmlns:p14="http://schemas.microsoft.com/office/powerpoint/2010/main" val="1018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069" y="659954"/>
            <a:ext cx="5966817" cy="1325563"/>
          </a:xfrm>
          <a:prstGeom prst="rect">
            <a:avLst/>
          </a:prstGeom>
        </p:spPr>
        <p:txBody>
          <a:bodyPr vert="horz" lIns="0" tIns="0" rIns="0" bIns="0" rtlCol="0" anchor="t" anchorCtr="0">
            <a:noAutofit/>
          </a:bodyPr>
          <a:lstStyle/>
          <a:p>
            <a:r>
              <a:rPr lang="en-US" dirty="0"/>
              <a:t>Click to edit Master title</a:t>
            </a:r>
            <a:br>
              <a:rPr lang="en-US" dirty="0"/>
            </a:br>
            <a:r>
              <a:rPr lang="en-US" dirty="0"/>
              <a:t>style</a:t>
            </a:r>
            <a:endParaRPr lang="en-GB" dirty="0"/>
          </a:p>
        </p:txBody>
      </p:sp>
      <p:sp>
        <p:nvSpPr>
          <p:cNvPr id="3" name="Text Placeholder 2"/>
          <p:cNvSpPr>
            <a:spLocks noGrp="1"/>
          </p:cNvSpPr>
          <p:nvPr>
            <p:ph type="body" idx="1"/>
          </p:nvPr>
        </p:nvSpPr>
        <p:spPr>
          <a:xfrm>
            <a:off x="550069" y="2138101"/>
            <a:ext cx="5966817" cy="423412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516885" y="6372225"/>
            <a:ext cx="1043847" cy="273050"/>
          </a:xfrm>
          <a:prstGeom prst="rect">
            <a:avLst/>
          </a:prstGeom>
        </p:spPr>
        <p:txBody>
          <a:bodyPr vert="horz" lIns="0" tIns="0" rIns="0" bIns="0" rtlCol="0" anchor="b" anchorCtr="0"/>
          <a:lstStyle>
            <a:lvl1pPr algn="l">
              <a:defRPr sz="800">
                <a:solidFill>
                  <a:schemeClr val="tx2"/>
                </a:solidFill>
              </a:defRPr>
            </a:lvl1pPr>
          </a:lstStyle>
          <a:p>
            <a:fld id="{33035FB1-3355-4472-9B8A-291BC3D74C22}" type="datetime1">
              <a:rPr lang="en-GB" smtClean="0"/>
              <a:t>30/01/2024</a:t>
            </a:fld>
            <a:endParaRPr lang="en-GB" dirty="0"/>
          </a:p>
        </p:txBody>
      </p:sp>
      <p:sp>
        <p:nvSpPr>
          <p:cNvPr id="5" name="Footer Placeholder 4"/>
          <p:cNvSpPr>
            <a:spLocks noGrp="1"/>
          </p:cNvSpPr>
          <p:nvPr>
            <p:ph type="ftr" sz="quarter" idx="3"/>
          </p:nvPr>
        </p:nvSpPr>
        <p:spPr>
          <a:xfrm>
            <a:off x="550069" y="283369"/>
            <a:ext cx="4242064" cy="273050"/>
          </a:xfrm>
          <a:prstGeom prst="rect">
            <a:avLst/>
          </a:prstGeom>
        </p:spPr>
        <p:txBody>
          <a:bodyPr vert="horz" lIns="0" tIns="0" rIns="0" bIns="0" rtlCol="0" anchor="t" anchorCtr="0"/>
          <a:lstStyle>
            <a:lvl1pPr algn="l">
              <a:defRPr sz="800">
                <a:solidFill>
                  <a:schemeClr val="tx2"/>
                </a:solidFill>
              </a:defRPr>
            </a:lvl1pPr>
          </a:lstStyle>
          <a:p>
            <a:r>
              <a:rPr lang="en-GB" dirty="0"/>
              <a:t>Presentation info in footer</a:t>
            </a:r>
          </a:p>
        </p:txBody>
      </p:sp>
      <p:sp>
        <p:nvSpPr>
          <p:cNvPr id="6" name="Slide Number Placeholder 5"/>
          <p:cNvSpPr>
            <a:spLocks noGrp="1"/>
          </p:cNvSpPr>
          <p:nvPr>
            <p:ph type="sldNum" sz="quarter" idx="4"/>
          </p:nvPr>
        </p:nvSpPr>
        <p:spPr>
          <a:xfrm>
            <a:off x="8271933" y="6372225"/>
            <a:ext cx="645253" cy="273050"/>
          </a:xfrm>
          <a:prstGeom prst="rect">
            <a:avLst/>
          </a:prstGeom>
        </p:spPr>
        <p:txBody>
          <a:bodyPr vert="horz" lIns="0" tIns="0" rIns="0" bIns="0" rtlCol="0" anchor="b" anchorCtr="0"/>
          <a:lstStyle>
            <a:lvl1pPr algn="r">
              <a:defRPr sz="800">
                <a:solidFill>
                  <a:schemeClr val="tx2"/>
                </a:solidFill>
              </a:defRPr>
            </a:lvl1pPr>
          </a:lstStyle>
          <a:p>
            <a:fld id="{D5361521-EF7F-456B-A25F-4EAD8E019C37}" type="slidenum">
              <a:rPr lang="en-GB" smtClean="0"/>
              <a:pPr/>
              <a:t>‹#›</a:t>
            </a:fld>
            <a:endParaRPr lang="en-GB" dirty="0"/>
          </a:p>
        </p:txBody>
      </p:sp>
      <p:sp>
        <p:nvSpPr>
          <p:cNvPr id="12" name="TextBox 11"/>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tx2"/>
                </a:solidFill>
                <a:latin typeface="+mn-lt"/>
                <a:ea typeface="+mn-ea"/>
                <a:cs typeface="+mn-cs"/>
              </a:rPr>
              <a:t>© Cadent Gas Ltd 2017 </a:t>
            </a:r>
          </a:p>
        </p:txBody>
      </p:sp>
      <p:grpSp>
        <p:nvGrpSpPr>
          <p:cNvPr id="13" name="Group 12"/>
          <p:cNvGrpSpPr/>
          <p:nvPr userDrawn="1"/>
        </p:nvGrpSpPr>
        <p:grpSpPr>
          <a:xfrm>
            <a:off x="6513240" y="265823"/>
            <a:ext cx="1266823" cy="116102"/>
            <a:chOff x="226220" y="265823"/>
            <a:chExt cx="1266823" cy="116102"/>
          </a:xfrm>
        </p:grpSpPr>
        <p:pic>
          <p:nvPicPr>
            <p:cNvPr id="14" name="Picture 13"/>
            <p:cNvPicPr>
              <a:picLocks noChangeAspect="1"/>
            </p:cNvPicPr>
            <p:nvPr userDrawn="1"/>
          </p:nvPicPr>
          <p:blipFill>
            <a:blip r:embed="rId21"/>
            <a:stretch>
              <a:fillRect/>
            </a:stretch>
          </p:blipFill>
          <p:spPr>
            <a:xfrm>
              <a:off x="226220" y="265823"/>
              <a:ext cx="461962" cy="116102"/>
            </a:xfrm>
            <a:prstGeom prst="rect">
              <a:avLst/>
            </a:prstGeom>
          </p:spPr>
        </p:pic>
        <p:pic>
          <p:nvPicPr>
            <p:cNvPr id="15" name="Picture 14"/>
            <p:cNvPicPr>
              <a:picLocks noChangeAspect="1"/>
            </p:cNvPicPr>
            <p:nvPr userDrawn="1"/>
          </p:nvPicPr>
          <p:blipFill>
            <a:blip r:embed="rId22"/>
            <a:stretch>
              <a:fillRect/>
            </a:stretch>
          </p:blipFill>
          <p:spPr>
            <a:xfrm>
              <a:off x="733498" y="310374"/>
              <a:ext cx="759545" cy="71551"/>
            </a:xfrm>
            <a:prstGeom prst="rect">
              <a:avLst/>
            </a:prstGeom>
          </p:spPr>
        </p:pic>
      </p:grpSp>
    </p:spTree>
    <p:extLst>
      <p:ext uri="{BB962C8B-B14F-4D97-AF65-F5344CB8AC3E}">
        <p14:creationId xmlns:p14="http://schemas.microsoft.com/office/powerpoint/2010/main" val="153727191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8" r:id="rId3"/>
    <p:sldLayoutId id="2147483650" r:id="rId4"/>
    <p:sldLayoutId id="2147483663" r:id="rId5"/>
    <p:sldLayoutId id="2147483657" r:id="rId6"/>
    <p:sldLayoutId id="2147483660" r:id="rId7"/>
    <p:sldLayoutId id="2147483661" r:id="rId8"/>
    <p:sldLayoutId id="2147483662" r:id="rId9"/>
    <p:sldLayoutId id="2147483665" r:id="rId10"/>
    <p:sldLayoutId id="2147483667" r:id="rId11"/>
    <p:sldLayoutId id="2147483666" r:id="rId12"/>
    <p:sldLayoutId id="2147483658" r:id="rId13"/>
    <p:sldLayoutId id="2147483659" r:id="rId14"/>
    <p:sldLayoutId id="2147483669" r:id="rId15"/>
    <p:sldLayoutId id="2147483651" r:id="rId16"/>
    <p:sldLayoutId id="2147483670" r:id="rId17"/>
    <p:sldLayoutId id="2147483654" r:id="rId18"/>
    <p:sldLayoutId id="214748365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5000"/>
        </a:lnSpc>
        <a:spcBef>
          <a:spcPct val="0"/>
        </a:spcBef>
        <a:buNone/>
        <a:defRPr sz="3000" b="1" kern="1200" spc="-15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30188" algn="l" defTabSz="914400" rtl="0" eaLnBrk="1" latinLnBrk="0" hangingPunct="1">
        <a:lnSpc>
          <a:spcPct val="90000"/>
        </a:lnSpc>
        <a:spcBef>
          <a:spcPts val="600"/>
        </a:spcBef>
        <a:buFont typeface="Wingdings" panose="05000000000000000000" pitchFamily="2" charset="2"/>
        <a:buChar char="§"/>
        <a:defRPr sz="1800" kern="1200">
          <a:solidFill>
            <a:schemeClr val="tx2"/>
          </a:solidFill>
          <a:latin typeface="+mn-lt"/>
          <a:ea typeface="+mn-ea"/>
          <a:cs typeface="+mn-cs"/>
        </a:defRPr>
      </a:lvl2pPr>
      <a:lvl3pPr marL="454025" indent="-200025" algn="l" defTabSz="914400" rtl="0" eaLnBrk="1" latinLnBrk="0" hangingPunct="1">
        <a:lnSpc>
          <a:spcPct val="90000"/>
        </a:lnSpc>
        <a:spcBef>
          <a:spcPts val="600"/>
        </a:spcBef>
        <a:buFont typeface="Arial" panose="020B0604020202020204" pitchFamily="34" charset="0"/>
        <a:buChar char="–"/>
        <a:defRPr sz="1600" kern="1200">
          <a:solidFill>
            <a:schemeClr val="tx2"/>
          </a:solidFill>
          <a:latin typeface="+mn-lt"/>
          <a:ea typeface="+mn-ea"/>
          <a:cs typeface="+mn-cs"/>
        </a:defRPr>
      </a:lvl3pPr>
      <a:lvl4pPr marL="612775" indent="-149225" algn="l" defTabSz="914400" rtl="0" eaLnBrk="1" latinLnBrk="0" hangingPunct="1">
        <a:lnSpc>
          <a:spcPct val="90000"/>
        </a:lnSpc>
        <a:spcBef>
          <a:spcPts val="300"/>
        </a:spcBef>
        <a:buFont typeface="Wingdings" panose="05000000000000000000" pitchFamily="2" charset="2"/>
        <a:buChar char="§"/>
        <a:defRPr sz="1400" kern="1200">
          <a:solidFill>
            <a:schemeClr val="tx2"/>
          </a:solidFill>
          <a:latin typeface="+mn-lt"/>
          <a:ea typeface="+mn-ea"/>
          <a:cs typeface="+mn-cs"/>
        </a:defRPr>
      </a:lvl4pPr>
      <a:lvl5pPr marL="819150" indent="-192088" algn="l" defTabSz="914400" rtl="0" eaLnBrk="1" latinLnBrk="0" hangingPunct="1">
        <a:lnSpc>
          <a:spcPct val="90000"/>
        </a:lnSpc>
        <a:spcBef>
          <a:spcPts val="3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14" userDrawn="1">
          <p15:clr>
            <a:srgbClr val="F26B43"/>
          </p15:clr>
        </p15:guide>
        <p15:guide id="2" orient="horz" pos="1346" userDrawn="1">
          <p15:clr>
            <a:srgbClr val="F26B43"/>
          </p15:clr>
        </p15:guide>
        <p15:guide id="3" pos="347" userDrawn="1">
          <p15:clr>
            <a:srgbClr val="F26B43"/>
          </p15:clr>
        </p15:guide>
        <p15:guide id="4" pos="5618" userDrawn="1">
          <p15:clr>
            <a:srgbClr val="F26B43"/>
          </p15:clr>
        </p15:guide>
        <p15:guide id="5" orient="horz" pos="41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3200" dirty="0"/>
              <a:t>Proposed Changes for OAD Maintenance Requirements</a:t>
            </a:r>
          </a:p>
        </p:txBody>
      </p:sp>
      <p:sp>
        <p:nvSpPr>
          <p:cNvPr id="5" name="Subtitle 4"/>
          <p:cNvSpPr>
            <a:spLocks noGrp="1"/>
          </p:cNvSpPr>
          <p:nvPr>
            <p:ph type="subTitle" idx="1"/>
          </p:nvPr>
        </p:nvSpPr>
        <p:spPr/>
        <p:txBody>
          <a:bodyPr/>
          <a:lstStyle/>
          <a:p>
            <a:endParaRPr lang="en-GB" b="1" dirty="0"/>
          </a:p>
          <a:p>
            <a:r>
              <a:rPr lang="en-GB" b="1" dirty="0"/>
              <a:t>Darren Dunkley</a:t>
            </a:r>
          </a:p>
          <a:p>
            <a:r>
              <a:rPr lang="en-GB" dirty="0"/>
              <a:t>January 2024</a:t>
            </a:r>
          </a:p>
        </p:txBody>
      </p:sp>
      <p:pic>
        <p:nvPicPr>
          <p:cNvPr id="8" name="Picture Placeholder 8"/>
          <p:cNvPicPr>
            <a:picLocks noChangeAspect="1"/>
          </p:cNvPicPr>
          <p:nvPr/>
        </p:nvPicPr>
        <p:blipFill>
          <a:blip r:embed="rId2" cstate="print">
            <a:extLst>
              <a:ext uri="{28A0092B-C50C-407E-A947-70E740481C1C}">
                <a14:useLocalDpi xmlns:a14="http://schemas.microsoft.com/office/drawing/2010/main" val="0"/>
              </a:ext>
            </a:extLst>
          </a:blip>
          <a:srcRect l="84" r="84"/>
          <a:stretch>
            <a:fillRect/>
          </a:stretch>
        </p:blipFill>
        <p:spPr>
          <a:xfrm>
            <a:off x="0" y="1560786"/>
            <a:ext cx="4572000" cy="3894084"/>
          </a:xfrm>
          <a:prstGeom prst="rect">
            <a:avLst/>
          </a:prstGeom>
        </p:spPr>
      </p:pic>
      <p:pic>
        <p:nvPicPr>
          <p:cNvPr id="9" name="Picture Placeholder 11"/>
          <p:cNvPicPr>
            <a:picLocks noChangeAspect="1"/>
          </p:cNvPicPr>
          <p:nvPr/>
        </p:nvPicPr>
        <p:blipFill>
          <a:blip r:embed="rId3" cstate="print">
            <a:extLst>
              <a:ext uri="{28A0092B-C50C-407E-A947-70E740481C1C}">
                <a14:useLocalDpi xmlns:a14="http://schemas.microsoft.com/office/drawing/2010/main" val="0"/>
              </a:ext>
            </a:extLst>
          </a:blip>
          <a:srcRect t="152" b="152"/>
          <a:stretch>
            <a:fillRect/>
          </a:stretch>
        </p:blipFill>
        <p:spPr>
          <a:xfrm>
            <a:off x="2380594" y="0"/>
            <a:ext cx="2191406" cy="1466193"/>
          </a:xfrm>
          <a:prstGeom prst="rect">
            <a:avLst/>
          </a:prstGeom>
        </p:spPr>
      </p:pic>
    </p:spTree>
    <p:extLst>
      <p:ext uri="{BB962C8B-B14F-4D97-AF65-F5344CB8AC3E}">
        <p14:creationId xmlns:p14="http://schemas.microsoft.com/office/powerpoint/2010/main" val="176477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OAD Maintenance Requirements</a:t>
            </a:r>
            <a:br>
              <a:rPr lang="en-GB" dirty="0"/>
            </a:br>
            <a:r>
              <a:rPr lang="en-GB" dirty="0">
                <a:solidFill>
                  <a:schemeClr val="bg2"/>
                </a:solidFill>
              </a:rPr>
              <a:t>High Level Overview</a:t>
            </a:r>
            <a:br>
              <a:rPr lang="en-GB" dirty="0">
                <a:solidFill>
                  <a:schemeClr val="bg2"/>
                </a:solidFill>
              </a:rPr>
            </a:br>
            <a:r>
              <a:rPr lang="en-GB" sz="2800" dirty="0">
                <a:solidFill>
                  <a:schemeClr val="bg2"/>
                </a:solidFill>
              </a:rPr>
              <a:t>Programme Planning Requirements 3</a:t>
            </a:r>
          </a:p>
        </p:txBody>
      </p:sp>
      <p:sp>
        <p:nvSpPr>
          <p:cNvPr id="5" name="Date Placeholder 4"/>
          <p:cNvSpPr>
            <a:spLocks noGrp="1"/>
          </p:cNvSpPr>
          <p:nvPr>
            <p:ph type="dt" sz="half" idx="10"/>
          </p:nvPr>
        </p:nvSpPr>
        <p:spPr/>
        <p:txBody>
          <a:bodyPr/>
          <a:lstStyle/>
          <a:p>
            <a:fld id="{EDB10160-357B-4E5A-AE13-409348CB1E2F}" type="datetime1">
              <a:rPr lang="en-GB" smtClean="0"/>
              <a:t>30/01/2024</a:t>
            </a:fld>
            <a:endParaRPr lang="en-GB" dirty="0"/>
          </a:p>
        </p:txBody>
      </p:sp>
      <p:sp>
        <p:nvSpPr>
          <p:cNvPr id="6" name="Footer Placeholder 5"/>
          <p:cNvSpPr>
            <a:spLocks noGrp="1"/>
          </p:cNvSpPr>
          <p:nvPr>
            <p:ph type="ftr" sz="quarter" idx="11"/>
          </p:nvPr>
        </p:nvSpPr>
        <p:spPr/>
        <p:txBody>
          <a:bodyPr/>
          <a:lstStyle/>
          <a:p>
            <a:r>
              <a:rPr lang="en-GB" dirty="0"/>
              <a:t>Presentation info in footer</a:t>
            </a:r>
          </a:p>
        </p:txBody>
      </p:sp>
      <p:sp>
        <p:nvSpPr>
          <p:cNvPr id="7" name="Slide Number Placeholder 6"/>
          <p:cNvSpPr>
            <a:spLocks noGrp="1"/>
          </p:cNvSpPr>
          <p:nvPr>
            <p:ph type="sldNum" sz="quarter" idx="12"/>
          </p:nvPr>
        </p:nvSpPr>
        <p:spPr/>
        <p:txBody>
          <a:bodyPr/>
          <a:lstStyle/>
          <a:p>
            <a:fld id="{D5361521-EF7F-456B-A25F-4EAD8E019C37}" type="slidenum">
              <a:rPr lang="en-GB" smtClean="0"/>
              <a:pPr/>
              <a:t>10</a:t>
            </a:fld>
            <a:endParaRPr lang="en-GB" dirty="0"/>
          </a:p>
        </p:txBody>
      </p:sp>
      <p:cxnSp>
        <p:nvCxnSpPr>
          <p:cNvPr id="16" name="Straight Connector 15"/>
          <p:cNvCxnSpPr>
            <a:cxnSpLocks/>
          </p:cNvCxnSpPr>
          <p:nvPr/>
        </p:nvCxnSpPr>
        <p:spPr>
          <a:xfrm>
            <a:off x="550069" y="2061900"/>
            <a:ext cx="83494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30" name="Table 30">
            <a:extLst>
              <a:ext uri="{FF2B5EF4-FFF2-40B4-BE49-F238E27FC236}">
                <a16:creationId xmlns:a16="http://schemas.microsoft.com/office/drawing/2014/main" id="{4A6A514C-1737-466D-8E6C-8C098C8B00E0}"/>
              </a:ext>
            </a:extLst>
          </p:cNvPr>
          <p:cNvGraphicFramePr>
            <a:graphicFrameLocks noGrp="1"/>
          </p:cNvGraphicFramePr>
          <p:nvPr>
            <p:extLst>
              <p:ext uri="{D42A27DB-BD31-4B8C-83A1-F6EECF244321}">
                <p14:modId xmlns:p14="http://schemas.microsoft.com/office/powerpoint/2010/main" val="1965319660"/>
              </p:ext>
            </p:extLst>
          </p:nvPr>
        </p:nvGraphicFramePr>
        <p:xfrm>
          <a:off x="550069" y="2243756"/>
          <a:ext cx="8280271" cy="4456766"/>
        </p:xfrm>
        <a:graphic>
          <a:graphicData uri="http://schemas.openxmlformats.org/drawingml/2006/table">
            <a:tbl>
              <a:tblPr firstRow="1" bandRow="1">
                <a:tableStyleId>{91EBBBCC-DAD2-459C-BE2E-F6DE35CF9A28}</a:tableStyleId>
              </a:tblPr>
              <a:tblGrid>
                <a:gridCol w="3974084">
                  <a:extLst>
                    <a:ext uri="{9D8B030D-6E8A-4147-A177-3AD203B41FA5}">
                      <a16:colId xmlns:a16="http://schemas.microsoft.com/office/drawing/2014/main" val="1762006437"/>
                    </a:ext>
                  </a:extLst>
                </a:gridCol>
                <a:gridCol w="4306187">
                  <a:extLst>
                    <a:ext uri="{9D8B030D-6E8A-4147-A177-3AD203B41FA5}">
                      <a16:colId xmlns:a16="http://schemas.microsoft.com/office/drawing/2014/main" val="2284193885"/>
                    </a:ext>
                  </a:extLst>
                </a:gridCol>
              </a:tblGrid>
              <a:tr h="281259">
                <a:tc>
                  <a:txBody>
                    <a:bodyPr/>
                    <a:lstStyle/>
                    <a:p>
                      <a:r>
                        <a:rPr lang="en-GB" sz="1200" dirty="0"/>
                        <a:t>Clause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r>
                        <a:rPr lang="en-GB" sz="1200" dirty="0"/>
                        <a:t>Issues</a:t>
                      </a:r>
                    </a:p>
                  </a:txBody>
                  <a:tcPr>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3683781559"/>
                  </a:ext>
                </a:extLst>
              </a:tr>
              <a:tr h="2281888">
                <a:tc>
                  <a:txBody>
                    <a:bodyPr/>
                    <a:lstStyle/>
                    <a:p>
                      <a:r>
                        <a:rPr lang="en-GB" sz="1000" i="1" dirty="0"/>
                        <a:t>Section G2.4 - Revision of Maintenance Programmes </a:t>
                      </a:r>
                    </a:p>
                    <a:p>
                      <a:r>
                        <a:rPr lang="en-GB" sz="1000" i="1" dirty="0"/>
                        <a:t>Section G3.4 - Urgent Maintenance</a:t>
                      </a:r>
                    </a:p>
                    <a:p>
                      <a:endParaRPr lang="en-GB"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a:t>It is accepted that revised maintenance plans may need to be issued as maintenance plans can and often change.  However, the arrangements currently within OAD seem burdensome especially if maintenance has been inadvertently missed from the annual plan.</a:t>
                      </a:r>
                    </a:p>
                    <a:p>
                      <a:pPr marL="0" indent="0">
                        <a:buFont typeface="Arial" panose="020B0604020202020204" pitchFamily="34" charset="0"/>
                        <a:buNone/>
                      </a:pPr>
                      <a:endParaRPr lang="en-GB" sz="1000" dirty="0"/>
                    </a:p>
                    <a:p>
                      <a:pPr marL="171450" indent="-171450">
                        <a:buFont typeface="Arial" panose="020B0604020202020204" pitchFamily="34" charset="0"/>
                        <a:buChar char="•"/>
                      </a:pPr>
                      <a:r>
                        <a:rPr lang="en-GB" sz="1000" dirty="0"/>
                        <a:t>Where Urgent Maintenance is necessary this is often a result that the maintenance requirements were not known at the time the plan was drafted and reviewed, or maintenance needs to be brought forward to maintain the safe operation or integrity of the affected asset.  </a:t>
                      </a:r>
                    </a:p>
                    <a:p>
                      <a:pPr marL="171450" indent="-171450">
                        <a:buFont typeface="Arial" panose="020B0604020202020204" pitchFamily="34" charset="0"/>
                        <a:buChar char="•"/>
                      </a:pPr>
                      <a:endParaRPr lang="en-GB" sz="1000" dirty="0"/>
                    </a:p>
                    <a:p>
                      <a:pPr marL="0" indent="0">
                        <a:buFont typeface="Arial" panose="020B0604020202020204" pitchFamily="34" charset="0"/>
                        <a:buNone/>
                      </a:pPr>
                      <a:endParaRPr lang="en-GB" sz="1000" dirty="0"/>
                    </a:p>
                    <a:p>
                      <a:pPr marL="0" indent="0">
                        <a:buFont typeface="Arial" panose="020B0604020202020204" pitchFamily="34" charset="0"/>
                        <a:buNone/>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8025911"/>
                  </a:ext>
                </a:extLst>
              </a:tr>
              <a:tr h="27817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4">
                              <a:lumMod val="20000"/>
                              <a:lumOff val="80000"/>
                            </a:schemeClr>
                          </a:solidFill>
                        </a:rPr>
                        <a:t>Suggested Approach:</a:t>
                      </a:r>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5274460"/>
                  </a:ext>
                </a:extLst>
              </a:tr>
              <a:tr h="1560189">
                <a:tc gridSpan="2">
                  <a:txBody>
                    <a:bodyPr/>
                    <a:lstStyle/>
                    <a:p>
                      <a:pPr marL="0" indent="0">
                        <a:buFont typeface="Arial" panose="020B0604020202020204" pitchFamily="34" charset="0"/>
                        <a:buNone/>
                      </a:pPr>
                      <a:r>
                        <a:rPr lang="en-GB" sz="1000" dirty="0"/>
                        <a:t>The suggested approach is that as the activities under Non-routine and Routine activities can be defined operators should be able to provide indicative maintenance programmes based upon the annual maintenance plan (AMP) processes.  If changes are required, due to maintenance activities being missed it seems unnecessary to have to re-issue the whole plan again which will require the other operator to review and agree the content.  To avoid this, the missed maintenance can be notified via the OAD Notification process instead.  This is likely to impact Non-Routine maintenance items rather than Routine maintenance.</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dirty="0"/>
                        <a:t>For Urgent Maintenance, operators can utilise the Emergency NRO process that is already in place depending upon the severity of the situation in hand.  If the severity is not so high, to avoid a separation notification being issued and/or the re-issue of the entire maintenance plan, again the OAD Notification process could be utilised for this purpose instead.</a:t>
                      </a:r>
                    </a:p>
                    <a:p>
                      <a:pPr marL="0" indent="0">
                        <a:buFont typeface="Arial" panose="020B0604020202020204" pitchFamily="34" charset="0"/>
                        <a:buNone/>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4534361"/>
                  </a:ext>
                </a:extLst>
              </a:tr>
            </a:tbl>
          </a:graphicData>
        </a:graphic>
      </p:graphicFrame>
    </p:spTree>
    <p:extLst>
      <p:ext uri="{BB962C8B-B14F-4D97-AF65-F5344CB8AC3E}">
        <p14:creationId xmlns:p14="http://schemas.microsoft.com/office/powerpoint/2010/main" val="58442465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OAD Maintenance Requirements</a:t>
            </a:r>
            <a:br>
              <a:rPr lang="en-GB" dirty="0"/>
            </a:br>
            <a:r>
              <a:rPr lang="en-GB" dirty="0">
                <a:solidFill>
                  <a:schemeClr val="bg2"/>
                </a:solidFill>
              </a:rPr>
              <a:t>High Level Overview</a:t>
            </a:r>
            <a:br>
              <a:rPr lang="en-GB" dirty="0">
                <a:solidFill>
                  <a:schemeClr val="bg2"/>
                </a:solidFill>
              </a:rPr>
            </a:br>
            <a:r>
              <a:rPr lang="en-GB" sz="2800" dirty="0">
                <a:solidFill>
                  <a:schemeClr val="bg2"/>
                </a:solidFill>
              </a:rPr>
              <a:t>Other Requirements</a:t>
            </a:r>
          </a:p>
        </p:txBody>
      </p:sp>
      <p:sp>
        <p:nvSpPr>
          <p:cNvPr id="5" name="Date Placeholder 4"/>
          <p:cNvSpPr>
            <a:spLocks noGrp="1"/>
          </p:cNvSpPr>
          <p:nvPr>
            <p:ph type="dt" sz="half" idx="10"/>
          </p:nvPr>
        </p:nvSpPr>
        <p:spPr/>
        <p:txBody>
          <a:bodyPr/>
          <a:lstStyle/>
          <a:p>
            <a:fld id="{EDB10160-357B-4E5A-AE13-409348CB1E2F}" type="datetime1">
              <a:rPr lang="en-GB" smtClean="0"/>
              <a:t>30/01/2024</a:t>
            </a:fld>
            <a:endParaRPr lang="en-GB" dirty="0"/>
          </a:p>
        </p:txBody>
      </p:sp>
      <p:sp>
        <p:nvSpPr>
          <p:cNvPr id="6" name="Footer Placeholder 5"/>
          <p:cNvSpPr>
            <a:spLocks noGrp="1"/>
          </p:cNvSpPr>
          <p:nvPr>
            <p:ph type="ftr" sz="quarter" idx="11"/>
          </p:nvPr>
        </p:nvSpPr>
        <p:spPr/>
        <p:txBody>
          <a:bodyPr/>
          <a:lstStyle/>
          <a:p>
            <a:r>
              <a:rPr lang="en-GB" dirty="0"/>
              <a:t>Presentation info in footer</a:t>
            </a:r>
          </a:p>
        </p:txBody>
      </p:sp>
      <p:sp>
        <p:nvSpPr>
          <p:cNvPr id="7" name="Slide Number Placeholder 6"/>
          <p:cNvSpPr>
            <a:spLocks noGrp="1"/>
          </p:cNvSpPr>
          <p:nvPr>
            <p:ph type="sldNum" sz="quarter" idx="12"/>
          </p:nvPr>
        </p:nvSpPr>
        <p:spPr/>
        <p:txBody>
          <a:bodyPr/>
          <a:lstStyle/>
          <a:p>
            <a:fld id="{D5361521-EF7F-456B-A25F-4EAD8E019C37}" type="slidenum">
              <a:rPr lang="en-GB" smtClean="0"/>
              <a:pPr/>
              <a:t>11</a:t>
            </a:fld>
            <a:endParaRPr lang="en-GB" dirty="0"/>
          </a:p>
        </p:txBody>
      </p:sp>
      <p:cxnSp>
        <p:nvCxnSpPr>
          <p:cNvPr id="16" name="Straight Connector 15"/>
          <p:cNvCxnSpPr>
            <a:cxnSpLocks/>
          </p:cNvCxnSpPr>
          <p:nvPr/>
        </p:nvCxnSpPr>
        <p:spPr>
          <a:xfrm>
            <a:off x="550069" y="2061900"/>
            <a:ext cx="83494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30" name="Table 30">
            <a:extLst>
              <a:ext uri="{FF2B5EF4-FFF2-40B4-BE49-F238E27FC236}">
                <a16:creationId xmlns:a16="http://schemas.microsoft.com/office/drawing/2014/main" id="{4A6A514C-1737-466D-8E6C-8C098C8B00E0}"/>
              </a:ext>
            </a:extLst>
          </p:cNvPr>
          <p:cNvGraphicFramePr>
            <a:graphicFrameLocks noGrp="1"/>
          </p:cNvGraphicFramePr>
          <p:nvPr>
            <p:extLst>
              <p:ext uri="{D42A27DB-BD31-4B8C-83A1-F6EECF244321}">
                <p14:modId xmlns:p14="http://schemas.microsoft.com/office/powerpoint/2010/main" val="2657063820"/>
              </p:ext>
            </p:extLst>
          </p:nvPr>
        </p:nvGraphicFramePr>
        <p:xfrm>
          <a:off x="550069" y="2243756"/>
          <a:ext cx="8280271" cy="4580199"/>
        </p:xfrm>
        <a:graphic>
          <a:graphicData uri="http://schemas.openxmlformats.org/drawingml/2006/table">
            <a:tbl>
              <a:tblPr firstRow="1" bandRow="1">
                <a:tableStyleId>{91EBBBCC-DAD2-459C-BE2E-F6DE35CF9A28}</a:tableStyleId>
              </a:tblPr>
              <a:tblGrid>
                <a:gridCol w="3974084">
                  <a:extLst>
                    <a:ext uri="{9D8B030D-6E8A-4147-A177-3AD203B41FA5}">
                      <a16:colId xmlns:a16="http://schemas.microsoft.com/office/drawing/2014/main" val="1762006437"/>
                    </a:ext>
                  </a:extLst>
                </a:gridCol>
                <a:gridCol w="4306187">
                  <a:extLst>
                    <a:ext uri="{9D8B030D-6E8A-4147-A177-3AD203B41FA5}">
                      <a16:colId xmlns:a16="http://schemas.microsoft.com/office/drawing/2014/main" val="2284193885"/>
                    </a:ext>
                  </a:extLst>
                </a:gridCol>
              </a:tblGrid>
              <a:tr h="266199">
                <a:tc>
                  <a:txBody>
                    <a:bodyPr/>
                    <a:lstStyle/>
                    <a:p>
                      <a:r>
                        <a:rPr lang="en-GB" sz="1200" dirty="0"/>
                        <a:t>Clause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r>
                        <a:rPr lang="en-GB" sz="1200" dirty="0"/>
                        <a:t>Issues</a:t>
                      </a:r>
                    </a:p>
                  </a:txBody>
                  <a:tcPr>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3683781559"/>
                  </a:ext>
                </a:extLst>
              </a:tr>
              <a:tr h="2011284">
                <a:tc>
                  <a:txBody>
                    <a:bodyPr/>
                    <a:lstStyle/>
                    <a:p>
                      <a:r>
                        <a:rPr lang="en-GB" sz="1000" i="1" dirty="0"/>
                        <a:t>Section G2.6 – Maintenance Reporting </a:t>
                      </a:r>
                    </a:p>
                    <a:p>
                      <a:r>
                        <a:rPr lang="en-GB" sz="1000" i="1" dirty="0"/>
                        <a:t>Section G3.3 - Postponement of maintenance </a:t>
                      </a:r>
                    </a:p>
                    <a:p>
                      <a:endParaRPr lang="en-GB"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a:t>The arrangements under Section G2.6 state that the downstream operator must provide to the upstream party a monthly report in relation to Measurement Equipment Maintenance.  None of the operators undertake this requirement at present and it does not seem like it would add any value either.</a:t>
                      </a:r>
                    </a:p>
                    <a:p>
                      <a:pPr marL="0" indent="0">
                        <a:buFont typeface="Arial" panose="020B0604020202020204" pitchFamily="34" charset="0"/>
                        <a:buNone/>
                      </a:pPr>
                      <a:endParaRPr lang="en-GB" sz="1000" dirty="0"/>
                    </a:p>
                    <a:p>
                      <a:pPr marL="171450" indent="-171450">
                        <a:buFont typeface="Arial" panose="020B0604020202020204" pitchFamily="34" charset="0"/>
                        <a:buChar char="•"/>
                      </a:pPr>
                      <a:r>
                        <a:rPr lang="en-GB" sz="1000" dirty="0"/>
                        <a:t>Where Urgent Maintenance is necessary this is often a result that the maintenance requirements were not known at the time the plan was drafted and reviewed, or maintenance needs to be brought forward to maintain the safe operation or integrity of the affected asset.  </a:t>
                      </a:r>
                    </a:p>
                    <a:p>
                      <a:pPr marL="0" indent="0">
                        <a:buFont typeface="Arial" panose="020B0604020202020204" pitchFamily="34" charset="0"/>
                        <a:buNone/>
                      </a:pPr>
                      <a:endParaRPr lang="en-GB" sz="1000" dirty="0"/>
                    </a:p>
                    <a:p>
                      <a:pPr marL="0" indent="0">
                        <a:buFont typeface="Arial" panose="020B0604020202020204" pitchFamily="34" charset="0"/>
                        <a:buNone/>
                      </a:pPr>
                      <a:endParaRPr lang="en-GB" sz="1000" dirty="0"/>
                    </a:p>
                    <a:p>
                      <a:pPr marL="0" indent="0">
                        <a:buFont typeface="Arial" panose="020B0604020202020204" pitchFamily="34" charset="0"/>
                        <a:buNone/>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8025911"/>
                  </a:ext>
                </a:extLst>
              </a:tr>
              <a:tr h="2661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4">
                              <a:lumMod val="20000"/>
                              <a:lumOff val="80000"/>
                            </a:schemeClr>
                          </a:solidFill>
                        </a:rPr>
                        <a:t>Suggested Approach:</a:t>
                      </a:r>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5274460"/>
                  </a:ext>
                </a:extLst>
              </a:tr>
              <a:tr h="1958919">
                <a:tc gridSpan="2">
                  <a:txBody>
                    <a:bodyPr/>
                    <a:lstStyle/>
                    <a:p>
                      <a:pPr marL="0" indent="0">
                        <a:buFont typeface="Arial" panose="020B0604020202020204" pitchFamily="34" charset="0"/>
                        <a:buNone/>
                      </a:pPr>
                      <a:r>
                        <a:rPr lang="en-GB" sz="1000" dirty="0"/>
                        <a:t>The suggested approach is that the Maintenance Reporting and Postponement of Maintenance requirements should be removed.  The majority of the Measurement Equipment maintenance is undertaken as Routine maintenance and for some operators ME2 maintenance is undertaken as Non-Routine.</a:t>
                      </a:r>
                    </a:p>
                    <a:p>
                      <a:pPr marL="0" indent="0">
                        <a:buFont typeface="Arial" panose="020B0604020202020204" pitchFamily="34" charset="0"/>
                        <a:buNone/>
                      </a:pPr>
                      <a:endParaRPr lang="en-GB"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As per the proposals for Routine and Non-Routine maintenance, ME2 activity will be confirmed on the Maintenance Plans whilst the Measurement Equipment maintenance would not be confirmed unless it has impact upon another operator. An operator should be trusted to complete such maintenance in line with their governance requirements.  However, new arrangements will need to be developed to enable an operator to request that an asset has been maintained accordingly from another if an asset is seen to be impacting upon another operator’s operations.</a:t>
                      </a:r>
                    </a:p>
                    <a:p>
                      <a:pPr marL="0" indent="0">
                        <a:buFont typeface="Arial" panose="020B0604020202020204" pitchFamily="34" charset="0"/>
                        <a:buNone/>
                      </a:pPr>
                      <a:r>
                        <a:rPr lang="en-GB" sz="1000" dirty="0"/>
                        <a:t>  </a:t>
                      </a:r>
                    </a:p>
                    <a:p>
                      <a:pPr marL="0" indent="0">
                        <a:buFont typeface="Arial" panose="020B0604020202020204" pitchFamily="34" charset="0"/>
                        <a:buNone/>
                      </a:pPr>
                      <a:r>
                        <a:rPr lang="en-GB" sz="1000" dirty="0"/>
                        <a:t>There are also existing provisions under OAD Section D concerning Measurement Equipment requirements, their maintenance of and validation processes if there are any concerns regarding Measurement Equipment assets.</a:t>
                      </a:r>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4534361"/>
                  </a:ext>
                </a:extLst>
              </a:tr>
            </a:tbl>
          </a:graphicData>
        </a:graphic>
      </p:graphicFrame>
    </p:spTree>
    <p:extLst>
      <p:ext uri="{BB962C8B-B14F-4D97-AF65-F5344CB8AC3E}">
        <p14:creationId xmlns:p14="http://schemas.microsoft.com/office/powerpoint/2010/main" val="65002572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OAD Maintenance Requirements</a:t>
            </a:r>
            <a:br>
              <a:rPr lang="en-GB" dirty="0"/>
            </a:br>
            <a:r>
              <a:rPr lang="en-GB" dirty="0">
                <a:solidFill>
                  <a:schemeClr val="bg2"/>
                </a:solidFill>
              </a:rPr>
              <a:t>High Level Overview</a:t>
            </a:r>
            <a:br>
              <a:rPr lang="en-GB" dirty="0">
                <a:solidFill>
                  <a:schemeClr val="bg2"/>
                </a:solidFill>
              </a:rPr>
            </a:br>
            <a:r>
              <a:rPr lang="en-GB" sz="2800" dirty="0">
                <a:solidFill>
                  <a:schemeClr val="bg2"/>
                </a:solidFill>
              </a:rPr>
              <a:t>Reporting Template</a:t>
            </a:r>
          </a:p>
        </p:txBody>
      </p:sp>
      <p:sp>
        <p:nvSpPr>
          <p:cNvPr id="5" name="Date Placeholder 4"/>
          <p:cNvSpPr>
            <a:spLocks noGrp="1"/>
          </p:cNvSpPr>
          <p:nvPr>
            <p:ph type="dt" sz="half" idx="10"/>
          </p:nvPr>
        </p:nvSpPr>
        <p:spPr/>
        <p:txBody>
          <a:bodyPr/>
          <a:lstStyle/>
          <a:p>
            <a:fld id="{EDB10160-357B-4E5A-AE13-409348CB1E2F}" type="datetime1">
              <a:rPr lang="en-GB" smtClean="0"/>
              <a:t>30/01/2024</a:t>
            </a:fld>
            <a:endParaRPr lang="en-GB" dirty="0"/>
          </a:p>
        </p:txBody>
      </p:sp>
      <p:sp>
        <p:nvSpPr>
          <p:cNvPr id="6" name="Footer Placeholder 5"/>
          <p:cNvSpPr>
            <a:spLocks noGrp="1"/>
          </p:cNvSpPr>
          <p:nvPr>
            <p:ph type="ftr" sz="quarter" idx="11"/>
          </p:nvPr>
        </p:nvSpPr>
        <p:spPr/>
        <p:txBody>
          <a:bodyPr/>
          <a:lstStyle/>
          <a:p>
            <a:r>
              <a:rPr lang="en-GB" dirty="0"/>
              <a:t>Presentation info in footer</a:t>
            </a:r>
          </a:p>
        </p:txBody>
      </p:sp>
      <p:sp>
        <p:nvSpPr>
          <p:cNvPr id="7" name="Slide Number Placeholder 6"/>
          <p:cNvSpPr>
            <a:spLocks noGrp="1"/>
          </p:cNvSpPr>
          <p:nvPr>
            <p:ph type="sldNum" sz="quarter" idx="12"/>
          </p:nvPr>
        </p:nvSpPr>
        <p:spPr/>
        <p:txBody>
          <a:bodyPr/>
          <a:lstStyle/>
          <a:p>
            <a:fld id="{D5361521-EF7F-456B-A25F-4EAD8E019C37}" type="slidenum">
              <a:rPr lang="en-GB" smtClean="0"/>
              <a:pPr/>
              <a:t>12</a:t>
            </a:fld>
            <a:endParaRPr lang="en-GB" dirty="0"/>
          </a:p>
        </p:txBody>
      </p:sp>
      <p:cxnSp>
        <p:nvCxnSpPr>
          <p:cNvPr id="16" name="Straight Connector 15"/>
          <p:cNvCxnSpPr>
            <a:cxnSpLocks/>
          </p:cNvCxnSpPr>
          <p:nvPr/>
        </p:nvCxnSpPr>
        <p:spPr>
          <a:xfrm>
            <a:off x="550069" y="2061900"/>
            <a:ext cx="83494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30" name="Table 30">
            <a:extLst>
              <a:ext uri="{FF2B5EF4-FFF2-40B4-BE49-F238E27FC236}">
                <a16:creationId xmlns:a16="http://schemas.microsoft.com/office/drawing/2014/main" id="{4A6A514C-1737-466D-8E6C-8C098C8B00E0}"/>
              </a:ext>
            </a:extLst>
          </p:cNvPr>
          <p:cNvGraphicFramePr>
            <a:graphicFrameLocks noGrp="1"/>
          </p:cNvGraphicFramePr>
          <p:nvPr>
            <p:extLst>
              <p:ext uri="{D42A27DB-BD31-4B8C-83A1-F6EECF244321}">
                <p14:modId xmlns:p14="http://schemas.microsoft.com/office/powerpoint/2010/main" val="427000169"/>
              </p:ext>
            </p:extLst>
          </p:nvPr>
        </p:nvGraphicFramePr>
        <p:xfrm>
          <a:off x="550069" y="2243755"/>
          <a:ext cx="8280271" cy="4543089"/>
        </p:xfrm>
        <a:graphic>
          <a:graphicData uri="http://schemas.openxmlformats.org/drawingml/2006/table">
            <a:tbl>
              <a:tblPr firstRow="1" bandRow="1">
                <a:tableStyleId>{91EBBBCC-DAD2-459C-BE2E-F6DE35CF9A28}</a:tableStyleId>
              </a:tblPr>
              <a:tblGrid>
                <a:gridCol w="3974084">
                  <a:extLst>
                    <a:ext uri="{9D8B030D-6E8A-4147-A177-3AD203B41FA5}">
                      <a16:colId xmlns:a16="http://schemas.microsoft.com/office/drawing/2014/main" val="1762006437"/>
                    </a:ext>
                  </a:extLst>
                </a:gridCol>
                <a:gridCol w="4306187">
                  <a:extLst>
                    <a:ext uri="{9D8B030D-6E8A-4147-A177-3AD203B41FA5}">
                      <a16:colId xmlns:a16="http://schemas.microsoft.com/office/drawing/2014/main" val="2284193885"/>
                    </a:ext>
                  </a:extLst>
                </a:gridCol>
              </a:tblGrid>
              <a:tr h="327368">
                <a:tc>
                  <a:txBody>
                    <a:bodyPr/>
                    <a:lstStyle/>
                    <a:p>
                      <a:r>
                        <a:rPr lang="en-GB" sz="1200" dirty="0"/>
                        <a:t>Clause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r>
                        <a:rPr lang="en-GB" sz="1200" dirty="0"/>
                        <a:t>Issues</a:t>
                      </a:r>
                    </a:p>
                  </a:txBody>
                  <a:tcPr>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3683781559"/>
                  </a:ext>
                </a:extLst>
              </a:tr>
              <a:tr h="1984553">
                <a:tc>
                  <a:txBody>
                    <a:bodyPr/>
                    <a:lstStyle/>
                    <a:p>
                      <a:r>
                        <a:rPr lang="en-GB" sz="1000" i="1" dirty="0"/>
                        <a:t>The reporting template is detailed in Annex G-1</a:t>
                      </a:r>
                    </a:p>
                    <a:p>
                      <a:endParaRPr lang="en-GB" sz="1000" i="1" dirty="0"/>
                    </a:p>
                    <a:p>
                      <a:pPr marL="0" indent="0">
                        <a:buNone/>
                        <a:tabLst>
                          <a:tab pos="180975" algn="l"/>
                        </a:tabLst>
                      </a:pPr>
                      <a:r>
                        <a:rPr lang="en-GB" sz="1000" dirty="0"/>
                        <a:t>Minimum details for Maintenance Programme: </a:t>
                      </a:r>
                    </a:p>
                    <a:p>
                      <a:pPr marL="0" indent="0">
                        <a:buNone/>
                        <a:tabLst>
                          <a:tab pos="180975" algn="l"/>
                        </a:tabLst>
                      </a:pPr>
                      <a:endParaRPr lang="en-GB" sz="1000" dirty="0"/>
                    </a:p>
                    <a:p>
                      <a:pPr marL="228600" indent="-228600">
                        <a:buAutoNum type="alphaLcParenBoth"/>
                        <a:tabLst>
                          <a:tab pos="180975" algn="l"/>
                        </a:tabLst>
                      </a:pPr>
                      <a:r>
                        <a:rPr lang="en-GB" sz="1000" dirty="0"/>
                        <a:t>location of works; </a:t>
                      </a:r>
                    </a:p>
                    <a:p>
                      <a:pPr marL="228600" indent="-228600">
                        <a:buAutoNum type="alphaLcParenBoth"/>
                        <a:tabLst>
                          <a:tab pos="180975" algn="l"/>
                        </a:tabLst>
                      </a:pPr>
                      <a:r>
                        <a:rPr lang="en-GB" sz="1000" dirty="0"/>
                        <a:t>affected Offtakes; </a:t>
                      </a:r>
                    </a:p>
                    <a:p>
                      <a:pPr marL="228600" indent="-228600">
                        <a:buAutoNum type="alphaLcParenBoth"/>
                        <a:tabLst>
                          <a:tab pos="180975" algn="l"/>
                        </a:tabLst>
                      </a:pPr>
                      <a:r>
                        <a:rPr lang="en-GB" sz="1000" dirty="0"/>
                        <a:t>dates of works; </a:t>
                      </a:r>
                    </a:p>
                    <a:p>
                      <a:pPr marL="228600" indent="-228600">
                        <a:buAutoNum type="alphaLcParenBoth"/>
                        <a:tabLst>
                          <a:tab pos="180975" algn="l"/>
                        </a:tabLst>
                      </a:pPr>
                      <a:r>
                        <a:rPr lang="en-GB" sz="1000" dirty="0"/>
                        <a:t>type of maintenance (whether Safety Relevant Maintenance, Flow Relevant Maintenance and/or Measurement Equipment Maintenance); and (</a:t>
                      </a:r>
                    </a:p>
                    <a:p>
                      <a:pPr marL="228600" indent="-228600">
                        <a:buAutoNum type="alphaLcParenBoth"/>
                        <a:tabLst>
                          <a:tab pos="180975" algn="l"/>
                        </a:tabLst>
                      </a:pPr>
                      <a:r>
                        <a:rPr lang="en-GB" sz="1000" dirty="0"/>
                        <a:t>reasonable details of the works.</a:t>
                      </a:r>
                      <a:endParaRPr lang="en-GB" sz="1000" i="1"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a:t>Operators provide different information and formats.  A common approach is recommended.</a:t>
                      </a:r>
                    </a:p>
                    <a:p>
                      <a:pPr marL="0" indent="0">
                        <a:buFont typeface="Arial" panose="020B0604020202020204" pitchFamily="34" charset="0"/>
                        <a:buNone/>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8025911"/>
                  </a:ext>
                </a:extLst>
              </a:tr>
              <a:tr h="3109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4">
                              <a:lumMod val="20000"/>
                              <a:lumOff val="80000"/>
                            </a:schemeClr>
                          </a:solidFill>
                        </a:rPr>
                        <a:t>Suggested Approach:</a:t>
                      </a:r>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5274460"/>
                  </a:ext>
                </a:extLst>
              </a:tr>
              <a:tr h="1815959">
                <a:tc gridSpan="2">
                  <a:txBody>
                    <a:bodyPr/>
                    <a:lstStyle/>
                    <a:p>
                      <a:r>
                        <a:rPr lang="en-GB" sz="1000" dirty="0"/>
                        <a:t>The suggested approach is that the Annual Maintenance Plans contain the following information;</a:t>
                      </a:r>
                    </a:p>
                    <a:p>
                      <a:endParaRPr lang="en-GB" sz="1000" dirty="0"/>
                    </a:p>
                    <a:p>
                      <a:pPr marL="228600" indent="-228600">
                        <a:buAutoNum type="alphaLcParenR"/>
                      </a:pPr>
                      <a:r>
                        <a:rPr lang="en-GB" sz="1000" dirty="0"/>
                        <a:t>Site</a:t>
                      </a:r>
                    </a:p>
                    <a:p>
                      <a:pPr marL="228600" indent="-228600">
                        <a:buAutoNum type="alphaLcParenR"/>
                      </a:pPr>
                      <a:r>
                        <a:rPr lang="en-GB" sz="1000" dirty="0"/>
                        <a:t>Offtake Type – (this would be either NTS; LDZ or Shared Site</a:t>
                      </a:r>
                    </a:p>
                    <a:p>
                      <a:pPr marL="228600" indent="-228600">
                        <a:buAutoNum type="alphaLcParenR"/>
                      </a:pPr>
                      <a:r>
                        <a:rPr lang="en-GB" sz="1000" dirty="0"/>
                        <a:t>Maintenance/Work Description</a:t>
                      </a:r>
                    </a:p>
                    <a:p>
                      <a:pPr marL="228600" indent="-228600">
                        <a:buAutoNum type="alphaLcParenR"/>
                      </a:pPr>
                      <a:r>
                        <a:rPr lang="en-GB" sz="1000" dirty="0"/>
                        <a:t>Impact – (this would be Measure Equipment Maintenance, Flow Restriction; Site Restriction; Electrical Impacts; Telemetry Impacts etc)</a:t>
                      </a:r>
                    </a:p>
                    <a:p>
                      <a:pPr marL="228600" indent="-228600">
                        <a:buAutoNum type="alphaLcParenR"/>
                      </a:pPr>
                      <a:r>
                        <a:rPr lang="en-GB" sz="1000" dirty="0"/>
                        <a:t>Start Date</a:t>
                      </a:r>
                    </a:p>
                    <a:p>
                      <a:pPr marL="228600" indent="-228600">
                        <a:buAutoNum type="alphaLcParenR"/>
                      </a:pPr>
                      <a:r>
                        <a:rPr lang="en-GB" sz="1000" dirty="0"/>
                        <a:t>Finish Date</a:t>
                      </a:r>
                    </a:p>
                    <a:p>
                      <a:pPr marL="228600" indent="-228600">
                        <a:buAutoNum type="alphaLcParenR"/>
                      </a:pPr>
                      <a:r>
                        <a:rPr lang="en-GB" sz="1000" dirty="0"/>
                        <a:t>Planned Year </a:t>
                      </a:r>
                    </a:p>
                    <a:p>
                      <a:pPr marL="228600" indent="-228600">
                        <a:buAutoNum type="alphaLcParenR"/>
                      </a:pPr>
                      <a:r>
                        <a:rPr lang="en-GB" sz="1000" dirty="0"/>
                        <a:t>Additional Information</a:t>
                      </a:r>
                    </a:p>
                    <a:p>
                      <a:endParaRPr lang="en-GB" sz="1000" dirty="0"/>
                    </a:p>
                    <a:p>
                      <a:r>
                        <a:rPr lang="en-GB" sz="1000" dirty="0"/>
                        <a:t>The above structure can be applied for both Routine and Non-Routine activities.</a:t>
                      </a:r>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4534361"/>
                  </a:ext>
                </a:extLst>
              </a:tr>
            </a:tbl>
          </a:graphicData>
        </a:graphic>
      </p:graphicFrame>
    </p:spTree>
    <p:extLst>
      <p:ext uri="{BB962C8B-B14F-4D97-AF65-F5344CB8AC3E}">
        <p14:creationId xmlns:p14="http://schemas.microsoft.com/office/powerpoint/2010/main" val="156831290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OAD Maintenance Requirements</a:t>
            </a:r>
            <a:br>
              <a:rPr lang="en-GB" dirty="0"/>
            </a:br>
            <a:r>
              <a:rPr lang="en-GB" dirty="0">
                <a:solidFill>
                  <a:schemeClr val="bg2"/>
                </a:solidFill>
              </a:rPr>
              <a:t>Next Steps</a:t>
            </a:r>
          </a:p>
        </p:txBody>
      </p:sp>
      <p:sp>
        <p:nvSpPr>
          <p:cNvPr id="3" name="Content Placeholder 2"/>
          <p:cNvSpPr>
            <a:spLocks noGrp="1"/>
          </p:cNvSpPr>
          <p:nvPr>
            <p:ph idx="1"/>
          </p:nvPr>
        </p:nvSpPr>
        <p:spPr>
          <a:xfrm>
            <a:off x="550069" y="1994016"/>
            <a:ext cx="5610509" cy="1057528"/>
          </a:xfrm>
        </p:spPr>
        <p:txBody>
          <a:bodyPr/>
          <a:lstStyle/>
          <a:p>
            <a:pPr algn="just">
              <a:spcBef>
                <a:spcPts val="1800"/>
              </a:spcBef>
            </a:pPr>
            <a:r>
              <a:rPr lang="en-GB" dirty="0"/>
              <a:t>All operators agreed that amendments to the OAD Maintenance arrangements were necessary as part of 0646r.</a:t>
            </a:r>
          </a:p>
        </p:txBody>
      </p:sp>
      <p:sp>
        <p:nvSpPr>
          <p:cNvPr id="4" name="Date Placeholder 3"/>
          <p:cNvSpPr>
            <a:spLocks noGrp="1"/>
          </p:cNvSpPr>
          <p:nvPr>
            <p:ph type="dt" sz="half" idx="10"/>
          </p:nvPr>
        </p:nvSpPr>
        <p:spPr/>
        <p:txBody>
          <a:bodyPr/>
          <a:lstStyle/>
          <a:p>
            <a:fld id="{A11E430A-91CA-4367-A456-82BCD19EBBFA}" type="datetime1">
              <a:rPr lang="en-GB" smtClean="0"/>
              <a:t>30/01/2024</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pPr/>
              <a:t>13</a:t>
            </a:fld>
            <a:endParaRPr lang="en-GB" dirty="0"/>
          </a:p>
        </p:txBody>
      </p:sp>
      <p:pic>
        <p:nvPicPr>
          <p:cNvPr id="11" name="Picture Placeholder 6">
            <a:extLst>
              <a:ext uri="{FF2B5EF4-FFF2-40B4-BE49-F238E27FC236}">
                <a16:creationId xmlns:a16="http://schemas.microsoft.com/office/drawing/2014/main" id="{8EF8E789-F176-4177-8136-3DE9014E043F}"/>
              </a:ext>
            </a:extLst>
          </p:cNvPr>
          <p:cNvPicPr>
            <a:picLocks noChangeAspect="1"/>
          </p:cNvPicPr>
          <p:nvPr/>
        </p:nvPicPr>
        <p:blipFill>
          <a:blip r:embed="rId2" cstate="print">
            <a:extLst>
              <a:ext uri="{28A0092B-C50C-407E-A947-70E740481C1C}">
                <a14:useLocalDpi xmlns:a14="http://schemas.microsoft.com/office/drawing/2010/main" val="0"/>
              </a:ext>
            </a:extLst>
          </a:blip>
          <a:srcRect t="12437" b="12437"/>
          <a:stretch>
            <a:fillRect/>
          </a:stretch>
        </p:blipFill>
        <p:spPr>
          <a:xfrm>
            <a:off x="6516886" y="659953"/>
            <a:ext cx="2627114" cy="2138100"/>
          </a:xfrm>
          <a:prstGeom prst="rect">
            <a:avLst/>
          </a:prstGeom>
        </p:spPr>
      </p:pic>
      <p:sp>
        <p:nvSpPr>
          <p:cNvPr id="9" name="TextBox 8">
            <a:extLst>
              <a:ext uri="{FF2B5EF4-FFF2-40B4-BE49-F238E27FC236}">
                <a16:creationId xmlns:a16="http://schemas.microsoft.com/office/drawing/2014/main" id="{6083A56E-5EDA-4BFA-8C90-85C822648F0A}"/>
              </a:ext>
            </a:extLst>
          </p:cNvPr>
          <p:cNvSpPr txBox="1"/>
          <p:nvPr/>
        </p:nvSpPr>
        <p:spPr>
          <a:xfrm>
            <a:off x="455143" y="3135364"/>
            <a:ext cx="8233714" cy="2369880"/>
          </a:xfrm>
          <a:prstGeom prst="rect">
            <a:avLst/>
          </a:prstGeom>
          <a:solidFill>
            <a:schemeClr val="bg1"/>
          </a:solidFill>
        </p:spPr>
        <p:txBody>
          <a:bodyPr wrap="square" rtlCol="0">
            <a:spAutoFit/>
          </a:bodyPr>
          <a:lstStyle/>
          <a:p>
            <a:pPr algn="just">
              <a:spcBef>
                <a:spcPts val="1800"/>
              </a:spcBef>
            </a:pPr>
            <a:r>
              <a:rPr lang="en-GB" sz="1600" dirty="0"/>
              <a:t>To ensure that any submitted Modification is processed as efficiently as possible, the operators need to review and agree the broad scope of the proposed amendments within this presentation before proceeding to develop the respective business rules.</a:t>
            </a:r>
          </a:p>
          <a:p>
            <a:pPr algn="just">
              <a:spcBef>
                <a:spcPts val="1800"/>
              </a:spcBef>
            </a:pPr>
            <a:r>
              <a:rPr lang="en-GB" sz="1400" dirty="0"/>
              <a:t>It is recommended that this dialogue is facilitated via the Offtake Arrangements Workgroup (OAW) with a view that the business rules can be agreed by spring 2024 and a formal modification processed by late 2024.</a:t>
            </a:r>
          </a:p>
          <a:p>
            <a:pPr algn="just">
              <a:spcBef>
                <a:spcPts val="1800"/>
              </a:spcBef>
            </a:pPr>
            <a:r>
              <a:rPr lang="en-GB" sz="1400" dirty="0"/>
              <a:t>If the principles can be agreed in time these can be tested as part of the 2025 Shared Maintenance Plan submissions.</a:t>
            </a:r>
          </a:p>
        </p:txBody>
      </p:sp>
    </p:spTree>
    <p:extLst>
      <p:ext uri="{BB962C8B-B14F-4D97-AF65-F5344CB8AC3E}">
        <p14:creationId xmlns:p14="http://schemas.microsoft.com/office/powerpoint/2010/main" val="36877532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01760" y="1905015"/>
            <a:ext cx="3616021" cy="1492639"/>
          </a:xfrm>
        </p:spPr>
        <p:txBody>
          <a:bodyPr/>
          <a:lstStyle/>
          <a:p>
            <a:r>
              <a:rPr lang="en-GB" u="sng" dirty="0"/>
              <a:t>Feedback</a:t>
            </a:r>
            <a:br>
              <a:rPr lang="en-GB" dirty="0"/>
            </a:br>
            <a:br>
              <a:rPr lang="en-GB" dirty="0"/>
            </a:br>
            <a:r>
              <a:rPr lang="en-GB" dirty="0"/>
              <a:t>Dialogue, questions or concerns</a:t>
            </a:r>
          </a:p>
        </p:txBody>
      </p:sp>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5612" r="15612"/>
          <a:stretch>
            <a:fillRect/>
          </a:stretch>
        </p:blipFill>
        <p:spPr/>
      </p:pic>
      <p:sp>
        <p:nvSpPr>
          <p:cNvPr id="3" name="Picture Placeholder 2"/>
          <p:cNvSpPr>
            <a:spLocks noGrp="1"/>
          </p:cNvSpPr>
          <p:nvPr>
            <p:ph type="pic" sz="quarter" idx="10"/>
          </p:nvPr>
        </p:nvSpPr>
        <p:spPr/>
        <p:txBody>
          <a:bodyPr/>
          <a:lstStyle/>
          <a:p>
            <a:endParaRPr lang="en-GB"/>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342" t="16007" b="9509"/>
          <a:stretch/>
        </p:blipFill>
        <p:spPr>
          <a:xfrm>
            <a:off x="2190116" y="0"/>
            <a:ext cx="2381884" cy="1447800"/>
          </a:xfrm>
          <a:prstGeom prst="rect">
            <a:avLst/>
          </a:prstGeom>
        </p:spPr>
      </p:pic>
    </p:spTree>
    <p:extLst>
      <p:ext uri="{BB962C8B-B14F-4D97-AF65-F5344CB8AC3E}">
        <p14:creationId xmlns:p14="http://schemas.microsoft.com/office/powerpoint/2010/main" val="421421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7">
            <a:extLst>
              <a:ext uri="{FF2B5EF4-FFF2-40B4-BE49-F238E27FC236}">
                <a16:creationId xmlns:a16="http://schemas.microsoft.com/office/drawing/2014/main" id="{211AFD41-F9FE-4E58-8C95-8D52EC1EABF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925" r="3925"/>
          <a:stretch>
            <a:fillRect/>
          </a:stretch>
        </p:blipFill>
        <p:spPr>
          <a:xfrm>
            <a:off x="6519652" y="673803"/>
            <a:ext cx="2627114" cy="2138100"/>
          </a:xfrm>
        </p:spPr>
      </p:pic>
      <p:sp>
        <p:nvSpPr>
          <p:cNvPr id="2" name="Title 1"/>
          <p:cNvSpPr>
            <a:spLocks noGrp="1"/>
          </p:cNvSpPr>
          <p:nvPr>
            <p:ph type="title"/>
          </p:nvPr>
        </p:nvSpPr>
        <p:spPr/>
        <p:txBody>
          <a:bodyPr/>
          <a:lstStyle/>
          <a:p>
            <a:r>
              <a:rPr lang="en-GB" dirty="0"/>
              <a:t>OAD Maintenance Requirements</a:t>
            </a:r>
            <a:br>
              <a:rPr lang="en-GB" dirty="0"/>
            </a:br>
            <a:r>
              <a:rPr lang="en-GB" dirty="0">
                <a:solidFill>
                  <a:schemeClr val="bg2"/>
                </a:solidFill>
              </a:rPr>
              <a:t>Key Drivers</a:t>
            </a:r>
          </a:p>
        </p:txBody>
      </p:sp>
      <p:sp>
        <p:nvSpPr>
          <p:cNvPr id="3" name="Content Placeholder 2"/>
          <p:cNvSpPr>
            <a:spLocks noGrp="1"/>
          </p:cNvSpPr>
          <p:nvPr>
            <p:ph idx="1"/>
          </p:nvPr>
        </p:nvSpPr>
        <p:spPr>
          <a:xfrm>
            <a:off x="550069" y="1994014"/>
            <a:ext cx="5610509" cy="1663585"/>
          </a:xfrm>
        </p:spPr>
        <p:txBody>
          <a:bodyPr/>
          <a:lstStyle/>
          <a:p>
            <a:pPr algn="just">
              <a:spcBef>
                <a:spcPts val="1800"/>
              </a:spcBef>
            </a:pPr>
            <a:r>
              <a:rPr lang="en-GB" dirty="0"/>
              <a:t>The OAD maintenance requirements have not been modified since they were first implemented in 2005.   Change is necessary to ensure these are fit for purpose going forward and for consistent application between network operators.</a:t>
            </a:r>
          </a:p>
        </p:txBody>
      </p:sp>
      <p:sp>
        <p:nvSpPr>
          <p:cNvPr id="4" name="Date Placeholder 3"/>
          <p:cNvSpPr>
            <a:spLocks noGrp="1"/>
          </p:cNvSpPr>
          <p:nvPr>
            <p:ph type="dt" sz="half" idx="10"/>
          </p:nvPr>
        </p:nvSpPr>
        <p:spPr/>
        <p:txBody>
          <a:bodyPr/>
          <a:lstStyle/>
          <a:p>
            <a:fld id="{A11E430A-91CA-4367-A456-82BCD19EBBFA}" type="datetime1">
              <a:rPr lang="en-GB" smtClean="0"/>
              <a:t>30/01/2024</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pPr/>
              <a:t>2</a:t>
            </a:fld>
            <a:endParaRPr lang="en-GB" dirty="0"/>
          </a:p>
        </p:txBody>
      </p:sp>
      <p:sp>
        <p:nvSpPr>
          <p:cNvPr id="10" name="TextBox 9">
            <a:extLst>
              <a:ext uri="{FF2B5EF4-FFF2-40B4-BE49-F238E27FC236}">
                <a16:creationId xmlns:a16="http://schemas.microsoft.com/office/drawing/2014/main" id="{4D28F2B7-FCA4-4D2B-A2A7-CB06D453BE59}"/>
              </a:ext>
            </a:extLst>
          </p:cNvPr>
          <p:cNvSpPr txBox="1"/>
          <p:nvPr/>
        </p:nvSpPr>
        <p:spPr>
          <a:xfrm>
            <a:off x="478023" y="3847648"/>
            <a:ext cx="8233714" cy="2877711"/>
          </a:xfrm>
          <a:prstGeom prst="rect">
            <a:avLst/>
          </a:prstGeom>
          <a:solidFill>
            <a:schemeClr val="bg1"/>
          </a:solidFill>
        </p:spPr>
        <p:txBody>
          <a:bodyPr wrap="square" rtlCol="0">
            <a:spAutoFit/>
          </a:bodyPr>
          <a:lstStyle/>
          <a:p>
            <a:pPr algn="just">
              <a:spcBef>
                <a:spcPts val="1800"/>
              </a:spcBef>
            </a:pPr>
            <a:r>
              <a:rPr lang="en-GB" sz="1400" dirty="0"/>
              <a:t>The key drivers for the need for change are:</a:t>
            </a:r>
          </a:p>
          <a:p>
            <a:pPr marL="285750" indent="-285750" algn="just">
              <a:spcBef>
                <a:spcPts val="900"/>
              </a:spcBef>
              <a:buFont typeface="Arial" panose="020B0604020202020204" pitchFamily="34" charset="0"/>
              <a:buChar char="•"/>
            </a:pPr>
            <a:r>
              <a:rPr lang="en-GB" sz="1100" dirty="0"/>
              <a:t>The stated maintenance requirements do not support how operators, plan, schedule and deliver maintenance in line with industry and engineering governance requirements;</a:t>
            </a:r>
          </a:p>
          <a:p>
            <a:pPr marL="285750" indent="-285750" algn="just">
              <a:spcBef>
                <a:spcPts val="900"/>
              </a:spcBef>
              <a:buFont typeface="Arial" panose="020B0604020202020204" pitchFamily="34" charset="0"/>
              <a:buChar char="•"/>
            </a:pPr>
            <a:r>
              <a:rPr lang="en-GB" sz="1100" dirty="0"/>
              <a:t>Some arrangements create inefficient and non-value adding requirements for operators to comply with; </a:t>
            </a:r>
          </a:p>
          <a:p>
            <a:pPr marL="285750" indent="-285750" algn="just">
              <a:spcBef>
                <a:spcPts val="900"/>
              </a:spcBef>
              <a:buFont typeface="Arial" panose="020B0604020202020204" pitchFamily="34" charset="0"/>
              <a:buChar char="•"/>
            </a:pPr>
            <a:r>
              <a:rPr lang="en-GB" sz="1100" dirty="0"/>
              <a:t>It is unclear, unambiguous and inconsistent as to what maintenance must be notified between operators:  </a:t>
            </a:r>
          </a:p>
          <a:p>
            <a:pPr marL="742950" lvl="1" indent="-285750" algn="just">
              <a:spcBef>
                <a:spcPts val="600"/>
              </a:spcBef>
              <a:buFont typeface="Arial" panose="020B0604020202020204" pitchFamily="34" charset="0"/>
              <a:buChar char="•"/>
            </a:pPr>
            <a:r>
              <a:rPr lang="en-GB" sz="1000" dirty="0"/>
              <a:t>Further requirements are needed to distinguish the difference between NRO and non-NRO maintenance activities. </a:t>
            </a:r>
          </a:p>
          <a:p>
            <a:pPr marL="742950" lvl="1" indent="-285750" algn="just">
              <a:spcBef>
                <a:spcPts val="600"/>
              </a:spcBef>
              <a:buFont typeface="Arial" panose="020B0604020202020204" pitchFamily="34" charset="0"/>
              <a:buChar char="•"/>
            </a:pPr>
            <a:r>
              <a:rPr lang="en-GB" sz="1000" dirty="0"/>
              <a:t>The impacts arising from maintenance activities are the same as those for OAD Notice’s so alignment is necessary.</a:t>
            </a:r>
          </a:p>
          <a:p>
            <a:pPr marL="742950" lvl="1" indent="-285750" algn="just">
              <a:spcBef>
                <a:spcPts val="600"/>
              </a:spcBef>
              <a:buFont typeface="Arial" panose="020B0604020202020204" pitchFamily="34" charset="0"/>
              <a:buChar char="•"/>
            </a:pPr>
            <a:r>
              <a:rPr lang="en-GB" sz="1000" dirty="0"/>
              <a:t>The planning process, as stated in OAD, requires amending following agreement at the 2018 workshop</a:t>
            </a:r>
          </a:p>
          <a:p>
            <a:pPr marL="742950" lvl="1" indent="-285750" algn="just">
              <a:spcBef>
                <a:spcPts val="600"/>
              </a:spcBef>
              <a:buFont typeface="Arial" panose="020B0604020202020204" pitchFamily="34" charset="0"/>
              <a:buChar char="•"/>
            </a:pPr>
            <a:r>
              <a:rPr lang="en-GB" sz="1000" dirty="0"/>
              <a:t>The Maintenance template also requires revamping along with the maintenance definition types  </a:t>
            </a:r>
          </a:p>
          <a:p>
            <a:pPr marL="285750" indent="-285750" algn="just">
              <a:spcBef>
                <a:spcPts val="900"/>
              </a:spcBef>
              <a:buFont typeface="Arial" panose="020B0604020202020204" pitchFamily="34" charset="0"/>
              <a:buChar char="•"/>
            </a:pPr>
            <a:r>
              <a:rPr lang="en-GB" sz="1100" dirty="0"/>
              <a:t>Clear delineation between Maintenance requirements and the OAD Notification process is needed to ensure activities are reviewed by the respective staff in each organisation and consent ascertained via the correct process mechanisms, as these can and do differ between operators.</a:t>
            </a:r>
          </a:p>
        </p:txBody>
      </p:sp>
    </p:spTree>
    <p:extLst>
      <p:ext uri="{BB962C8B-B14F-4D97-AF65-F5344CB8AC3E}">
        <p14:creationId xmlns:p14="http://schemas.microsoft.com/office/powerpoint/2010/main" val="18839323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OAD Maintenance Requirements</a:t>
            </a:r>
            <a:br>
              <a:rPr lang="en-GB" dirty="0"/>
            </a:br>
            <a:r>
              <a:rPr lang="en-GB" dirty="0">
                <a:solidFill>
                  <a:schemeClr val="bg2"/>
                </a:solidFill>
              </a:rPr>
              <a:t>Other Key Considerations</a:t>
            </a:r>
          </a:p>
        </p:txBody>
      </p:sp>
      <p:sp>
        <p:nvSpPr>
          <p:cNvPr id="3" name="Content Placeholder 2"/>
          <p:cNvSpPr>
            <a:spLocks noGrp="1"/>
          </p:cNvSpPr>
          <p:nvPr>
            <p:ph idx="1"/>
          </p:nvPr>
        </p:nvSpPr>
        <p:spPr>
          <a:xfrm>
            <a:off x="550069" y="1994015"/>
            <a:ext cx="5610509" cy="2027768"/>
          </a:xfrm>
        </p:spPr>
        <p:txBody>
          <a:bodyPr/>
          <a:lstStyle/>
          <a:p>
            <a:pPr algn="just">
              <a:spcBef>
                <a:spcPts val="1800"/>
              </a:spcBef>
            </a:pPr>
            <a:r>
              <a:rPr lang="en-GB" dirty="0"/>
              <a:t>Section G within OAD covers the maintenance requirements for operators to comply with for Offtakes and OAD Shared Sites.</a:t>
            </a:r>
          </a:p>
          <a:p>
            <a:pPr algn="just">
              <a:spcBef>
                <a:spcPts val="1800"/>
              </a:spcBef>
            </a:pPr>
            <a:r>
              <a:rPr lang="en-GB" sz="1800" dirty="0"/>
              <a:t>However, there is a linkage between OAD Section G and the NTS maintenance requirements as located in TPD Section L. </a:t>
            </a:r>
          </a:p>
          <a:p>
            <a:pPr algn="just">
              <a:spcBef>
                <a:spcPts val="1800"/>
              </a:spcBef>
            </a:pPr>
            <a:endParaRPr lang="en-GB" dirty="0"/>
          </a:p>
        </p:txBody>
      </p:sp>
      <p:sp>
        <p:nvSpPr>
          <p:cNvPr id="4" name="Date Placeholder 3"/>
          <p:cNvSpPr>
            <a:spLocks noGrp="1"/>
          </p:cNvSpPr>
          <p:nvPr>
            <p:ph type="dt" sz="half" idx="10"/>
          </p:nvPr>
        </p:nvSpPr>
        <p:spPr/>
        <p:txBody>
          <a:bodyPr/>
          <a:lstStyle/>
          <a:p>
            <a:fld id="{A11E430A-91CA-4367-A456-82BCD19EBBFA}" type="datetime1">
              <a:rPr lang="en-GB" smtClean="0"/>
              <a:t>30/01/2024</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pPr/>
              <a:t>3</a:t>
            </a:fld>
            <a:endParaRPr lang="en-GB" dirty="0"/>
          </a:p>
        </p:txBody>
      </p:sp>
      <p:pic>
        <p:nvPicPr>
          <p:cNvPr id="11" name="Picture Placeholder 6">
            <a:extLst>
              <a:ext uri="{FF2B5EF4-FFF2-40B4-BE49-F238E27FC236}">
                <a16:creationId xmlns:a16="http://schemas.microsoft.com/office/drawing/2014/main" id="{8EF8E789-F176-4177-8136-3DE9014E043F}"/>
              </a:ext>
            </a:extLst>
          </p:cNvPr>
          <p:cNvPicPr>
            <a:picLocks noChangeAspect="1"/>
          </p:cNvPicPr>
          <p:nvPr/>
        </p:nvPicPr>
        <p:blipFill>
          <a:blip r:embed="rId2" cstate="print">
            <a:extLst>
              <a:ext uri="{28A0092B-C50C-407E-A947-70E740481C1C}">
                <a14:useLocalDpi xmlns:a14="http://schemas.microsoft.com/office/drawing/2010/main" val="0"/>
              </a:ext>
            </a:extLst>
          </a:blip>
          <a:srcRect t="12437" b="12437"/>
          <a:stretch>
            <a:fillRect/>
          </a:stretch>
        </p:blipFill>
        <p:spPr>
          <a:xfrm>
            <a:off x="6516886" y="659953"/>
            <a:ext cx="2627114" cy="2138100"/>
          </a:xfrm>
          <a:prstGeom prst="rect">
            <a:avLst/>
          </a:prstGeom>
        </p:spPr>
      </p:pic>
      <p:sp>
        <p:nvSpPr>
          <p:cNvPr id="10" name="TextBox 9">
            <a:extLst>
              <a:ext uri="{FF2B5EF4-FFF2-40B4-BE49-F238E27FC236}">
                <a16:creationId xmlns:a16="http://schemas.microsoft.com/office/drawing/2014/main" id="{4D28F2B7-FCA4-4D2B-A2A7-CB06D453BE59}"/>
              </a:ext>
            </a:extLst>
          </p:cNvPr>
          <p:cNvSpPr txBox="1"/>
          <p:nvPr/>
        </p:nvSpPr>
        <p:spPr>
          <a:xfrm>
            <a:off x="467393" y="4021783"/>
            <a:ext cx="5768318" cy="1400383"/>
          </a:xfrm>
          <a:prstGeom prst="rect">
            <a:avLst/>
          </a:prstGeom>
          <a:solidFill>
            <a:schemeClr val="bg1"/>
          </a:solidFill>
        </p:spPr>
        <p:txBody>
          <a:bodyPr wrap="square" rtlCol="0">
            <a:spAutoFit/>
          </a:bodyPr>
          <a:lstStyle/>
          <a:p>
            <a:pPr algn="just">
              <a:spcBef>
                <a:spcPts val="1800"/>
              </a:spcBef>
            </a:pPr>
            <a:r>
              <a:rPr lang="en-GB" sz="1400" dirty="0"/>
              <a:t>The review of OAD Section G will need take into consideration the requirements set out in TPD and ensure any new requirements dovetail accordingly.</a:t>
            </a:r>
          </a:p>
          <a:p>
            <a:pPr algn="just">
              <a:spcBef>
                <a:spcPts val="1800"/>
              </a:spcBef>
            </a:pPr>
            <a:r>
              <a:rPr lang="en-GB" sz="1400" dirty="0"/>
              <a:t>There is no intention, as part of this review, to propose any amendments to TPD.  </a:t>
            </a:r>
          </a:p>
        </p:txBody>
      </p:sp>
    </p:spTree>
    <p:extLst>
      <p:ext uri="{BB962C8B-B14F-4D97-AF65-F5344CB8AC3E}">
        <p14:creationId xmlns:p14="http://schemas.microsoft.com/office/powerpoint/2010/main" val="31596217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OAD Maintenance Requirements</a:t>
            </a:r>
            <a:br>
              <a:rPr lang="en-GB" dirty="0"/>
            </a:br>
            <a:r>
              <a:rPr lang="en-GB" dirty="0">
                <a:solidFill>
                  <a:schemeClr val="bg2"/>
                </a:solidFill>
              </a:rPr>
              <a:t>High Level Overview</a:t>
            </a:r>
            <a:br>
              <a:rPr lang="en-GB" dirty="0">
                <a:solidFill>
                  <a:schemeClr val="bg2"/>
                </a:solidFill>
              </a:rPr>
            </a:br>
            <a:endParaRPr lang="en-GB" sz="2200" dirty="0">
              <a:solidFill>
                <a:schemeClr val="bg2"/>
              </a:solidFill>
            </a:endParaRPr>
          </a:p>
        </p:txBody>
      </p:sp>
      <p:sp>
        <p:nvSpPr>
          <p:cNvPr id="5" name="Date Placeholder 4"/>
          <p:cNvSpPr>
            <a:spLocks noGrp="1"/>
          </p:cNvSpPr>
          <p:nvPr>
            <p:ph type="dt" sz="half" idx="10"/>
          </p:nvPr>
        </p:nvSpPr>
        <p:spPr/>
        <p:txBody>
          <a:bodyPr/>
          <a:lstStyle/>
          <a:p>
            <a:fld id="{EDB10160-357B-4E5A-AE13-409348CB1E2F}" type="datetime1">
              <a:rPr lang="en-GB" smtClean="0"/>
              <a:t>30/01/2024</a:t>
            </a:fld>
            <a:endParaRPr lang="en-GB" dirty="0"/>
          </a:p>
        </p:txBody>
      </p:sp>
      <p:sp>
        <p:nvSpPr>
          <p:cNvPr id="6" name="Footer Placeholder 5"/>
          <p:cNvSpPr>
            <a:spLocks noGrp="1"/>
          </p:cNvSpPr>
          <p:nvPr>
            <p:ph type="ftr" sz="quarter" idx="11"/>
          </p:nvPr>
        </p:nvSpPr>
        <p:spPr/>
        <p:txBody>
          <a:bodyPr/>
          <a:lstStyle/>
          <a:p>
            <a:r>
              <a:rPr lang="en-GB" dirty="0"/>
              <a:t>Presentation info in footer</a:t>
            </a:r>
          </a:p>
        </p:txBody>
      </p:sp>
      <p:sp>
        <p:nvSpPr>
          <p:cNvPr id="7" name="Slide Number Placeholder 6"/>
          <p:cNvSpPr>
            <a:spLocks noGrp="1"/>
          </p:cNvSpPr>
          <p:nvPr>
            <p:ph type="sldNum" sz="quarter" idx="12"/>
          </p:nvPr>
        </p:nvSpPr>
        <p:spPr/>
        <p:txBody>
          <a:bodyPr/>
          <a:lstStyle/>
          <a:p>
            <a:fld id="{D5361521-EF7F-456B-A25F-4EAD8E019C37}" type="slidenum">
              <a:rPr lang="en-GB" smtClean="0"/>
              <a:pPr/>
              <a:t>4</a:t>
            </a:fld>
            <a:endParaRPr lang="en-GB" dirty="0"/>
          </a:p>
        </p:txBody>
      </p:sp>
      <p:sp>
        <p:nvSpPr>
          <p:cNvPr id="14" name="Content Placeholder 3">
            <a:extLst>
              <a:ext uri="{FF2B5EF4-FFF2-40B4-BE49-F238E27FC236}">
                <a16:creationId xmlns:a16="http://schemas.microsoft.com/office/drawing/2014/main" id="{C0B31047-6EB3-4DC9-ACD8-4DC404F12445}"/>
              </a:ext>
            </a:extLst>
          </p:cNvPr>
          <p:cNvSpPr>
            <a:spLocks noGrp="1"/>
          </p:cNvSpPr>
          <p:nvPr>
            <p:ph idx="1"/>
          </p:nvPr>
        </p:nvSpPr>
        <p:spPr>
          <a:xfrm>
            <a:off x="506912" y="1774653"/>
            <a:ext cx="3905600" cy="4958650"/>
          </a:xfrm>
          <a:solidFill>
            <a:schemeClr val="bg1"/>
          </a:solidFill>
        </p:spPr>
        <p:txBody>
          <a:bodyPr/>
          <a:lstStyle/>
          <a:p>
            <a:pPr algn="just"/>
            <a:r>
              <a:rPr lang="en-GB" sz="1800" dirty="0"/>
              <a:t> Summary:</a:t>
            </a:r>
          </a:p>
          <a:p>
            <a:pPr marL="88900" indent="1588" algn="just">
              <a:spcBef>
                <a:spcPts val="1800"/>
              </a:spcBef>
            </a:pPr>
            <a:r>
              <a:rPr lang="en-GB" dirty="0"/>
              <a:t>The operators have already initially reviewed the potential modifications to OAD Section G as part of the work undertaken via the 0646r Work Group that was established back in 2018.</a:t>
            </a:r>
          </a:p>
          <a:p>
            <a:pPr marL="88900" indent="1588" algn="just">
              <a:spcBef>
                <a:spcPts val="1800"/>
              </a:spcBef>
            </a:pPr>
            <a:r>
              <a:rPr lang="en-GB" sz="1200" dirty="0"/>
              <a:t>A workgroup was held between the operators in late 2018 to review the initial maintenance proposals and recommend a way forward.   The proposed changes were put on hold by the 0646r workgroup as the modifications under 0683 were prioritised instead.</a:t>
            </a:r>
          </a:p>
          <a:p>
            <a:pPr marL="88900" indent="1588" algn="just">
              <a:spcBef>
                <a:spcPts val="1800"/>
              </a:spcBef>
            </a:pPr>
            <a:r>
              <a:rPr lang="en-GB" sz="1100" dirty="0"/>
              <a:t>During the period since 2018 a more detailed understanding, through experience of managing the Shared Maintenance Plan requirements, has been developed by the proposing party Cadent.  </a:t>
            </a:r>
          </a:p>
          <a:p>
            <a:pPr marL="88900" indent="1588" algn="just">
              <a:spcBef>
                <a:spcPts val="1800"/>
              </a:spcBef>
            </a:pPr>
            <a:r>
              <a:rPr lang="en-GB" sz="1100" dirty="0"/>
              <a:t>The key requirements behind the initial proposal has not fundamentally changed but the experience to date will help shape and assist in developing the requirements that need to be amended so that these will be fit for purpose going forward.</a:t>
            </a:r>
          </a:p>
          <a:p>
            <a:pPr marL="88900" indent="1588" algn="just">
              <a:spcBef>
                <a:spcPts val="1800"/>
              </a:spcBef>
            </a:pPr>
            <a:r>
              <a:rPr lang="en-GB" sz="1100" dirty="0"/>
              <a:t>A summary of the high-level requirements are shown opposite.</a:t>
            </a:r>
          </a:p>
          <a:p>
            <a:pPr algn="just"/>
            <a:r>
              <a:rPr lang="en-GB" sz="1300" dirty="0"/>
              <a:t> </a:t>
            </a:r>
          </a:p>
          <a:p>
            <a:pPr algn="just"/>
            <a:r>
              <a:rPr lang="en-GB" sz="1300" dirty="0"/>
              <a:t> </a:t>
            </a:r>
          </a:p>
          <a:p>
            <a:pPr algn="just"/>
            <a:endParaRPr lang="en-GB" dirty="0"/>
          </a:p>
        </p:txBody>
      </p:sp>
      <p:sp>
        <p:nvSpPr>
          <p:cNvPr id="10" name="Content Placeholder 3">
            <a:extLst>
              <a:ext uri="{FF2B5EF4-FFF2-40B4-BE49-F238E27FC236}">
                <a16:creationId xmlns:a16="http://schemas.microsoft.com/office/drawing/2014/main" id="{B56B2EF9-4D57-C15A-0F8E-34C51A901FF7}"/>
              </a:ext>
            </a:extLst>
          </p:cNvPr>
          <p:cNvSpPr txBox="1">
            <a:spLocks/>
          </p:cNvSpPr>
          <p:nvPr/>
        </p:nvSpPr>
        <p:spPr>
          <a:xfrm>
            <a:off x="4776802" y="1783514"/>
            <a:ext cx="3905600" cy="495865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200"/>
              </a:spcBef>
              <a:buFont typeface="Arial" panose="020B0604020202020204" pitchFamily="34" charset="0"/>
              <a:buNone/>
              <a:defRPr sz="1400" kern="1200">
                <a:solidFill>
                  <a:schemeClr val="tx2"/>
                </a:solidFill>
                <a:latin typeface="+mn-lt"/>
                <a:ea typeface="+mn-ea"/>
                <a:cs typeface="+mn-cs"/>
              </a:defRPr>
            </a:lvl1pPr>
            <a:lvl2pPr marL="142875" indent="-142875" algn="l" defTabSz="914400" rtl="0" eaLnBrk="1" latinLnBrk="0" hangingPunct="1">
              <a:lnSpc>
                <a:spcPct val="90000"/>
              </a:lnSpc>
              <a:spcBef>
                <a:spcPts val="600"/>
              </a:spcBef>
              <a:buFont typeface="Wingdings" panose="05000000000000000000" pitchFamily="2" charset="2"/>
              <a:buChar char="§"/>
              <a:defRPr sz="1200" kern="1200">
                <a:solidFill>
                  <a:schemeClr val="tx2"/>
                </a:solidFill>
                <a:latin typeface="+mn-lt"/>
                <a:ea typeface="+mn-ea"/>
                <a:cs typeface="+mn-cs"/>
              </a:defRPr>
            </a:lvl2pPr>
            <a:lvl3pPr marL="312738" indent="-152400" algn="l" defTabSz="914400" rtl="0" eaLnBrk="1" latinLnBrk="0" hangingPunct="1">
              <a:lnSpc>
                <a:spcPct val="90000"/>
              </a:lnSpc>
              <a:spcBef>
                <a:spcPts val="600"/>
              </a:spcBef>
              <a:buFont typeface="Arial" panose="020B0604020202020204" pitchFamily="34" charset="0"/>
              <a:buChar char="–"/>
              <a:defRPr sz="1100" kern="1200">
                <a:solidFill>
                  <a:schemeClr val="tx2"/>
                </a:solidFill>
                <a:latin typeface="+mn-lt"/>
                <a:ea typeface="+mn-ea"/>
                <a:cs typeface="+mn-cs"/>
              </a:defRPr>
            </a:lvl3pPr>
            <a:lvl4pPr marL="468313" indent="-134938" algn="l" defTabSz="914400" rtl="0" eaLnBrk="1" latinLnBrk="0" hangingPunct="1">
              <a:lnSpc>
                <a:spcPct val="90000"/>
              </a:lnSpc>
              <a:spcBef>
                <a:spcPts val="300"/>
              </a:spcBef>
              <a:buFont typeface="Wingdings" panose="05000000000000000000" pitchFamily="2" charset="2"/>
              <a:buChar char="§"/>
              <a:defRPr sz="1050" kern="1200">
                <a:solidFill>
                  <a:schemeClr val="tx2"/>
                </a:solidFill>
                <a:latin typeface="+mn-lt"/>
                <a:ea typeface="+mn-ea"/>
                <a:cs typeface="+mn-cs"/>
              </a:defRPr>
            </a:lvl4pPr>
            <a:lvl5pPr marL="636588" indent="-150813" algn="l" defTabSz="914400" rtl="0" eaLnBrk="1" latinLnBrk="0" hangingPunct="1">
              <a:lnSpc>
                <a:spcPct val="90000"/>
              </a:lnSpc>
              <a:spcBef>
                <a:spcPts val="300"/>
              </a:spcBef>
              <a:buFont typeface="Arial" panose="020B0604020202020204" pitchFamily="34" charset="0"/>
              <a:buChar char="–"/>
              <a:defRPr sz="10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1800" dirty="0"/>
          </a:p>
          <a:p>
            <a:pPr marL="285750" indent="-285750" algn="just">
              <a:spcBef>
                <a:spcPts val="1800"/>
              </a:spcBef>
              <a:buFont typeface="Arial" panose="020B0604020202020204" pitchFamily="34" charset="0"/>
              <a:buChar char="•"/>
            </a:pPr>
            <a:r>
              <a:rPr lang="en-GB" sz="1100" dirty="0"/>
              <a:t>Review Maintenance Definitions and “Relevant Maintenance” categories. </a:t>
            </a:r>
          </a:p>
          <a:p>
            <a:pPr marL="285750" indent="-285750" algn="just">
              <a:spcBef>
                <a:spcPts val="1800"/>
              </a:spcBef>
              <a:buFont typeface="Arial" panose="020B0604020202020204" pitchFamily="34" charset="0"/>
              <a:buChar char="•"/>
            </a:pPr>
            <a:r>
              <a:rPr lang="en-GB" sz="1100" dirty="0"/>
              <a:t>Separate the Section G maintenance requirements from the OAD Section B notification requirements. </a:t>
            </a:r>
          </a:p>
          <a:p>
            <a:pPr marL="285750" indent="-285750" algn="just">
              <a:spcBef>
                <a:spcPts val="1800"/>
              </a:spcBef>
              <a:buFont typeface="Arial" panose="020B0604020202020204" pitchFamily="34" charset="0"/>
              <a:buChar char="•"/>
            </a:pPr>
            <a:r>
              <a:rPr lang="en-GB" sz="1100" dirty="0"/>
              <a:t>Align Maintenance impacts with those as defined in OAD Section B2.2.3 for consistency.</a:t>
            </a:r>
          </a:p>
          <a:p>
            <a:pPr marL="285750" indent="-285750" algn="just">
              <a:spcBef>
                <a:spcPts val="1800"/>
              </a:spcBef>
              <a:buFont typeface="Arial" panose="020B0604020202020204" pitchFamily="34" charset="0"/>
              <a:buChar char="•"/>
            </a:pPr>
            <a:r>
              <a:rPr lang="en-GB" sz="1100" dirty="0"/>
              <a:t>Distinguish the requirements between NRO and non-NRO maintenance activities; </a:t>
            </a:r>
          </a:p>
          <a:p>
            <a:pPr marL="536575" lvl="1" indent="-180975" algn="just">
              <a:buFont typeface="Arial" panose="020B0604020202020204" pitchFamily="34" charset="0"/>
              <a:buChar char="•"/>
            </a:pPr>
            <a:r>
              <a:rPr lang="en-GB" sz="900" dirty="0"/>
              <a:t>Define and confirm the maintenance activities within each category</a:t>
            </a:r>
          </a:p>
          <a:p>
            <a:pPr marL="536575" lvl="1" indent="-180975" algn="just">
              <a:buFont typeface="Arial" panose="020B0604020202020204" pitchFamily="34" charset="0"/>
              <a:buChar char="•"/>
            </a:pPr>
            <a:r>
              <a:rPr lang="en-GB" sz="900" dirty="0"/>
              <a:t>develop the appropriate arrangements for each category.</a:t>
            </a:r>
          </a:p>
          <a:p>
            <a:pPr marL="285750" indent="-285750" algn="just">
              <a:spcBef>
                <a:spcPts val="1800"/>
              </a:spcBef>
              <a:buFont typeface="Arial" panose="020B0604020202020204" pitchFamily="34" charset="0"/>
              <a:buChar char="•"/>
            </a:pPr>
            <a:r>
              <a:rPr lang="en-GB" sz="1100" b="1" dirty="0"/>
              <a:t>Revamp the maintenance notification processes:</a:t>
            </a:r>
          </a:p>
          <a:p>
            <a:pPr marL="536575" lvl="1" indent="-180975" algn="just">
              <a:spcBef>
                <a:spcPts val="1200"/>
              </a:spcBef>
              <a:buFont typeface="Arial" panose="020B0604020202020204" pitchFamily="34" charset="0"/>
              <a:buChar char="•"/>
            </a:pPr>
            <a:r>
              <a:rPr lang="en-GB" sz="900" dirty="0"/>
              <a:t>Incorporate outcomes from 2018 workshop</a:t>
            </a:r>
          </a:p>
          <a:p>
            <a:pPr marL="536575" lvl="1" indent="-180975" algn="just">
              <a:buFont typeface="Arial" panose="020B0604020202020204" pitchFamily="34" charset="0"/>
              <a:buChar char="•"/>
            </a:pPr>
            <a:r>
              <a:rPr lang="en-GB" sz="900" dirty="0"/>
              <a:t>Amend the arrangements for Maintenance Programme Revisions</a:t>
            </a:r>
          </a:p>
          <a:p>
            <a:pPr marL="536575" lvl="1" indent="-180975" algn="just">
              <a:buFont typeface="Arial" panose="020B0604020202020204" pitchFamily="34" charset="0"/>
              <a:buChar char="•"/>
            </a:pPr>
            <a:r>
              <a:rPr lang="en-GB" sz="900" dirty="0"/>
              <a:t>Remove any Maintenance Reporting requirements</a:t>
            </a:r>
          </a:p>
          <a:p>
            <a:pPr marL="536575" lvl="1" indent="-180975" algn="just">
              <a:buFont typeface="Arial" panose="020B0604020202020204" pitchFamily="34" charset="0"/>
              <a:buChar char="•"/>
            </a:pPr>
            <a:r>
              <a:rPr lang="en-GB" sz="900" dirty="0"/>
              <a:t>Amend the arrangements for Maintenance Postponements</a:t>
            </a:r>
          </a:p>
          <a:p>
            <a:pPr marL="536575" lvl="1" indent="-180975" algn="just">
              <a:buFont typeface="Arial" panose="020B0604020202020204" pitchFamily="34" charset="0"/>
              <a:buChar char="•"/>
            </a:pPr>
            <a:r>
              <a:rPr lang="en-GB" sz="900" dirty="0"/>
              <a:t>Amend the common template (Annex G1) for sharing maintenance plans</a:t>
            </a:r>
          </a:p>
          <a:p>
            <a:pPr marL="536575" lvl="1" indent="-180975" algn="just">
              <a:buFont typeface="Arial" panose="020B0604020202020204" pitchFamily="34" charset="0"/>
              <a:buChar char="•"/>
            </a:pPr>
            <a:r>
              <a:rPr lang="en-GB" sz="900" dirty="0"/>
              <a:t>Review the arrangements under “Urgent Maintenance”</a:t>
            </a:r>
          </a:p>
          <a:p>
            <a:pPr marL="285750" indent="-285750" algn="just">
              <a:spcBef>
                <a:spcPts val="1800"/>
              </a:spcBef>
              <a:buFont typeface="Arial" panose="020B0604020202020204" pitchFamily="34" charset="0"/>
              <a:buChar char="•"/>
            </a:pPr>
            <a:endParaRPr lang="en-GB" sz="1100" dirty="0"/>
          </a:p>
          <a:p>
            <a:pPr algn="just"/>
            <a:r>
              <a:rPr lang="en-GB" sz="1300" dirty="0"/>
              <a:t> </a:t>
            </a:r>
          </a:p>
          <a:p>
            <a:pPr algn="just"/>
            <a:r>
              <a:rPr lang="en-GB" sz="1300" dirty="0"/>
              <a:t> </a:t>
            </a:r>
          </a:p>
          <a:p>
            <a:pPr algn="just"/>
            <a:endParaRPr lang="en-GB" dirty="0"/>
          </a:p>
        </p:txBody>
      </p:sp>
      <p:cxnSp>
        <p:nvCxnSpPr>
          <p:cNvPr id="16" name="Straight Connector 15"/>
          <p:cNvCxnSpPr>
            <a:cxnSpLocks/>
          </p:cNvCxnSpPr>
          <p:nvPr/>
        </p:nvCxnSpPr>
        <p:spPr>
          <a:xfrm>
            <a:off x="598516" y="2061900"/>
            <a:ext cx="8301009"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61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597681F1-E0AD-C793-4B5C-E16E64935D29}"/>
              </a:ext>
            </a:extLst>
          </p:cNvPr>
          <p:cNvSpPr>
            <a:spLocks noGrp="1"/>
          </p:cNvSpPr>
          <p:nvPr>
            <p:ph type="chart" sz="quarter" idx="17"/>
          </p:nvPr>
        </p:nvSpPr>
        <p:spPr/>
        <p:txBody>
          <a:bodyPr/>
          <a:lstStyle/>
          <a:p>
            <a:endParaRPr lang="en-GB"/>
          </a:p>
        </p:txBody>
      </p:sp>
      <p:sp>
        <p:nvSpPr>
          <p:cNvPr id="3" name="Title 2">
            <a:extLst>
              <a:ext uri="{FF2B5EF4-FFF2-40B4-BE49-F238E27FC236}">
                <a16:creationId xmlns:a16="http://schemas.microsoft.com/office/drawing/2014/main" id="{D6ECA887-2ABF-B5B3-1DC2-D423C584496D}"/>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837B9B3D-5A12-73A1-FD9A-E1349CE98ABB}"/>
              </a:ext>
            </a:extLst>
          </p:cNvPr>
          <p:cNvSpPr>
            <a:spLocks noGrp="1"/>
          </p:cNvSpPr>
          <p:nvPr>
            <p:ph idx="1"/>
          </p:nvPr>
        </p:nvSpPr>
        <p:spPr/>
        <p:txBody>
          <a:bodyPr/>
          <a:lstStyle/>
          <a:p>
            <a:endParaRPr lang="en-GB"/>
          </a:p>
        </p:txBody>
      </p:sp>
      <p:sp>
        <p:nvSpPr>
          <p:cNvPr id="5" name="Date Placeholder 4">
            <a:extLst>
              <a:ext uri="{FF2B5EF4-FFF2-40B4-BE49-F238E27FC236}">
                <a16:creationId xmlns:a16="http://schemas.microsoft.com/office/drawing/2014/main" id="{23B4D57A-BF36-7176-0C30-30E4BF5A77FB}"/>
              </a:ext>
            </a:extLst>
          </p:cNvPr>
          <p:cNvSpPr>
            <a:spLocks noGrp="1"/>
          </p:cNvSpPr>
          <p:nvPr>
            <p:ph type="dt" sz="half" idx="10"/>
          </p:nvPr>
        </p:nvSpPr>
        <p:spPr/>
        <p:txBody>
          <a:bodyPr/>
          <a:lstStyle/>
          <a:p>
            <a:fld id="{FA29F2FB-C9C7-43CA-B19C-8CEBD042A7C1}" type="datetime1">
              <a:rPr lang="en-GB" smtClean="0"/>
              <a:t>30/01/2024</a:t>
            </a:fld>
            <a:endParaRPr lang="en-GB" dirty="0"/>
          </a:p>
        </p:txBody>
      </p:sp>
      <p:sp>
        <p:nvSpPr>
          <p:cNvPr id="6" name="Footer Placeholder 5">
            <a:extLst>
              <a:ext uri="{FF2B5EF4-FFF2-40B4-BE49-F238E27FC236}">
                <a16:creationId xmlns:a16="http://schemas.microsoft.com/office/drawing/2014/main" id="{6503E55A-50FE-6E10-CD59-E1A582F898A9}"/>
              </a:ext>
            </a:extLst>
          </p:cNvPr>
          <p:cNvSpPr>
            <a:spLocks noGrp="1"/>
          </p:cNvSpPr>
          <p:nvPr>
            <p:ph type="ftr" sz="quarter" idx="11"/>
          </p:nvPr>
        </p:nvSpPr>
        <p:spPr/>
        <p:txBody>
          <a:bodyPr/>
          <a:lstStyle/>
          <a:p>
            <a:r>
              <a:rPr lang="en-GB"/>
              <a:t>Presentation info in footer</a:t>
            </a:r>
            <a:endParaRPr lang="en-GB" dirty="0"/>
          </a:p>
        </p:txBody>
      </p:sp>
      <p:sp>
        <p:nvSpPr>
          <p:cNvPr id="7" name="Slide Number Placeholder 6">
            <a:extLst>
              <a:ext uri="{FF2B5EF4-FFF2-40B4-BE49-F238E27FC236}">
                <a16:creationId xmlns:a16="http://schemas.microsoft.com/office/drawing/2014/main" id="{03EF302A-36EB-FFC2-320D-95F93ED77F0D}"/>
              </a:ext>
            </a:extLst>
          </p:cNvPr>
          <p:cNvSpPr>
            <a:spLocks noGrp="1"/>
          </p:cNvSpPr>
          <p:nvPr>
            <p:ph type="sldNum" sz="quarter" idx="12"/>
          </p:nvPr>
        </p:nvSpPr>
        <p:spPr/>
        <p:txBody>
          <a:bodyPr/>
          <a:lstStyle/>
          <a:p>
            <a:fld id="{D5361521-EF7F-456B-A25F-4EAD8E019C37}" type="slidenum">
              <a:rPr lang="en-GB" smtClean="0"/>
              <a:t>5</a:t>
            </a:fld>
            <a:endParaRPr lang="en-GB" dirty="0"/>
          </a:p>
        </p:txBody>
      </p:sp>
    </p:spTree>
    <p:extLst>
      <p:ext uri="{BB962C8B-B14F-4D97-AF65-F5344CB8AC3E}">
        <p14:creationId xmlns:p14="http://schemas.microsoft.com/office/powerpoint/2010/main" val="5076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OAD Maintenance Requirements</a:t>
            </a:r>
            <a:br>
              <a:rPr lang="en-GB" dirty="0"/>
            </a:br>
            <a:r>
              <a:rPr lang="en-GB" dirty="0">
                <a:solidFill>
                  <a:schemeClr val="bg2"/>
                </a:solidFill>
              </a:rPr>
              <a:t>High Level Overview</a:t>
            </a:r>
            <a:br>
              <a:rPr lang="en-GB" dirty="0">
                <a:solidFill>
                  <a:schemeClr val="bg2"/>
                </a:solidFill>
              </a:rPr>
            </a:br>
            <a:r>
              <a:rPr lang="en-GB" sz="2800" dirty="0">
                <a:solidFill>
                  <a:schemeClr val="bg2"/>
                </a:solidFill>
              </a:rPr>
              <a:t>Definitions</a:t>
            </a:r>
          </a:p>
        </p:txBody>
      </p:sp>
      <p:sp>
        <p:nvSpPr>
          <p:cNvPr id="5" name="Date Placeholder 4"/>
          <p:cNvSpPr>
            <a:spLocks noGrp="1"/>
          </p:cNvSpPr>
          <p:nvPr>
            <p:ph type="dt" sz="half" idx="10"/>
          </p:nvPr>
        </p:nvSpPr>
        <p:spPr/>
        <p:txBody>
          <a:bodyPr/>
          <a:lstStyle/>
          <a:p>
            <a:fld id="{EDB10160-357B-4E5A-AE13-409348CB1E2F}" type="datetime1">
              <a:rPr lang="en-GB" smtClean="0"/>
              <a:t>30/01/2024</a:t>
            </a:fld>
            <a:endParaRPr lang="en-GB" dirty="0"/>
          </a:p>
        </p:txBody>
      </p:sp>
      <p:sp>
        <p:nvSpPr>
          <p:cNvPr id="6" name="Footer Placeholder 5"/>
          <p:cNvSpPr>
            <a:spLocks noGrp="1"/>
          </p:cNvSpPr>
          <p:nvPr>
            <p:ph type="ftr" sz="quarter" idx="11"/>
          </p:nvPr>
        </p:nvSpPr>
        <p:spPr/>
        <p:txBody>
          <a:bodyPr/>
          <a:lstStyle/>
          <a:p>
            <a:r>
              <a:rPr lang="en-GB" dirty="0"/>
              <a:t>Presentation info in footer</a:t>
            </a:r>
          </a:p>
        </p:txBody>
      </p:sp>
      <p:sp>
        <p:nvSpPr>
          <p:cNvPr id="7" name="Slide Number Placeholder 6"/>
          <p:cNvSpPr>
            <a:spLocks noGrp="1"/>
          </p:cNvSpPr>
          <p:nvPr>
            <p:ph type="sldNum" sz="quarter" idx="12"/>
          </p:nvPr>
        </p:nvSpPr>
        <p:spPr/>
        <p:txBody>
          <a:bodyPr/>
          <a:lstStyle/>
          <a:p>
            <a:fld id="{D5361521-EF7F-456B-A25F-4EAD8E019C37}" type="slidenum">
              <a:rPr lang="en-GB" smtClean="0"/>
              <a:pPr/>
              <a:t>6</a:t>
            </a:fld>
            <a:endParaRPr lang="en-GB" dirty="0"/>
          </a:p>
        </p:txBody>
      </p:sp>
      <p:cxnSp>
        <p:nvCxnSpPr>
          <p:cNvPr id="16" name="Straight Connector 15"/>
          <p:cNvCxnSpPr>
            <a:cxnSpLocks/>
          </p:cNvCxnSpPr>
          <p:nvPr/>
        </p:nvCxnSpPr>
        <p:spPr>
          <a:xfrm>
            <a:off x="550069" y="2061900"/>
            <a:ext cx="83494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30" name="Table 30">
            <a:extLst>
              <a:ext uri="{FF2B5EF4-FFF2-40B4-BE49-F238E27FC236}">
                <a16:creationId xmlns:a16="http://schemas.microsoft.com/office/drawing/2014/main" id="{4A6A514C-1737-466D-8E6C-8C098C8B00E0}"/>
              </a:ext>
            </a:extLst>
          </p:cNvPr>
          <p:cNvGraphicFramePr>
            <a:graphicFrameLocks noGrp="1"/>
          </p:cNvGraphicFramePr>
          <p:nvPr>
            <p:extLst>
              <p:ext uri="{D42A27DB-BD31-4B8C-83A1-F6EECF244321}">
                <p14:modId xmlns:p14="http://schemas.microsoft.com/office/powerpoint/2010/main" val="218722037"/>
              </p:ext>
            </p:extLst>
          </p:nvPr>
        </p:nvGraphicFramePr>
        <p:xfrm>
          <a:off x="550069" y="2243755"/>
          <a:ext cx="8280271" cy="4438808"/>
        </p:xfrm>
        <a:graphic>
          <a:graphicData uri="http://schemas.openxmlformats.org/drawingml/2006/table">
            <a:tbl>
              <a:tblPr firstRow="1" bandRow="1">
                <a:tableStyleId>{91EBBBCC-DAD2-459C-BE2E-F6DE35CF9A28}</a:tableStyleId>
              </a:tblPr>
              <a:tblGrid>
                <a:gridCol w="3974084">
                  <a:extLst>
                    <a:ext uri="{9D8B030D-6E8A-4147-A177-3AD203B41FA5}">
                      <a16:colId xmlns:a16="http://schemas.microsoft.com/office/drawing/2014/main" val="1762006437"/>
                    </a:ext>
                  </a:extLst>
                </a:gridCol>
                <a:gridCol w="4306187">
                  <a:extLst>
                    <a:ext uri="{9D8B030D-6E8A-4147-A177-3AD203B41FA5}">
                      <a16:colId xmlns:a16="http://schemas.microsoft.com/office/drawing/2014/main" val="2284193885"/>
                    </a:ext>
                  </a:extLst>
                </a:gridCol>
              </a:tblGrid>
              <a:tr h="327368">
                <a:tc>
                  <a:txBody>
                    <a:bodyPr/>
                    <a:lstStyle/>
                    <a:p>
                      <a:r>
                        <a:rPr lang="en-GB" sz="1200" dirty="0"/>
                        <a:t>Clause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r>
                        <a:rPr lang="en-GB" sz="1200" dirty="0"/>
                        <a:t>Issues</a:t>
                      </a:r>
                    </a:p>
                  </a:txBody>
                  <a:tcPr>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3683781559"/>
                  </a:ext>
                </a:extLst>
              </a:tr>
              <a:tr h="1984553">
                <a:tc>
                  <a:txBody>
                    <a:bodyPr/>
                    <a:lstStyle/>
                    <a:p>
                      <a:r>
                        <a:rPr lang="en-GB" sz="1000" i="1" dirty="0"/>
                        <a:t>Section G1.2.1 -  Relevant Maintenance is defined as follows:</a:t>
                      </a:r>
                    </a:p>
                    <a:p>
                      <a:endParaRPr lang="en-GB" sz="1000" i="1" dirty="0"/>
                    </a:p>
                    <a:p>
                      <a:pPr marL="228600" indent="-228600">
                        <a:buAutoNum type="alphaLcParenBoth"/>
                        <a:tabLst>
                          <a:tab pos="180975" algn="l"/>
                        </a:tabLst>
                      </a:pPr>
                      <a:r>
                        <a:rPr lang="en-GB" sz="1000" i="1" dirty="0"/>
                        <a:t>Safety Relevant Maintenance</a:t>
                      </a:r>
                    </a:p>
                    <a:p>
                      <a:pPr marL="228600" indent="-228600">
                        <a:buAutoNum type="alphaLcParenBoth"/>
                        <a:tabLst>
                          <a:tab pos="180975" algn="l"/>
                        </a:tabLst>
                      </a:pPr>
                      <a:r>
                        <a:rPr lang="en-GB" sz="1000" i="1" dirty="0"/>
                        <a:t>Flow Relevant Maintenance </a:t>
                      </a:r>
                    </a:p>
                    <a:p>
                      <a:pPr marL="228600" indent="-228600">
                        <a:buAutoNum type="alphaLcParenBoth"/>
                        <a:tabLst>
                          <a:tab pos="180975" algn="l"/>
                        </a:tabLst>
                      </a:pPr>
                      <a:r>
                        <a:rPr lang="en-GB" sz="1000" i="1" dirty="0"/>
                        <a:t>Maintenance the carrying out of which by the downstream Party has or is likely to have a significant effect on the flows of gas at an Offtake</a:t>
                      </a:r>
                    </a:p>
                    <a:p>
                      <a:pPr marL="228600" indent="-228600">
                        <a:buAutoNum type="alphaLcParenBoth"/>
                        <a:tabLst>
                          <a:tab pos="180975" algn="l"/>
                        </a:tabLst>
                      </a:pPr>
                      <a:r>
                        <a:rPr lang="en-GB" sz="1000" i="1" dirty="0"/>
                        <a:t>Measurement Equipment Maintenance</a:t>
                      </a:r>
                    </a:p>
                    <a:p>
                      <a:pPr marL="228600" indent="-228600">
                        <a:buAutoNum type="alphaLcParenBoth"/>
                        <a:tabLst>
                          <a:tab pos="180975" algn="l"/>
                        </a:tabLst>
                      </a:pPr>
                      <a:r>
                        <a:rPr lang="en-GB" sz="1000" i="1" dirty="0"/>
                        <a:t>Maintenance that requires the opening of an NTS or LDZ Closed Offtake.</a:t>
                      </a:r>
                    </a:p>
                    <a:p>
                      <a:pPr marL="228600" indent="-228600">
                        <a:buAutoNum type="alphaLcParenBoth"/>
                        <a:tabLst>
                          <a:tab pos="180975" algn="l"/>
                        </a:tabLst>
                      </a:pPr>
                      <a:r>
                        <a:rPr lang="en-GB" sz="1000" i="1" dirty="0"/>
                        <a:t>Maintenance of an LDZ Offtake under specific conditions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a:t>No operator refers to these definitions as part of Maintenance Sharing process.</a:t>
                      </a:r>
                    </a:p>
                    <a:p>
                      <a:pPr marL="0" indent="0">
                        <a:buFont typeface="Arial" panose="020B0604020202020204" pitchFamily="34" charset="0"/>
                        <a:buNone/>
                      </a:pPr>
                      <a:endParaRPr lang="en-GB" sz="1000" dirty="0"/>
                    </a:p>
                    <a:p>
                      <a:pPr marL="171450" indent="-171450">
                        <a:buFont typeface="Arial" panose="020B0604020202020204" pitchFamily="34" charset="0"/>
                        <a:buChar char="•"/>
                      </a:pPr>
                      <a:r>
                        <a:rPr lang="en-GB" sz="1000" dirty="0"/>
                        <a:t>From experience, focus tends to be on Flow Restriction Maintenance and In-line Inspection activities whilst other maintenance categories are not mentioned or provided.</a:t>
                      </a:r>
                    </a:p>
                    <a:p>
                      <a:pPr marL="0" indent="0">
                        <a:buFont typeface="Arial" panose="020B0604020202020204" pitchFamily="34" charset="0"/>
                        <a:buNone/>
                      </a:pPr>
                      <a:r>
                        <a:rPr lang="en-GB" sz="1000" dirty="0"/>
                        <a:t> </a:t>
                      </a:r>
                    </a:p>
                    <a:p>
                      <a:pPr marL="171450" indent="-171450">
                        <a:buFont typeface="Arial" panose="020B0604020202020204" pitchFamily="34" charset="0"/>
                        <a:buChar char="•"/>
                      </a:pPr>
                      <a:r>
                        <a:rPr lang="en-GB" sz="1000" dirty="0"/>
                        <a:t>The impact criteria for what type of maintenance needs to be notified is not explicitly clear.  In Clause G2.1.1 to just refers to the “affected party” and no further details as to what “affected” constitutes. </a:t>
                      </a:r>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8025911"/>
                  </a:ext>
                </a:extLst>
              </a:tr>
              <a:tr h="3109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4">
                              <a:lumMod val="20000"/>
                              <a:lumOff val="80000"/>
                            </a:schemeClr>
                          </a:solidFill>
                        </a:rPr>
                        <a:t>Suggested Approach:</a:t>
                      </a:r>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5274460"/>
                  </a:ext>
                </a:extLst>
              </a:tr>
              <a:tr h="1815959">
                <a:tc gridSpan="2">
                  <a:txBody>
                    <a:bodyPr/>
                    <a:lstStyle/>
                    <a:p>
                      <a:r>
                        <a:rPr lang="en-GB" sz="1000" dirty="0"/>
                        <a:t>The suggested approach is to categorise the activities by the activity type that operators refer to these by i.e. Routine Maintenance and Non-Routine Maintenance.  </a:t>
                      </a:r>
                    </a:p>
                    <a:p>
                      <a:endParaRPr lang="en-GB" sz="1000" dirty="0"/>
                    </a:p>
                    <a:p>
                      <a:r>
                        <a:rPr lang="en-GB" sz="1000" dirty="0"/>
                        <a:t>By defining the activities that will fall under Routine Maintenance and Non-Routine Maintenance, these will be clear and consistent across operators as to what should be included in their Maintenance Plan Submissions. </a:t>
                      </a:r>
                    </a:p>
                    <a:p>
                      <a:endParaRPr lang="en-GB" sz="1000" dirty="0"/>
                    </a:p>
                    <a:p>
                      <a:r>
                        <a:rPr lang="en-GB" sz="1000" dirty="0"/>
                        <a:t>The impacts for assessing whether the maintenance should/should not be notified ought to be the same as the criteria for OAD Notifications that are stated in OAD Section B2.2.4.   </a:t>
                      </a:r>
                    </a:p>
                    <a:p>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4534361"/>
                  </a:ext>
                </a:extLst>
              </a:tr>
            </a:tbl>
          </a:graphicData>
        </a:graphic>
      </p:graphicFrame>
    </p:spTree>
    <p:extLst>
      <p:ext uri="{BB962C8B-B14F-4D97-AF65-F5344CB8AC3E}">
        <p14:creationId xmlns:p14="http://schemas.microsoft.com/office/powerpoint/2010/main" val="36368454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OAD Maintenance Requirements</a:t>
            </a:r>
            <a:br>
              <a:rPr lang="en-GB" dirty="0"/>
            </a:br>
            <a:r>
              <a:rPr lang="en-GB" dirty="0">
                <a:solidFill>
                  <a:schemeClr val="bg2"/>
                </a:solidFill>
              </a:rPr>
              <a:t>High Level Overview</a:t>
            </a:r>
            <a:br>
              <a:rPr lang="en-GB" dirty="0">
                <a:solidFill>
                  <a:schemeClr val="bg2"/>
                </a:solidFill>
              </a:rPr>
            </a:br>
            <a:r>
              <a:rPr lang="en-GB" sz="2800" dirty="0">
                <a:solidFill>
                  <a:schemeClr val="bg2"/>
                </a:solidFill>
              </a:rPr>
              <a:t>Definitions – Routine/Non Routine</a:t>
            </a:r>
          </a:p>
        </p:txBody>
      </p:sp>
      <p:sp>
        <p:nvSpPr>
          <p:cNvPr id="5" name="Date Placeholder 4"/>
          <p:cNvSpPr>
            <a:spLocks noGrp="1"/>
          </p:cNvSpPr>
          <p:nvPr>
            <p:ph type="dt" sz="half" idx="10"/>
          </p:nvPr>
        </p:nvSpPr>
        <p:spPr/>
        <p:txBody>
          <a:bodyPr/>
          <a:lstStyle/>
          <a:p>
            <a:fld id="{EDB10160-357B-4E5A-AE13-409348CB1E2F}" type="datetime1">
              <a:rPr lang="en-GB" smtClean="0"/>
              <a:t>30/01/2024</a:t>
            </a:fld>
            <a:endParaRPr lang="en-GB" dirty="0"/>
          </a:p>
        </p:txBody>
      </p:sp>
      <p:sp>
        <p:nvSpPr>
          <p:cNvPr id="6" name="Footer Placeholder 5"/>
          <p:cNvSpPr>
            <a:spLocks noGrp="1"/>
          </p:cNvSpPr>
          <p:nvPr>
            <p:ph type="ftr" sz="quarter" idx="11"/>
          </p:nvPr>
        </p:nvSpPr>
        <p:spPr/>
        <p:txBody>
          <a:bodyPr/>
          <a:lstStyle/>
          <a:p>
            <a:r>
              <a:rPr lang="en-GB" dirty="0"/>
              <a:t>Presentation info in footer</a:t>
            </a:r>
          </a:p>
        </p:txBody>
      </p:sp>
      <p:sp>
        <p:nvSpPr>
          <p:cNvPr id="7" name="Slide Number Placeholder 6"/>
          <p:cNvSpPr>
            <a:spLocks noGrp="1"/>
          </p:cNvSpPr>
          <p:nvPr>
            <p:ph type="sldNum" sz="quarter" idx="12"/>
          </p:nvPr>
        </p:nvSpPr>
        <p:spPr/>
        <p:txBody>
          <a:bodyPr/>
          <a:lstStyle/>
          <a:p>
            <a:fld id="{D5361521-EF7F-456B-A25F-4EAD8E019C37}" type="slidenum">
              <a:rPr lang="en-GB" smtClean="0"/>
              <a:pPr/>
              <a:t>7</a:t>
            </a:fld>
            <a:endParaRPr lang="en-GB" dirty="0"/>
          </a:p>
        </p:txBody>
      </p:sp>
      <p:cxnSp>
        <p:nvCxnSpPr>
          <p:cNvPr id="16" name="Straight Connector 15"/>
          <p:cNvCxnSpPr>
            <a:cxnSpLocks/>
          </p:cNvCxnSpPr>
          <p:nvPr/>
        </p:nvCxnSpPr>
        <p:spPr>
          <a:xfrm>
            <a:off x="550069" y="2061900"/>
            <a:ext cx="83494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30" name="Table 30">
            <a:extLst>
              <a:ext uri="{FF2B5EF4-FFF2-40B4-BE49-F238E27FC236}">
                <a16:creationId xmlns:a16="http://schemas.microsoft.com/office/drawing/2014/main" id="{4A6A514C-1737-466D-8E6C-8C098C8B00E0}"/>
              </a:ext>
            </a:extLst>
          </p:cNvPr>
          <p:cNvGraphicFramePr>
            <a:graphicFrameLocks noGrp="1"/>
          </p:cNvGraphicFramePr>
          <p:nvPr>
            <p:extLst>
              <p:ext uri="{D42A27DB-BD31-4B8C-83A1-F6EECF244321}">
                <p14:modId xmlns:p14="http://schemas.microsoft.com/office/powerpoint/2010/main" val="2758918943"/>
              </p:ext>
            </p:extLst>
          </p:nvPr>
        </p:nvGraphicFramePr>
        <p:xfrm>
          <a:off x="550069" y="2243755"/>
          <a:ext cx="8280271" cy="4497369"/>
        </p:xfrm>
        <a:graphic>
          <a:graphicData uri="http://schemas.openxmlformats.org/drawingml/2006/table">
            <a:tbl>
              <a:tblPr firstRow="1" bandRow="1">
                <a:tableStyleId>{91EBBBCC-DAD2-459C-BE2E-F6DE35CF9A28}</a:tableStyleId>
              </a:tblPr>
              <a:tblGrid>
                <a:gridCol w="3974084">
                  <a:extLst>
                    <a:ext uri="{9D8B030D-6E8A-4147-A177-3AD203B41FA5}">
                      <a16:colId xmlns:a16="http://schemas.microsoft.com/office/drawing/2014/main" val="1762006437"/>
                    </a:ext>
                  </a:extLst>
                </a:gridCol>
                <a:gridCol w="4306187">
                  <a:extLst>
                    <a:ext uri="{9D8B030D-6E8A-4147-A177-3AD203B41FA5}">
                      <a16:colId xmlns:a16="http://schemas.microsoft.com/office/drawing/2014/main" val="2284193885"/>
                    </a:ext>
                  </a:extLst>
                </a:gridCol>
              </a:tblGrid>
              <a:tr h="327368">
                <a:tc>
                  <a:txBody>
                    <a:bodyPr/>
                    <a:lstStyle/>
                    <a:p>
                      <a:r>
                        <a:rPr lang="en-GB" sz="1200" dirty="0"/>
                        <a:t>Clause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r>
                        <a:rPr lang="en-GB" sz="1200" dirty="0"/>
                        <a:t>Issues</a:t>
                      </a:r>
                    </a:p>
                  </a:txBody>
                  <a:tcPr>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3683781559"/>
                  </a:ext>
                </a:extLst>
              </a:tr>
              <a:tr h="1984553">
                <a:tc>
                  <a:txBody>
                    <a:bodyPr/>
                    <a:lstStyle/>
                    <a:p>
                      <a:r>
                        <a:rPr lang="en-GB" sz="1000" i="1" dirty="0"/>
                        <a:t>Section G1.2.1 - </a:t>
                      </a:r>
                    </a:p>
                    <a:p>
                      <a:endParaRPr lang="en-GB" sz="1000" i="1" dirty="0"/>
                    </a:p>
                    <a:p>
                      <a:r>
                        <a:rPr lang="en-GB" sz="1000" i="1" dirty="0"/>
                        <a:t>For the purposes of this Document, maintenance (of the NTS or an LDZ) to be carried out by any Party is "Relevant Maintenance" in relation to another Party (the "affected" Party) where such maintenance:</a:t>
                      </a:r>
                    </a:p>
                    <a:p>
                      <a:endParaRPr lang="en-GB" sz="1000" i="1" dirty="0"/>
                    </a:p>
                    <a:p>
                      <a:pPr marL="493713" lvl="1" indent="-228600">
                        <a:buFont typeface="+mj-lt"/>
                        <a:buAutoNum type="alphaLcPeriod"/>
                      </a:pPr>
                      <a:r>
                        <a:rPr lang="en-GB" sz="1000" i="1" dirty="0"/>
                        <a:t>is maintenance ("Safety Relevant Maintenance") which can be carried out safely only if the affected Party is aware of the carrying out of such maintenance (whether such maintenance is of a routine or non-routine nature);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a:t>Routine / Non routine maintenance is referred as being under the “Safety Relevant Maintenance” definition only but these activities also extend to the other definitions found within G1.2.1 e.g. “Flow Maintenance”; “Measurement Equipment Maintenance” and “Closed Offtake Maintenance”</a:t>
                      </a:r>
                    </a:p>
                    <a:p>
                      <a:pPr marL="0" indent="0">
                        <a:buFont typeface="Arial" panose="020B0604020202020204" pitchFamily="34" charset="0"/>
                        <a:buNone/>
                      </a:pPr>
                      <a:endParaRPr lang="en-GB" sz="1000" dirty="0"/>
                    </a:p>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8025911"/>
                  </a:ext>
                </a:extLst>
              </a:tr>
              <a:tr h="3109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4">
                              <a:lumMod val="20000"/>
                              <a:lumOff val="80000"/>
                            </a:schemeClr>
                          </a:solidFill>
                        </a:rPr>
                        <a:t>Suggested Approach:</a:t>
                      </a:r>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5274460"/>
                  </a:ext>
                </a:extLst>
              </a:tr>
              <a:tr h="1815959">
                <a:tc gridSpan="2">
                  <a:txBody>
                    <a:bodyPr/>
                    <a:lstStyle/>
                    <a:p>
                      <a:r>
                        <a:rPr lang="en-GB" sz="900" dirty="0"/>
                        <a:t>The activities for Routine / Non routine maintenance can be defined and will be consistent across all operators.  </a:t>
                      </a:r>
                    </a:p>
                    <a:p>
                      <a:endParaRPr lang="en-GB" sz="900" dirty="0"/>
                    </a:p>
                    <a:p>
                      <a:r>
                        <a:rPr lang="en-GB" sz="900" dirty="0"/>
                        <a:t>For Non-Routine activities these will include Flow Restrictions (further definition required); ME2’s;  USM Calibration Maintenance; In-line Inspections; F-Schedules, Filter Maintenance; Mandatory PSSR Maintenance + any other activities that can be identified by operators.  These can have a potential significant impact upon the other operator which is why an NRO is required in order to manage the associated risk.</a:t>
                      </a:r>
                    </a:p>
                    <a:p>
                      <a:endParaRPr lang="en-GB" sz="900" dirty="0"/>
                    </a:p>
                    <a:p>
                      <a:r>
                        <a:rPr lang="en-GB" sz="900" dirty="0"/>
                        <a:t>For Routine Maintenance, these are maintenance activities that are undertaken by an operator under their suite of engineering policy procedures.  These do not require NRO’s, PTWs or FOAs but any routine activity that ticks the impact criteria should be included in the maintenance submission.  The impact to the other operator is normally minimal but notice is required in case any adverse requirements occur.   </a:t>
                      </a:r>
                    </a:p>
                    <a:p>
                      <a:endParaRPr lang="en-GB" sz="900" dirty="0"/>
                    </a:p>
                    <a:p>
                      <a:r>
                        <a:rPr lang="en-GB" sz="900" dirty="0"/>
                        <a:t>An operator should be trusted to complete such maintenance in line with their governance requirements.  However, new arrangements will need to be developed to enable an operator to request that an asset has been maintained accordingly from another if an asset is seen to be impacting upon another operator’s operations.</a:t>
                      </a:r>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4534361"/>
                  </a:ext>
                </a:extLst>
              </a:tr>
            </a:tbl>
          </a:graphicData>
        </a:graphic>
      </p:graphicFrame>
    </p:spTree>
    <p:extLst>
      <p:ext uri="{BB962C8B-B14F-4D97-AF65-F5344CB8AC3E}">
        <p14:creationId xmlns:p14="http://schemas.microsoft.com/office/powerpoint/2010/main" val="239737497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OAD Maintenance Requirements</a:t>
            </a:r>
            <a:br>
              <a:rPr lang="en-GB" dirty="0"/>
            </a:br>
            <a:r>
              <a:rPr lang="en-GB" dirty="0">
                <a:solidFill>
                  <a:schemeClr val="bg2"/>
                </a:solidFill>
              </a:rPr>
              <a:t>High Level Overview</a:t>
            </a:r>
            <a:br>
              <a:rPr lang="en-GB" dirty="0">
                <a:solidFill>
                  <a:schemeClr val="bg2"/>
                </a:solidFill>
              </a:rPr>
            </a:br>
            <a:r>
              <a:rPr lang="en-GB" sz="2800" dirty="0">
                <a:solidFill>
                  <a:schemeClr val="bg2"/>
                </a:solidFill>
              </a:rPr>
              <a:t>Programme Planning Requirements 1</a:t>
            </a:r>
          </a:p>
        </p:txBody>
      </p:sp>
      <p:sp>
        <p:nvSpPr>
          <p:cNvPr id="5" name="Date Placeholder 4"/>
          <p:cNvSpPr>
            <a:spLocks noGrp="1"/>
          </p:cNvSpPr>
          <p:nvPr>
            <p:ph type="dt" sz="half" idx="10"/>
          </p:nvPr>
        </p:nvSpPr>
        <p:spPr/>
        <p:txBody>
          <a:bodyPr/>
          <a:lstStyle/>
          <a:p>
            <a:fld id="{EDB10160-357B-4E5A-AE13-409348CB1E2F}" type="datetime1">
              <a:rPr lang="en-GB" smtClean="0"/>
              <a:t>30/01/2024</a:t>
            </a:fld>
            <a:endParaRPr lang="en-GB" dirty="0"/>
          </a:p>
        </p:txBody>
      </p:sp>
      <p:sp>
        <p:nvSpPr>
          <p:cNvPr id="6" name="Footer Placeholder 5"/>
          <p:cNvSpPr>
            <a:spLocks noGrp="1"/>
          </p:cNvSpPr>
          <p:nvPr>
            <p:ph type="ftr" sz="quarter" idx="11"/>
          </p:nvPr>
        </p:nvSpPr>
        <p:spPr/>
        <p:txBody>
          <a:bodyPr/>
          <a:lstStyle/>
          <a:p>
            <a:r>
              <a:rPr lang="en-GB" dirty="0"/>
              <a:t>Presentation info in footer</a:t>
            </a:r>
          </a:p>
        </p:txBody>
      </p:sp>
      <p:sp>
        <p:nvSpPr>
          <p:cNvPr id="7" name="Slide Number Placeholder 6"/>
          <p:cNvSpPr>
            <a:spLocks noGrp="1"/>
          </p:cNvSpPr>
          <p:nvPr>
            <p:ph type="sldNum" sz="quarter" idx="12"/>
          </p:nvPr>
        </p:nvSpPr>
        <p:spPr/>
        <p:txBody>
          <a:bodyPr/>
          <a:lstStyle/>
          <a:p>
            <a:fld id="{D5361521-EF7F-456B-A25F-4EAD8E019C37}" type="slidenum">
              <a:rPr lang="en-GB" smtClean="0"/>
              <a:pPr/>
              <a:t>8</a:t>
            </a:fld>
            <a:endParaRPr lang="en-GB" dirty="0"/>
          </a:p>
        </p:txBody>
      </p:sp>
      <p:cxnSp>
        <p:nvCxnSpPr>
          <p:cNvPr id="16" name="Straight Connector 15"/>
          <p:cNvCxnSpPr>
            <a:cxnSpLocks/>
          </p:cNvCxnSpPr>
          <p:nvPr/>
        </p:nvCxnSpPr>
        <p:spPr>
          <a:xfrm>
            <a:off x="550069" y="2061900"/>
            <a:ext cx="83494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30" name="Table 30">
            <a:extLst>
              <a:ext uri="{FF2B5EF4-FFF2-40B4-BE49-F238E27FC236}">
                <a16:creationId xmlns:a16="http://schemas.microsoft.com/office/drawing/2014/main" id="{4A6A514C-1737-466D-8E6C-8C098C8B00E0}"/>
              </a:ext>
            </a:extLst>
          </p:cNvPr>
          <p:cNvGraphicFramePr>
            <a:graphicFrameLocks noGrp="1"/>
          </p:cNvGraphicFramePr>
          <p:nvPr>
            <p:extLst>
              <p:ext uri="{D42A27DB-BD31-4B8C-83A1-F6EECF244321}">
                <p14:modId xmlns:p14="http://schemas.microsoft.com/office/powerpoint/2010/main" val="483783421"/>
              </p:ext>
            </p:extLst>
          </p:nvPr>
        </p:nvGraphicFramePr>
        <p:xfrm>
          <a:off x="522359" y="2243757"/>
          <a:ext cx="8280271" cy="4529318"/>
        </p:xfrm>
        <a:graphic>
          <a:graphicData uri="http://schemas.openxmlformats.org/drawingml/2006/table">
            <a:tbl>
              <a:tblPr firstRow="1" bandRow="1">
                <a:tableStyleId>{91EBBBCC-DAD2-459C-BE2E-F6DE35CF9A28}</a:tableStyleId>
              </a:tblPr>
              <a:tblGrid>
                <a:gridCol w="3974084">
                  <a:extLst>
                    <a:ext uri="{9D8B030D-6E8A-4147-A177-3AD203B41FA5}">
                      <a16:colId xmlns:a16="http://schemas.microsoft.com/office/drawing/2014/main" val="1762006437"/>
                    </a:ext>
                  </a:extLst>
                </a:gridCol>
                <a:gridCol w="4306187">
                  <a:extLst>
                    <a:ext uri="{9D8B030D-6E8A-4147-A177-3AD203B41FA5}">
                      <a16:colId xmlns:a16="http://schemas.microsoft.com/office/drawing/2014/main" val="2284193885"/>
                    </a:ext>
                  </a:extLst>
                </a:gridCol>
              </a:tblGrid>
              <a:tr h="277358">
                <a:tc>
                  <a:txBody>
                    <a:bodyPr/>
                    <a:lstStyle/>
                    <a:p>
                      <a:r>
                        <a:rPr lang="en-GB" sz="1200" dirty="0"/>
                        <a:t>Clause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r>
                        <a:rPr lang="en-GB" sz="1200" dirty="0"/>
                        <a:t>Issues</a:t>
                      </a:r>
                    </a:p>
                  </a:txBody>
                  <a:tcPr>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3683781559"/>
                  </a:ext>
                </a:extLst>
              </a:tr>
              <a:tr h="2250235">
                <a:tc>
                  <a:txBody>
                    <a:bodyPr/>
                    <a:lstStyle/>
                    <a:p>
                      <a:r>
                        <a:rPr lang="en-GB" sz="1000" i="1" dirty="0"/>
                        <a:t>Section G2.2.1 - Planning cycle </a:t>
                      </a:r>
                    </a:p>
                    <a:p>
                      <a:endParaRPr lang="en-GB" sz="1000" i="1" dirty="0"/>
                    </a:p>
                    <a:p>
                      <a:r>
                        <a:rPr lang="en-GB" sz="900" i="1" dirty="0"/>
                        <a:t>2.2.1 Each Party (as planning Party) shall: </a:t>
                      </a:r>
                    </a:p>
                    <a:p>
                      <a:pPr marL="228600" indent="-228600">
                        <a:buAutoNum type="alphaLcParenBoth"/>
                      </a:pPr>
                      <a:r>
                        <a:rPr lang="en-GB" sz="900" i="1" dirty="0"/>
                        <a:t>prepare, and provide to and consult with the affected Party in relation to, a draft Maintenance Programme, setting out the Relevant Maintenance which such Party proposes to carry out in the relevant period; </a:t>
                      </a:r>
                    </a:p>
                    <a:p>
                      <a:pPr marL="228600" indent="-228600">
                        <a:buAutoNum type="alphaLcParenBoth"/>
                      </a:pPr>
                      <a:r>
                        <a:rPr lang="en-GB" sz="900" i="1" dirty="0"/>
                        <a:t>prepare (consistent with paragraph 2.2.6) and provide to the affected Party a final Maintenance Programme; and </a:t>
                      </a:r>
                    </a:p>
                    <a:p>
                      <a:pPr marL="228600" indent="-228600">
                        <a:buAutoNum type="alphaLcParenBoth"/>
                      </a:pPr>
                      <a:r>
                        <a:rPr lang="en-GB" sz="900" i="1" dirty="0"/>
                        <a:t>update such Maintenance Programme to take account of all planned changes to such maintenance, and provide such updated Maintenance Programme to the affected Party;</a:t>
                      </a:r>
                    </a:p>
                    <a:p>
                      <a:pPr marL="0" indent="0">
                        <a:buNone/>
                      </a:pPr>
                      <a:endParaRPr lang="en-GB" sz="900" i="1" dirty="0"/>
                    </a:p>
                    <a:p>
                      <a:pPr marL="0" indent="0">
                        <a:buNone/>
                      </a:pPr>
                      <a:r>
                        <a:rPr lang="en-GB" sz="900" i="1" dirty="0"/>
                        <a:t>periodically in accordance with (and in relation to the periods, and by the times specified in) the applicable part of Annex G-2.</a:t>
                      </a:r>
                    </a:p>
                    <a:p>
                      <a:endParaRPr lang="en-GB"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a:t>The existing process as shown in Annex G2 does not appear to consider how downstream operators review, sanction and confirm their maintenance requirements.  These are often formalised towards the end of financial year and therefore it is very difficult for DNO’s to provide any meaningful content at the start of the process in October each year.  </a:t>
                      </a:r>
                    </a:p>
                    <a:p>
                      <a:pPr marL="0" indent="0">
                        <a:buFont typeface="Arial" panose="020B0604020202020204" pitchFamily="34" charset="0"/>
                        <a:buNone/>
                      </a:pPr>
                      <a:endParaRPr lang="en-GB" sz="1000" dirty="0"/>
                    </a:p>
                    <a:p>
                      <a:pPr marL="171450" indent="-171450">
                        <a:buFont typeface="Arial" panose="020B0604020202020204" pitchFamily="34" charset="0"/>
                        <a:buChar char="•"/>
                      </a:pPr>
                      <a:r>
                        <a:rPr lang="en-GB" sz="1000" dirty="0"/>
                        <a:t>The operators agreed at the 2018 workshop to amend Annex G2 so that the Maintenance Plan process would be initiated by National Gas Transmission.  However, the whole process requires a review to ensure that it aligns with any existing processes and aligns also with the process in TPD Section L.</a:t>
                      </a:r>
                    </a:p>
                    <a:p>
                      <a:pPr marL="0" indent="0">
                        <a:buFont typeface="Arial" panose="020B0604020202020204" pitchFamily="34" charset="0"/>
                        <a:buNone/>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8025911"/>
                  </a:ext>
                </a:extLst>
              </a:tr>
              <a:tr h="26473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4">
                              <a:lumMod val="20000"/>
                              <a:lumOff val="80000"/>
                            </a:schemeClr>
                          </a:solidFill>
                        </a:rPr>
                        <a:t>Suggested Approach:</a:t>
                      </a:r>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5274460"/>
                  </a:ext>
                </a:extLst>
              </a:tr>
              <a:tr h="1554360">
                <a:tc gridSpan="2">
                  <a:txBody>
                    <a:bodyPr/>
                    <a:lstStyle/>
                    <a:p>
                      <a:pPr marL="0" indent="0">
                        <a:buFont typeface="Arial" panose="020B0604020202020204" pitchFamily="34" charset="0"/>
                        <a:buNone/>
                      </a:pPr>
                      <a:r>
                        <a:rPr lang="en-GB" sz="1000" dirty="0"/>
                        <a:t>The operators agreed at the 2018 workshop to amend Annex G2 so that the Maintenance Plan process would be initiated by National Gas Transmission.   A proposed alternative process is shown below:    </a:t>
                      </a:r>
                    </a:p>
                    <a:p>
                      <a:pPr marL="0" indent="0">
                        <a:buFont typeface="Arial" panose="020B0604020202020204" pitchFamily="34" charset="0"/>
                        <a:buNone/>
                      </a:pPr>
                      <a:endParaRPr lang="en-GB" sz="1000" dirty="0"/>
                    </a:p>
                    <a:p>
                      <a:pPr marL="0" indent="0">
                        <a:buFont typeface="Arial" panose="020B0604020202020204" pitchFamily="34" charset="0"/>
                        <a:buNone/>
                        <a:tabLst>
                          <a:tab pos="808038" algn="l"/>
                        </a:tabLst>
                      </a:pPr>
                      <a:r>
                        <a:rPr lang="en-GB" sz="900" dirty="0"/>
                        <a:t>30 November 	- NGT issue Indicative maintenance information for next summer plan and 24 months from the subsequent 1 April onwards</a:t>
                      </a:r>
                    </a:p>
                    <a:p>
                      <a:pPr marL="0" indent="0">
                        <a:buFont typeface="Arial" panose="020B0604020202020204" pitchFamily="34" charset="0"/>
                        <a:buNone/>
                        <a:tabLst>
                          <a:tab pos="808038" algn="l"/>
                        </a:tabLst>
                      </a:pPr>
                      <a:r>
                        <a:rPr lang="en-GB" sz="900" dirty="0"/>
                        <a:t>15 January	- DNO’s to issue Indicative maintenance information for next summer plan and 24 months from the subsequent 1 April onwards</a:t>
                      </a:r>
                    </a:p>
                    <a:p>
                      <a:pPr marL="0" indent="0">
                        <a:buFont typeface="Arial" panose="020B0604020202020204" pitchFamily="34" charset="0"/>
                        <a:buNone/>
                        <a:tabLst>
                          <a:tab pos="808038" algn="l"/>
                        </a:tabLst>
                      </a:pPr>
                      <a:r>
                        <a:rPr lang="en-GB" sz="900" dirty="0"/>
                        <a:t>28 February	- NGT issue 2</a:t>
                      </a:r>
                      <a:r>
                        <a:rPr lang="en-GB" sz="900" baseline="30000" dirty="0"/>
                        <a:t>nd</a:t>
                      </a:r>
                      <a:r>
                        <a:rPr lang="en-GB" sz="900" dirty="0"/>
                        <a:t> Draft for comment for next summer plan and 24 months from the subsequent 1 April onwards</a:t>
                      </a:r>
                    </a:p>
                    <a:p>
                      <a:pPr marL="0" indent="0">
                        <a:buFont typeface="Arial" panose="020B0604020202020204" pitchFamily="34" charset="0"/>
                        <a:buNone/>
                        <a:tabLst>
                          <a:tab pos="808038" algn="l"/>
                        </a:tabLst>
                      </a:pPr>
                      <a:r>
                        <a:rPr lang="en-GB" sz="900" dirty="0"/>
                        <a:t>15 March	- All operators to confirm Final maintenance plans </a:t>
                      </a:r>
                    </a:p>
                    <a:p>
                      <a:pPr marL="0" indent="0">
                        <a:buFont typeface="Arial" panose="020B0604020202020204" pitchFamily="34" charset="0"/>
                        <a:buNone/>
                        <a:tabLst>
                          <a:tab pos="808038" algn="l"/>
                        </a:tabLst>
                      </a:pPr>
                      <a:r>
                        <a:rPr lang="en-GB" sz="900" dirty="0"/>
                        <a:t>April	- Operators to review plans and identify any site/activity conflicts that may need to be resolved </a:t>
                      </a:r>
                    </a:p>
                    <a:p>
                      <a:pPr marL="0" indent="0">
                        <a:buFont typeface="Arial" panose="020B0604020202020204" pitchFamily="34" charset="0"/>
                        <a:buNone/>
                        <a:tabLst>
                          <a:tab pos="808038" algn="l"/>
                        </a:tabLst>
                      </a:pPr>
                      <a:r>
                        <a:rPr lang="en-GB" sz="900" dirty="0"/>
                        <a:t>30 April	- Final Consolidated maintenance plans to be issued but only if updates have been necessary due to identified </a:t>
                      </a:r>
                      <a:r>
                        <a:rPr lang="en-GB" sz="900" dirty="0" err="1"/>
                        <a:t>conflcts</a:t>
                      </a:r>
                      <a:endParaRPr lang="en-GB" sz="900" dirty="0"/>
                    </a:p>
                    <a:p>
                      <a:pPr marL="0" indent="0">
                        <a:buFont typeface="Arial" panose="020B0604020202020204" pitchFamily="34" charset="0"/>
                        <a:buNone/>
                        <a:tabLst>
                          <a:tab pos="808038" algn="l"/>
                        </a:tabLst>
                      </a:pPr>
                      <a:r>
                        <a:rPr lang="en-GB" sz="900" dirty="0"/>
                        <a:t>30 June	- NGT Draft update (Winter Plan) 6 months from next 1 October </a:t>
                      </a:r>
                    </a:p>
                    <a:p>
                      <a:pPr marL="0" indent="0">
                        <a:buFont typeface="Arial" panose="020B0604020202020204" pitchFamily="34" charset="0"/>
                        <a:buNone/>
                        <a:tabLst>
                          <a:tab pos="808038" algn="l"/>
                        </a:tabLst>
                      </a:pPr>
                      <a:r>
                        <a:rPr lang="en-GB" sz="900" dirty="0"/>
                        <a:t>15 September	- NGT Final update (Winter Plan) 6 months from next 1 October</a:t>
                      </a:r>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4534361"/>
                  </a:ext>
                </a:extLst>
              </a:tr>
            </a:tbl>
          </a:graphicData>
        </a:graphic>
      </p:graphicFrame>
    </p:spTree>
    <p:extLst>
      <p:ext uri="{BB962C8B-B14F-4D97-AF65-F5344CB8AC3E}">
        <p14:creationId xmlns:p14="http://schemas.microsoft.com/office/powerpoint/2010/main" val="312869809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OAD Maintenance Requirements</a:t>
            </a:r>
            <a:br>
              <a:rPr lang="en-GB" dirty="0"/>
            </a:br>
            <a:r>
              <a:rPr lang="en-GB" dirty="0">
                <a:solidFill>
                  <a:schemeClr val="bg2"/>
                </a:solidFill>
              </a:rPr>
              <a:t>High Level Overview</a:t>
            </a:r>
            <a:br>
              <a:rPr lang="en-GB" dirty="0">
                <a:solidFill>
                  <a:schemeClr val="bg2"/>
                </a:solidFill>
              </a:rPr>
            </a:br>
            <a:r>
              <a:rPr lang="en-GB" sz="2800" dirty="0">
                <a:solidFill>
                  <a:schemeClr val="bg2"/>
                </a:solidFill>
              </a:rPr>
              <a:t>Programme Planning Requirements 2</a:t>
            </a:r>
          </a:p>
        </p:txBody>
      </p:sp>
      <p:sp>
        <p:nvSpPr>
          <p:cNvPr id="5" name="Date Placeholder 4"/>
          <p:cNvSpPr>
            <a:spLocks noGrp="1"/>
          </p:cNvSpPr>
          <p:nvPr>
            <p:ph type="dt" sz="half" idx="10"/>
          </p:nvPr>
        </p:nvSpPr>
        <p:spPr/>
        <p:txBody>
          <a:bodyPr/>
          <a:lstStyle/>
          <a:p>
            <a:fld id="{EDB10160-357B-4E5A-AE13-409348CB1E2F}" type="datetime1">
              <a:rPr lang="en-GB" smtClean="0"/>
              <a:t>30/01/2024</a:t>
            </a:fld>
            <a:endParaRPr lang="en-GB" dirty="0"/>
          </a:p>
        </p:txBody>
      </p:sp>
      <p:sp>
        <p:nvSpPr>
          <p:cNvPr id="6" name="Footer Placeholder 5"/>
          <p:cNvSpPr>
            <a:spLocks noGrp="1"/>
          </p:cNvSpPr>
          <p:nvPr>
            <p:ph type="ftr" sz="quarter" idx="11"/>
          </p:nvPr>
        </p:nvSpPr>
        <p:spPr/>
        <p:txBody>
          <a:bodyPr/>
          <a:lstStyle/>
          <a:p>
            <a:r>
              <a:rPr lang="en-GB" dirty="0"/>
              <a:t>Presentation info in footer</a:t>
            </a:r>
          </a:p>
        </p:txBody>
      </p:sp>
      <p:sp>
        <p:nvSpPr>
          <p:cNvPr id="7" name="Slide Number Placeholder 6"/>
          <p:cNvSpPr>
            <a:spLocks noGrp="1"/>
          </p:cNvSpPr>
          <p:nvPr>
            <p:ph type="sldNum" sz="quarter" idx="12"/>
          </p:nvPr>
        </p:nvSpPr>
        <p:spPr/>
        <p:txBody>
          <a:bodyPr/>
          <a:lstStyle/>
          <a:p>
            <a:fld id="{D5361521-EF7F-456B-A25F-4EAD8E019C37}" type="slidenum">
              <a:rPr lang="en-GB" smtClean="0"/>
              <a:pPr/>
              <a:t>9</a:t>
            </a:fld>
            <a:endParaRPr lang="en-GB" dirty="0"/>
          </a:p>
        </p:txBody>
      </p:sp>
      <p:cxnSp>
        <p:nvCxnSpPr>
          <p:cNvPr id="16" name="Straight Connector 15"/>
          <p:cNvCxnSpPr>
            <a:cxnSpLocks/>
          </p:cNvCxnSpPr>
          <p:nvPr/>
        </p:nvCxnSpPr>
        <p:spPr>
          <a:xfrm>
            <a:off x="550069" y="2061900"/>
            <a:ext cx="83494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30" name="Table 30">
            <a:extLst>
              <a:ext uri="{FF2B5EF4-FFF2-40B4-BE49-F238E27FC236}">
                <a16:creationId xmlns:a16="http://schemas.microsoft.com/office/drawing/2014/main" id="{4A6A514C-1737-466D-8E6C-8C098C8B00E0}"/>
              </a:ext>
            </a:extLst>
          </p:cNvPr>
          <p:cNvGraphicFramePr>
            <a:graphicFrameLocks noGrp="1"/>
          </p:cNvGraphicFramePr>
          <p:nvPr>
            <p:extLst>
              <p:ext uri="{D42A27DB-BD31-4B8C-83A1-F6EECF244321}">
                <p14:modId xmlns:p14="http://schemas.microsoft.com/office/powerpoint/2010/main" val="1317991150"/>
              </p:ext>
            </p:extLst>
          </p:nvPr>
        </p:nvGraphicFramePr>
        <p:xfrm>
          <a:off x="550069" y="2243755"/>
          <a:ext cx="8280271" cy="4526895"/>
        </p:xfrm>
        <a:graphic>
          <a:graphicData uri="http://schemas.openxmlformats.org/drawingml/2006/table">
            <a:tbl>
              <a:tblPr firstRow="1" bandRow="1">
                <a:tableStyleId>{91EBBBCC-DAD2-459C-BE2E-F6DE35CF9A28}</a:tableStyleId>
              </a:tblPr>
              <a:tblGrid>
                <a:gridCol w="3974084">
                  <a:extLst>
                    <a:ext uri="{9D8B030D-6E8A-4147-A177-3AD203B41FA5}">
                      <a16:colId xmlns:a16="http://schemas.microsoft.com/office/drawing/2014/main" val="1762006437"/>
                    </a:ext>
                  </a:extLst>
                </a:gridCol>
                <a:gridCol w="4306187">
                  <a:extLst>
                    <a:ext uri="{9D8B030D-6E8A-4147-A177-3AD203B41FA5}">
                      <a16:colId xmlns:a16="http://schemas.microsoft.com/office/drawing/2014/main" val="2284193885"/>
                    </a:ext>
                  </a:extLst>
                </a:gridCol>
              </a:tblGrid>
              <a:tr h="327368">
                <a:tc>
                  <a:txBody>
                    <a:bodyPr/>
                    <a:lstStyle/>
                    <a:p>
                      <a:r>
                        <a:rPr lang="en-GB" sz="1200" dirty="0"/>
                        <a:t>Clause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r>
                        <a:rPr lang="en-GB" sz="1200" dirty="0"/>
                        <a:t>Issues</a:t>
                      </a:r>
                    </a:p>
                  </a:txBody>
                  <a:tcPr>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3683781559"/>
                  </a:ext>
                </a:extLst>
              </a:tr>
              <a:tr h="1984553">
                <a:tc>
                  <a:txBody>
                    <a:bodyPr/>
                    <a:lstStyle/>
                    <a:p>
                      <a:r>
                        <a:rPr lang="en-GB" sz="1000" i="1" dirty="0"/>
                        <a:t>Section G2.2.7</a:t>
                      </a:r>
                    </a:p>
                    <a:p>
                      <a:r>
                        <a:rPr lang="en-GB" sz="1000" i="1" dirty="0"/>
                        <a:t>The planning Party may, but shall not be required to, prepare and provide to other Parties a consolidated Maintenance Programme containing maintenance which is Relevant Maintenance for all such Parties.</a:t>
                      </a:r>
                    </a:p>
                    <a:p>
                      <a:endParaRPr lang="en-GB" sz="1000" i="1" dirty="0"/>
                    </a:p>
                    <a:p>
                      <a:r>
                        <a:rPr lang="en-GB" sz="1000" i="1" dirty="0"/>
                        <a:t>Section B2.2.5</a:t>
                      </a:r>
                    </a:p>
                    <a:p>
                      <a:r>
                        <a:rPr lang="en-GB" sz="1000" i="1" dirty="0"/>
                        <a:t>Any works carried out by a Party in connection with the alteration or replacement of any Connection Facilities shall be planned and carried out as Relevant Maintenance in accordance with Section 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a:t>OAD implies that the issue of the annual Maintenance Plan should contain both maintenance items and those as notified via Section B OAD Notices.</a:t>
                      </a:r>
                    </a:p>
                    <a:p>
                      <a:pPr marL="0" indent="0">
                        <a:buFont typeface="Arial" panose="020B0604020202020204" pitchFamily="34" charset="0"/>
                        <a:buNone/>
                      </a:pPr>
                      <a:endParaRPr lang="en-GB" sz="1000" dirty="0"/>
                    </a:p>
                    <a:p>
                      <a:pPr marL="171450" indent="-171450">
                        <a:buFont typeface="Arial" panose="020B0604020202020204" pitchFamily="34" charset="0"/>
                        <a:buChar char="•"/>
                      </a:pPr>
                      <a:r>
                        <a:rPr lang="en-GB" sz="1000" dirty="0"/>
                        <a:t>From experience, maintenance plans issued by other operators do not contain this consolidated approach.</a:t>
                      </a:r>
                    </a:p>
                    <a:p>
                      <a:pPr marL="0" indent="0">
                        <a:buFont typeface="Arial" panose="020B0604020202020204" pitchFamily="34" charset="0"/>
                        <a:buNone/>
                      </a:pPr>
                      <a:endParaRPr lang="en-GB" sz="1000" dirty="0"/>
                    </a:p>
                    <a:p>
                      <a:pPr marL="171450" indent="-171450">
                        <a:buFont typeface="Arial" panose="020B0604020202020204" pitchFamily="34" charset="0"/>
                        <a:buChar char="•"/>
                      </a:pPr>
                      <a:r>
                        <a:rPr lang="en-GB" sz="1000" dirty="0"/>
                        <a:t>There is a risk that where planned future investment activity is notified via the maintenance route, that results in modifications taking place on site, that this is seen as the formal notification by one operator and bypasses the OAD Notice process as described in OAD Section B.</a:t>
                      </a:r>
                    </a:p>
                    <a:p>
                      <a:pPr marL="171450" indent="-171450">
                        <a:buFont typeface="Arial" panose="020B0604020202020204" pitchFamily="34" charset="0"/>
                        <a:buChar char="•"/>
                      </a:pPr>
                      <a:endParaRPr lang="en-GB" sz="1000" dirty="0"/>
                    </a:p>
                    <a:p>
                      <a:pPr marL="0" indent="0">
                        <a:buFont typeface="Arial" panose="020B0604020202020204" pitchFamily="34" charset="0"/>
                        <a:buNone/>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8025911"/>
                  </a:ext>
                </a:extLst>
              </a:tr>
              <a:tr h="3109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4">
                              <a:lumMod val="20000"/>
                              <a:lumOff val="80000"/>
                            </a:schemeClr>
                          </a:solidFill>
                        </a:rPr>
                        <a:t>Suggested Approach:</a:t>
                      </a:r>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5274460"/>
                  </a:ext>
                </a:extLst>
              </a:tr>
              <a:tr h="1815959">
                <a:tc gridSpan="2">
                  <a:txBody>
                    <a:bodyPr/>
                    <a:lstStyle/>
                    <a:p>
                      <a:r>
                        <a:rPr lang="en-GB" sz="1000" dirty="0"/>
                        <a:t>The suggested approach is to keep the OAD Maintenance process in Section G separate from OAD Notice requirements in Section B.   This will see the word “consolidated” removed from clause G2.2.7 and will also align with operators current working practices for these respective OAD requirements.</a:t>
                      </a:r>
                    </a:p>
                    <a:p>
                      <a:endParaRPr lang="en-GB" sz="1000" dirty="0"/>
                    </a:p>
                    <a:p>
                      <a:r>
                        <a:rPr lang="en-GB" sz="1000" dirty="0"/>
                        <a:t>By defining precisely the requirements for Non-Routine and Routine maintenance there is clear delineation as to what activity needs to be notified as maintenance, and those that will need to be as modifications (or investment led activity) and thus avoid any confusion between operators.</a:t>
                      </a:r>
                    </a:p>
                    <a:p>
                      <a:endParaRPr lang="en-GB" sz="1000" dirty="0"/>
                    </a:p>
                    <a:p>
                      <a:r>
                        <a:rPr lang="en-GB" sz="1000" dirty="0"/>
                        <a:t>However, as part of the Maintenance submission process, if any maintenance activity was inadvertently missed that should have been included on the annual plan, rather than re-issue the whole plan again it is recommended that such activity should be raised as an individual Section B OAD Notice if there is an impact to another operator,</a:t>
                      </a:r>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indent="-171450">
                        <a:buFont typeface="Arial" panose="020B0604020202020204" pitchFamily="34" charset="0"/>
                        <a:buChar char="•"/>
                      </a:pPr>
                      <a:endParaRPr lang="en-GB" sz="1000" dirty="0"/>
                    </a:p>
                  </a:txBody>
                  <a:tcPr>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4534361"/>
                  </a:ext>
                </a:extLst>
              </a:tr>
            </a:tbl>
          </a:graphicData>
        </a:graphic>
      </p:graphicFrame>
    </p:spTree>
    <p:extLst>
      <p:ext uri="{BB962C8B-B14F-4D97-AF65-F5344CB8AC3E}">
        <p14:creationId xmlns:p14="http://schemas.microsoft.com/office/powerpoint/2010/main" val="82028835"/>
      </p:ext>
    </p:extLst>
  </p:cSld>
  <p:clrMapOvr>
    <a:masterClrMapping/>
  </p:clrMapOvr>
  <p:transition spd="slow">
    <p:push dir="u"/>
  </p:transition>
</p:sld>
</file>

<file path=ppt/theme/theme1.xml><?xml version="1.0" encoding="utf-8"?>
<a:theme xmlns:a="http://schemas.openxmlformats.org/drawingml/2006/main" name="Cadent">
  <a:themeElements>
    <a:clrScheme name="Cadent">
      <a:dk1>
        <a:sysClr val="windowText" lastClr="000000"/>
      </a:dk1>
      <a:lt1>
        <a:sysClr val="window" lastClr="FFFFFF"/>
      </a:lt1>
      <a:dk2>
        <a:srgbClr val="373A36"/>
      </a:dk2>
      <a:lt2>
        <a:srgbClr val="FA4616"/>
      </a:lt2>
      <a:accent1>
        <a:srgbClr val="00426A"/>
      </a:accent1>
      <a:accent2>
        <a:srgbClr val="69B3E7"/>
      </a:accent2>
      <a:accent3>
        <a:srgbClr val="004C45"/>
      </a:accent3>
      <a:accent4>
        <a:srgbClr val="A0DAB3"/>
      </a:accent4>
      <a:accent5>
        <a:srgbClr val="41273B"/>
      </a:accent5>
      <a:accent6>
        <a:srgbClr val="FDDA2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adent_PowerPoint_Template (4-3).potx" id="{44231CBE-2A7D-4B98-9364-48EE976871C4}" vid="{98EDE64B-F109-4E60-96F8-5BBDDB929B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Flow_SignoffStatus xmlns="028dae23-1077-43f0-af6a-f64793792108" xsi:nil="true"/>
    <TaxCatchAll xmlns="3ee84ff3-1fa2-4b0e-bbc1-9d3729ac2ba9" xsi:nil="true"/>
    <Sign_x002d_off_x0020_status xmlns="028dae23-1077-43f0-af6a-f64793792108">
      <UserInfo>
        <DisplayName/>
        <AccountId xsi:nil="true"/>
        <AccountType/>
      </UserInfo>
    </Sign_x002d_off_x0020_status>
    <lcf76f155ced4ddcb4097134ff3c332f xmlns="028dae23-1077-43f0-af6a-f6479379210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5F1071FEC59E41A820E9294AE07AB1" ma:contentTypeVersion="18" ma:contentTypeDescription="Create a new document." ma:contentTypeScope="" ma:versionID="190ef5233fd3a09b260ed5dc2bc97577">
  <xsd:schema xmlns:xsd="http://www.w3.org/2001/XMLSchema" xmlns:xs="http://www.w3.org/2001/XMLSchema" xmlns:p="http://schemas.microsoft.com/office/2006/metadata/properties" xmlns:ns2="028dae23-1077-43f0-af6a-f64793792108" xmlns:ns3="3ee84ff3-1fa2-4b0e-bbc1-9d3729ac2ba9" targetNamespace="http://schemas.microsoft.com/office/2006/metadata/properties" ma:root="true" ma:fieldsID="319b8ff1b527c1cfdcb8d9938a8ecff6" ns2:_="" ns3:_="">
    <xsd:import namespace="028dae23-1077-43f0-af6a-f64793792108"/>
    <xsd:import namespace="3ee84ff3-1fa2-4b0e-bbc1-9d3729ac2ba9"/>
    <xsd:element name="properties">
      <xsd:complexType>
        <xsd:sequence>
          <xsd:element name="documentManagement">
            <xsd:complexType>
              <xsd:all>
                <xsd:element ref="ns2:Sign_x002d_off_x0020_statu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dae23-1077-43f0-af6a-f64793792108" elementFormDefault="qualified">
    <xsd:import namespace="http://schemas.microsoft.com/office/2006/documentManagement/types"/>
    <xsd:import namespace="http://schemas.microsoft.com/office/infopath/2007/PartnerControls"/>
    <xsd:element name="Sign_x002d_off_x0020_status" ma:index="8" nillable="true" ma:displayName="Sign-off status" ma:list="UserInfo" ma:SharePointGroup="0" ma:internalName="Sign_x002d_off_x0020_status"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format="Dropdown" ma:internalName="Sign_x002d_off_x0020_status0">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536E1B-BB3F-4A3C-A2CF-37FDF401741C}">
  <ds:schemaRefs>
    <ds:schemaRef ds:uri="http://schemas.microsoft.com/office/2006/metadata/properties"/>
    <ds:schemaRef ds:uri="http://schemas.microsoft.com/sharepoint/v3"/>
  </ds:schemaRefs>
</ds:datastoreItem>
</file>

<file path=customXml/itemProps2.xml><?xml version="1.0" encoding="utf-8"?>
<ds:datastoreItem xmlns:ds="http://schemas.openxmlformats.org/officeDocument/2006/customXml" ds:itemID="{4C6E853B-C070-48A7-9EAC-2AD780B04A54}">
  <ds:schemaRefs>
    <ds:schemaRef ds:uri="http://schemas.microsoft.com/sharepoint/v3/contenttype/forms"/>
  </ds:schemaRefs>
</ds:datastoreItem>
</file>

<file path=customXml/itemProps3.xml><?xml version="1.0" encoding="utf-8"?>
<ds:datastoreItem xmlns:ds="http://schemas.openxmlformats.org/officeDocument/2006/customXml" ds:itemID="{1171BF31-B50E-4A8B-BB36-2F43AC2C3780}"/>
</file>

<file path=docProps/app.xml><?xml version="1.0" encoding="utf-8"?>
<Properties xmlns="http://schemas.openxmlformats.org/officeDocument/2006/extended-properties" xmlns:vt="http://schemas.openxmlformats.org/officeDocument/2006/docPropsVTypes">
  <Template>Cadent_PowerPoint_Template (4-3)[1]</Template>
  <TotalTime>2961</TotalTime>
  <Words>2908</Words>
  <Application>Microsoft Office PowerPoint</Application>
  <PresentationFormat>On-screen Show (4:3)</PresentationFormat>
  <Paragraphs>225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Cadent</vt:lpstr>
      <vt:lpstr>Proposed Changes for OAD Maintenance Requirements</vt:lpstr>
      <vt:lpstr>OAD Maintenance Requirements Key Drivers</vt:lpstr>
      <vt:lpstr>OAD Maintenance Requirements Other Key Considerations</vt:lpstr>
      <vt:lpstr>OAD Maintenance Requirements High Level Overview </vt:lpstr>
      <vt:lpstr>PowerPoint Presentation</vt:lpstr>
      <vt:lpstr>OAD Maintenance Requirements High Level Overview Definitions</vt:lpstr>
      <vt:lpstr>OAD Maintenance Requirements High Level Overview Definitions – Routine/Non Routine</vt:lpstr>
      <vt:lpstr>OAD Maintenance Requirements High Level Overview Programme Planning Requirements 1</vt:lpstr>
      <vt:lpstr>OAD Maintenance Requirements High Level Overview Programme Planning Requirements 2</vt:lpstr>
      <vt:lpstr>OAD Maintenance Requirements High Level Overview Programme Planning Requirements 3</vt:lpstr>
      <vt:lpstr>OAD Maintenance Requirements High Level Overview Other Requirements</vt:lpstr>
      <vt:lpstr>OAD Maintenance Requirements High Level Overview Reporting Template</vt:lpstr>
      <vt:lpstr>OAD Maintenance Requirements Next Steps</vt:lpstr>
      <vt:lpstr>Feedback  Dialogue, questions or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over a maximum of three lines</dc:title>
  <dc:creator>Darren Pascoe</dc:creator>
  <cp:lastModifiedBy>Dunkley, Darren</cp:lastModifiedBy>
  <cp:revision>63</cp:revision>
  <cp:lastPrinted>2017-10-02T08:38:52Z</cp:lastPrinted>
  <dcterms:created xsi:type="dcterms:W3CDTF">2017-05-12T15:21:21Z</dcterms:created>
  <dcterms:modified xsi:type="dcterms:W3CDTF">2024-01-30T14:03:26Z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0x01010049DC855EAAE3C14E825A046983295E0C</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MSIP_Label_7a28ff59-1dd3-406f-be87-f82473b549be_Enabled">
    <vt:lpwstr>True</vt:lpwstr>
  </property>
  <property fmtid="{D5CDD505-2E9C-101B-9397-08002B2CF9AE}" pid="7" name="MSIP_Label_7a28ff59-1dd3-406f-be87-f82473b549be_SiteId">
    <vt:lpwstr>de0d74aa-9914-4bb9-9235-fbefe83b1769</vt:lpwstr>
  </property>
  <property fmtid="{D5CDD505-2E9C-101B-9397-08002B2CF9AE}" pid="8" name="MSIP_Label_7a28ff59-1dd3-406f-be87-f82473b549be_Owner">
    <vt:lpwstr>Darren.Dunkley@cadentgas.com</vt:lpwstr>
  </property>
  <property fmtid="{D5CDD505-2E9C-101B-9397-08002B2CF9AE}" pid="9" name="MSIP_Label_7a28ff59-1dd3-406f-be87-f82473b549be_SetDate">
    <vt:lpwstr>2021-03-08T12:33:02.6960104Z</vt:lpwstr>
  </property>
  <property fmtid="{D5CDD505-2E9C-101B-9397-08002B2CF9AE}" pid="10" name="MSIP_Label_7a28ff59-1dd3-406f-be87-f82473b549be_Name">
    <vt:lpwstr>Cadent - Official</vt:lpwstr>
  </property>
  <property fmtid="{D5CDD505-2E9C-101B-9397-08002B2CF9AE}" pid="11" name="MSIP_Label_7a28ff59-1dd3-406f-be87-f82473b549be_Application">
    <vt:lpwstr>Microsoft Azure Information Protection</vt:lpwstr>
  </property>
  <property fmtid="{D5CDD505-2E9C-101B-9397-08002B2CF9AE}" pid="12" name="MSIP_Label_7a28ff59-1dd3-406f-be87-f82473b549be_Extended_MSFT_Method">
    <vt:lpwstr>Automatic</vt:lpwstr>
  </property>
  <property fmtid="{D5CDD505-2E9C-101B-9397-08002B2CF9AE}" pid="13" name="Sensitivity">
    <vt:lpwstr>Cadent - Official</vt:lpwstr>
  </property>
</Properties>
</file>