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
  </p:notesMasterIdLst>
  <p:sldIdLst>
    <p:sldId id="292" r:id="rId2"/>
    <p:sldId id="1600" r:id="rId3"/>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17618B-74EC-FE32-1455-20213ED126E2}" name="Bethan Winter" initials="BW" userId="S::Bethan.Winter@wwutilities.co.uk::34a3587a-0ef8-44ce-ae7f-93bee1bb4ffe" providerId="AD"/>
  <p188:author id="{1F6C6FC1-8ACE-9984-965C-349C2D836BB9}" name="Sarah Williams" initials="SW" userId="S::sarah.williams@wwutilities.co.uk::669a957b-526b-4341-8775-d9a6ad4914c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C62DDB"/>
    <a:srgbClr val="0C84CD"/>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02D75-3380-44A6-A430-0BA6E80F5AA5}" v="40" dt="2024-01-12T13:54:47.920"/>
    <p1510:client id="{DC4CE608-843A-6169-6EC1-4CAA82E32132}" v="2" dt="2024-01-12T13:34:29.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 Winter" userId="34a3587a-0ef8-44ce-ae7f-93bee1bb4ffe" providerId="ADAL" clId="{53202D75-3380-44A6-A430-0BA6E80F5AA5}"/>
    <pc:docChg chg="modSld">
      <pc:chgData name="Bethan Winter" userId="34a3587a-0ef8-44ce-ae7f-93bee1bb4ffe" providerId="ADAL" clId="{53202D75-3380-44A6-A430-0BA6E80F5AA5}" dt="2024-01-12T15:18:05.042" v="78" actId="20577"/>
      <pc:docMkLst>
        <pc:docMk/>
      </pc:docMkLst>
      <pc:sldChg chg="modSp mod">
        <pc:chgData name="Bethan Winter" userId="34a3587a-0ef8-44ce-ae7f-93bee1bb4ffe" providerId="ADAL" clId="{53202D75-3380-44A6-A430-0BA6E80F5AA5}" dt="2024-01-12T15:18:05.042" v="78" actId="20577"/>
        <pc:sldMkLst>
          <pc:docMk/>
          <pc:sldMk cId="1790925912" sldId="1600"/>
        </pc:sldMkLst>
        <pc:spChg chg="mod">
          <ac:chgData name="Bethan Winter" userId="34a3587a-0ef8-44ce-ae7f-93bee1bb4ffe" providerId="ADAL" clId="{53202D75-3380-44A6-A430-0BA6E80F5AA5}" dt="2024-01-12T15:18:05.042" v="78" actId="20577"/>
          <ac:spMkLst>
            <pc:docMk/>
            <pc:sldMk cId="1790925912" sldId="1600"/>
            <ac:spMk id="9" creationId="{C7B21B7F-58F2-52DF-3F2A-9B43007D08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81D75CE-8D81-4701-9B8D-0063FE3D1D09}" type="datetimeFigureOut">
              <a:rPr lang="en-GB" smtClean="0"/>
              <a:t>12/01/2024</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A41ABFD4-08A7-40D1-93F6-B8E58DDD7C59}" type="slidenum">
              <a:rPr lang="en-GB" smtClean="0"/>
              <a:t>‹#›</a:t>
            </a:fld>
            <a:endParaRPr lang="en-GB"/>
          </a:p>
        </p:txBody>
      </p:sp>
    </p:spTree>
    <p:extLst>
      <p:ext uri="{BB962C8B-B14F-4D97-AF65-F5344CB8AC3E}">
        <p14:creationId xmlns:p14="http://schemas.microsoft.com/office/powerpoint/2010/main" val="108374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0D91D-258B-448F-8EAE-4D4F8EE96C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4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97BEB3-5009-DA46-A8B1-D4931CF83CF8}" type="slidenum">
              <a:rPr lang="en-US" smtClean="0"/>
              <a:t>2</a:t>
            </a:fld>
            <a:endParaRPr lang="en-US"/>
          </a:p>
        </p:txBody>
      </p:sp>
    </p:spTree>
    <p:extLst>
      <p:ext uri="{BB962C8B-B14F-4D97-AF65-F5344CB8AC3E}">
        <p14:creationId xmlns:p14="http://schemas.microsoft.com/office/powerpoint/2010/main" val="268047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A8BB-792E-0EDD-23CE-FF4AD20B03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FADE8A-254C-FFCC-73A8-C9B240F80B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8CDDE3-DAC0-DF1E-DAFD-70A679D39033}"/>
              </a:ext>
            </a:extLst>
          </p:cNvPr>
          <p:cNvSpPr>
            <a:spLocks noGrp="1"/>
          </p:cNvSpPr>
          <p:nvPr>
            <p:ph type="dt" sz="half" idx="10"/>
          </p:nvPr>
        </p:nvSpPr>
        <p:spPr/>
        <p:txBody>
          <a:bodyPr/>
          <a:lstStyle/>
          <a:p>
            <a:fld id="{79B360A2-F511-494B-B6C0-C87FDD1576D7}" type="datetimeFigureOut">
              <a:rPr lang="en-GB" smtClean="0"/>
              <a:t>12/01/2024</a:t>
            </a:fld>
            <a:endParaRPr lang="en-GB"/>
          </a:p>
        </p:txBody>
      </p:sp>
      <p:sp>
        <p:nvSpPr>
          <p:cNvPr id="5" name="Footer Placeholder 4">
            <a:extLst>
              <a:ext uri="{FF2B5EF4-FFF2-40B4-BE49-F238E27FC236}">
                <a16:creationId xmlns:a16="http://schemas.microsoft.com/office/drawing/2014/main" id="{C47A9521-8DC5-F810-003F-028BD9AB75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FEBE6D-CD6C-8450-6C7C-2CB331F697FC}"/>
              </a:ext>
            </a:extLst>
          </p:cNvPr>
          <p:cNvSpPr>
            <a:spLocks noGrp="1"/>
          </p:cNvSpPr>
          <p:nvPr>
            <p:ph type="sldNum" sz="quarter" idx="12"/>
          </p:nvPr>
        </p:nvSpPr>
        <p:spPr/>
        <p:txBody>
          <a:bodyPr/>
          <a:lstStyle/>
          <a:p>
            <a:fld id="{FF01F315-B991-48A0-A7EC-89E03651291F}" type="slidenum">
              <a:rPr lang="en-GB" smtClean="0"/>
              <a:t>‹#›</a:t>
            </a:fld>
            <a:endParaRPr lang="en-GB"/>
          </a:p>
        </p:txBody>
      </p:sp>
    </p:spTree>
    <p:extLst>
      <p:ext uri="{BB962C8B-B14F-4D97-AF65-F5344CB8AC3E}">
        <p14:creationId xmlns:p14="http://schemas.microsoft.com/office/powerpoint/2010/main" val="319030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2A38-F77B-2811-D3BE-89A99164C9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1DABEE-A235-E404-D3D7-8E7465261B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4399B5-228C-7810-C08D-CABD914DFEE5}"/>
              </a:ext>
            </a:extLst>
          </p:cNvPr>
          <p:cNvSpPr>
            <a:spLocks noGrp="1"/>
          </p:cNvSpPr>
          <p:nvPr>
            <p:ph type="dt" sz="half" idx="10"/>
          </p:nvPr>
        </p:nvSpPr>
        <p:spPr/>
        <p:txBody>
          <a:bodyPr/>
          <a:lstStyle/>
          <a:p>
            <a:fld id="{79B360A2-F511-494B-B6C0-C87FDD1576D7}" type="datetimeFigureOut">
              <a:rPr lang="en-GB" smtClean="0"/>
              <a:t>12/01/2024</a:t>
            </a:fld>
            <a:endParaRPr lang="en-GB"/>
          </a:p>
        </p:txBody>
      </p:sp>
      <p:sp>
        <p:nvSpPr>
          <p:cNvPr id="5" name="Footer Placeholder 4">
            <a:extLst>
              <a:ext uri="{FF2B5EF4-FFF2-40B4-BE49-F238E27FC236}">
                <a16:creationId xmlns:a16="http://schemas.microsoft.com/office/drawing/2014/main" id="{21A05833-852C-B16A-375C-DD094BBE9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02126-D0EA-FB80-9A95-80FA8A93350C}"/>
              </a:ext>
            </a:extLst>
          </p:cNvPr>
          <p:cNvSpPr>
            <a:spLocks noGrp="1"/>
          </p:cNvSpPr>
          <p:nvPr>
            <p:ph type="sldNum" sz="quarter" idx="12"/>
          </p:nvPr>
        </p:nvSpPr>
        <p:spPr/>
        <p:txBody>
          <a:bodyPr/>
          <a:lstStyle/>
          <a:p>
            <a:fld id="{FF01F315-B991-48A0-A7EC-89E03651291F}" type="slidenum">
              <a:rPr lang="en-GB" smtClean="0"/>
              <a:t>‹#›</a:t>
            </a:fld>
            <a:endParaRPr lang="en-GB"/>
          </a:p>
        </p:txBody>
      </p:sp>
    </p:spTree>
    <p:extLst>
      <p:ext uri="{BB962C8B-B14F-4D97-AF65-F5344CB8AC3E}">
        <p14:creationId xmlns:p14="http://schemas.microsoft.com/office/powerpoint/2010/main" val="127406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D5CDF6-4F30-09C4-7004-4C6B826D42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03C8E3-B679-D312-04B7-DD6BD44986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99C637-CCC8-0BCB-B5A5-CFE91AA7F165}"/>
              </a:ext>
            </a:extLst>
          </p:cNvPr>
          <p:cNvSpPr>
            <a:spLocks noGrp="1"/>
          </p:cNvSpPr>
          <p:nvPr>
            <p:ph type="dt" sz="half" idx="10"/>
          </p:nvPr>
        </p:nvSpPr>
        <p:spPr/>
        <p:txBody>
          <a:bodyPr/>
          <a:lstStyle/>
          <a:p>
            <a:fld id="{79B360A2-F511-494B-B6C0-C87FDD1576D7}" type="datetimeFigureOut">
              <a:rPr lang="en-GB" smtClean="0"/>
              <a:t>12/01/2024</a:t>
            </a:fld>
            <a:endParaRPr lang="en-GB"/>
          </a:p>
        </p:txBody>
      </p:sp>
      <p:sp>
        <p:nvSpPr>
          <p:cNvPr id="5" name="Footer Placeholder 4">
            <a:extLst>
              <a:ext uri="{FF2B5EF4-FFF2-40B4-BE49-F238E27FC236}">
                <a16:creationId xmlns:a16="http://schemas.microsoft.com/office/drawing/2014/main" id="{A8B96F92-A648-A936-9203-AC6B20FE0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0D571-6168-AA03-4015-9C0A94D79F9C}"/>
              </a:ext>
            </a:extLst>
          </p:cNvPr>
          <p:cNvSpPr>
            <a:spLocks noGrp="1"/>
          </p:cNvSpPr>
          <p:nvPr>
            <p:ph type="sldNum" sz="quarter" idx="12"/>
          </p:nvPr>
        </p:nvSpPr>
        <p:spPr/>
        <p:txBody>
          <a:bodyPr/>
          <a:lstStyle/>
          <a:p>
            <a:fld id="{FF01F315-B991-48A0-A7EC-89E03651291F}" type="slidenum">
              <a:rPr lang="en-GB" smtClean="0"/>
              <a:t>‹#›</a:t>
            </a:fld>
            <a:endParaRPr lang="en-GB"/>
          </a:p>
        </p:txBody>
      </p:sp>
    </p:spTree>
    <p:extLst>
      <p:ext uri="{BB962C8B-B14F-4D97-AF65-F5344CB8AC3E}">
        <p14:creationId xmlns:p14="http://schemas.microsoft.com/office/powerpoint/2010/main" val="13749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091A-A12F-AB2C-0D65-DFF34A8436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D8E6B6-A708-6538-2C0B-5D014137C8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76D289-922C-574E-6125-3C1BBB3B906F}"/>
              </a:ext>
            </a:extLst>
          </p:cNvPr>
          <p:cNvSpPr>
            <a:spLocks noGrp="1"/>
          </p:cNvSpPr>
          <p:nvPr>
            <p:ph type="dt" sz="half" idx="10"/>
          </p:nvPr>
        </p:nvSpPr>
        <p:spPr/>
        <p:txBody>
          <a:bodyPr/>
          <a:lstStyle/>
          <a:p>
            <a:fld id="{79B360A2-F511-494B-B6C0-C87FDD1576D7}" type="datetimeFigureOut">
              <a:rPr lang="en-GB" smtClean="0"/>
              <a:t>12/01/2024</a:t>
            </a:fld>
            <a:endParaRPr lang="en-GB"/>
          </a:p>
        </p:txBody>
      </p:sp>
      <p:sp>
        <p:nvSpPr>
          <p:cNvPr id="5" name="Footer Placeholder 4">
            <a:extLst>
              <a:ext uri="{FF2B5EF4-FFF2-40B4-BE49-F238E27FC236}">
                <a16:creationId xmlns:a16="http://schemas.microsoft.com/office/drawing/2014/main" id="{59B11EEE-0D91-ABAF-505F-A8F2CFE065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0B8AA9-718E-2B21-87F9-786B441F6F12}"/>
              </a:ext>
            </a:extLst>
          </p:cNvPr>
          <p:cNvSpPr>
            <a:spLocks noGrp="1"/>
          </p:cNvSpPr>
          <p:nvPr>
            <p:ph type="sldNum" sz="quarter" idx="12"/>
          </p:nvPr>
        </p:nvSpPr>
        <p:spPr/>
        <p:txBody>
          <a:bodyPr/>
          <a:lstStyle/>
          <a:p>
            <a:fld id="{FF01F315-B991-48A0-A7EC-89E03651291F}" type="slidenum">
              <a:rPr lang="en-GB" smtClean="0"/>
              <a:t>‹#›</a:t>
            </a:fld>
            <a:endParaRPr lang="en-GB"/>
          </a:p>
        </p:txBody>
      </p:sp>
    </p:spTree>
    <p:extLst>
      <p:ext uri="{BB962C8B-B14F-4D97-AF65-F5344CB8AC3E}">
        <p14:creationId xmlns:p14="http://schemas.microsoft.com/office/powerpoint/2010/main" val="30095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8FF5-1B34-5E52-DE10-98EB2E789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FC8F3A-EB31-B96B-8ECC-DEF0828578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1F8FB-A5CF-24A8-CC9E-FAC2E1CECD67}"/>
              </a:ext>
            </a:extLst>
          </p:cNvPr>
          <p:cNvSpPr>
            <a:spLocks noGrp="1"/>
          </p:cNvSpPr>
          <p:nvPr>
            <p:ph type="dt" sz="half" idx="10"/>
          </p:nvPr>
        </p:nvSpPr>
        <p:spPr/>
        <p:txBody>
          <a:bodyPr/>
          <a:lstStyle/>
          <a:p>
            <a:fld id="{79B360A2-F511-494B-B6C0-C87FDD1576D7}" type="datetimeFigureOut">
              <a:rPr lang="en-GB" smtClean="0"/>
              <a:t>12/01/2024</a:t>
            </a:fld>
            <a:endParaRPr lang="en-GB"/>
          </a:p>
        </p:txBody>
      </p:sp>
      <p:sp>
        <p:nvSpPr>
          <p:cNvPr id="5" name="Footer Placeholder 4">
            <a:extLst>
              <a:ext uri="{FF2B5EF4-FFF2-40B4-BE49-F238E27FC236}">
                <a16:creationId xmlns:a16="http://schemas.microsoft.com/office/drawing/2014/main" id="{B683B4C8-95E5-CD80-318A-1FE47B0E41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95633A-9756-58CE-BE4A-9ADFB908E55B}"/>
              </a:ext>
            </a:extLst>
          </p:cNvPr>
          <p:cNvSpPr>
            <a:spLocks noGrp="1"/>
          </p:cNvSpPr>
          <p:nvPr>
            <p:ph type="sldNum" sz="quarter" idx="12"/>
          </p:nvPr>
        </p:nvSpPr>
        <p:spPr/>
        <p:txBody>
          <a:bodyPr/>
          <a:lstStyle/>
          <a:p>
            <a:fld id="{FF01F315-B991-48A0-A7EC-89E03651291F}" type="slidenum">
              <a:rPr lang="en-GB" smtClean="0"/>
              <a:t>‹#›</a:t>
            </a:fld>
            <a:endParaRPr lang="en-GB"/>
          </a:p>
        </p:txBody>
      </p:sp>
    </p:spTree>
    <p:extLst>
      <p:ext uri="{BB962C8B-B14F-4D97-AF65-F5344CB8AC3E}">
        <p14:creationId xmlns:p14="http://schemas.microsoft.com/office/powerpoint/2010/main" val="235523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DF34-C85C-F74D-5579-DB14F815C8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D6119B-04FE-18EA-7273-6BCD6B9C9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34A22D-30E7-3D44-B0BB-809F3FA3F8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2562AA-82AD-ED30-BAA5-042501D30F2E}"/>
              </a:ext>
            </a:extLst>
          </p:cNvPr>
          <p:cNvSpPr>
            <a:spLocks noGrp="1"/>
          </p:cNvSpPr>
          <p:nvPr>
            <p:ph type="dt" sz="half" idx="10"/>
          </p:nvPr>
        </p:nvSpPr>
        <p:spPr/>
        <p:txBody>
          <a:bodyPr/>
          <a:lstStyle/>
          <a:p>
            <a:fld id="{79B360A2-F511-494B-B6C0-C87FDD1576D7}" type="datetimeFigureOut">
              <a:rPr lang="en-GB" smtClean="0"/>
              <a:t>12/01/2024</a:t>
            </a:fld>
            <a:endParaRPr lang="en-GB"/>
          </a:p>
        </p:txBody>
      </p:sp>
      <p:sp>
        <p:nvSpPr>
          <p:cNvPr id="6" name="Footer Placeholder 5">
            <a:extLst>
              <a:ext uri="{FF2B5EF4-FFF2-40B4-BE49-F238E27FC236}">
                <a16:creationId xmlns:a16="http://schemas.microsoft.com/office/drawing/2014/main" id="{375EEA5C-A061-2305-EEEF-6427102560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B9C545-52AD-2B74-26F9-DEA352B48A6F}"/>
              </a:ext>
            </a:extLst>
          </p:cNvPr>
          <p:cNvSpPr>
            <a:spLocks noGrp="1"/>
          </p:cNvSpPr>
          <p:nvPr>
            <p:ph type="sldNum" sz="quarter" idx="12"/>
          </p:nvPr>
        </p:nvSpPr>
        <p:spPr/>
        <p:txBody>
          <a:bodyPr/>
          <a:lstStyle/>
          <a:p>
            <a:fld id="{FF01F315-B991-48A0-A7EC-89E03651291F}" type="slidenum">
              <a:rPr lang="en-GB" smtClean="0"/>
              <a:t>‹#›</a:t>
            </a:fld>
            <a:endParaRPr lang="en-GB"/>
          </a:p>
        </p:txBody>
      </p:sp>
    </p:spTree>
    <p:extLst>
      <p:ext uri="{BB962C8B-B14F-4D97-AF65-F5344CB8AC3E}">
        <p14:creationId xmlns:p14="http://schemas.microsoft.com/office/powerpoint/2010/main" val="175490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11F2-0DB8-0B98-289D-242D8B59DA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07317A-7C26-FA97-B642-E42C4C12E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E8F5C0-474F-FB5F-2223-CE31F5AE74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3C7572-A678-1122-FDC4-BFC595FCD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14E75B-4C6A-C70F-5A62-1812A8FEAF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20EA9C-4987-F7AB-67DF-C5BC8158B30D}"/>
              </a:ext>
            </a:extLst>
          </p:cNvPr>
          <p:cNvSpPr>
            <a:spLocks noGrp="1"/>
          </p:cNvSpPr>
          <p:nvPr>
            <p:ph type="dt" sz="half" idx="10"/>
          </p:nvPr>
        </p:nvSpPr>
        <p:spPr/>
        <p:txBody>
          <a:bodyPr/>
          <a:lstStyle/>
          <a:p>
            <a:fld id="{79B360A2-F511-494B-B6C0-C87FDD1576D7}" type="datetimeFigureOut">
              <a:rPr lang="en-GB" smtClean="0"/>
              <a:t>12/01/2024</a:t>
            </a:fld>
            <a:endParaRPr lang="en-GB"/>
          </a:p>
        </p:txBody>
      </p:sp>
      <p:sp>
        <p:nvSpPr>
          <p:cNvPr id="8" name="Footer Placeholder 7">
            <a:extLst>
              <a:ext uri="{FF2B5EF4-FFF2-40B4-BE49-F238E27FC236}">
                <a16:creationId xmlns:a16="http://schemas.microsoft.com/office/drawing/2014/main" id="{8D146D73-4189-A731-669C-F1C1AA0898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851C19-2690-A4FC-7C83-BF1789E0FD8B}"/>
              </a:ext>
            </a:extLst>
          </p:cNvPr>
          <p:cNvSpPr>
            <a:spLocks noGrp="1"/>
          </p:cNvSpPr>
          <p:nvPr>
            <p:ph type="sldNum" sz="quarter" idx="12"/>
          </p:nvPr>
        </p:nvSpPr>
        <p:spPr/>
        <p:txBody>
          <a:bodyPr/>
          <a:lstStyle/>
          <a:p>
            <a:fld id="{FF01F315-B991-48A0-A7EC-89E03651291F}" type="slidenum">
              <a:rPr lang="en-GB" smtClean="0"/>
              <a:t>‹#›</a:t>
            </a:fld>
            <a:endParaRPr lang="en-GB"/>
          </a:p>
        </p:txBody>
      </p:sp>
    </p:spTree>
    <p:extLst>
      <p:ext uri="{BB962C8B-B14F-4D97-AF65-F5344CB8AC3E}">
        <p14:creationId xmlns:p14="http://schemas.microsoft.com/office/powerpoint/2010/main" val="74478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B285-0DE7-1B5D-A027-3B952C2AE6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10BD6B-6417-B963-EAA5-E92D4D105AF5}"/>
              </a:ext>
            </a:extLst>
          </p:cNvPr>
          <p:cNvSpPr>
            <a:spLocks noGrp="1"/>
          </p:cNvSpPr>
          <p:nvPr>
            <p:ph type="dt" sz="half" idx="10"/>
          </p:nvPr>
        </p:nvSpPr>
        <p:spPr/>
        <p:txBody>
          <a:bodyPr/>
          <a:lstStyle/>
          <a:p>
            <a:fld id="{79B360A2-F511-494B-B6C0-C87FDD1576D7}" type="datetimeFigureOut">
              <a:rPr lang="en-GB" smtClean="0"/>
              <a:t>12/01/2024</a:t>
            </a:fld>
            <a:endParaRPr lang="en-GB"/>
          </a:p>
        </p:txBody>
      </p:sp>
      <p:sp>
        <p:nvSpPr>
          <p:cNvPr id="4" name="Footer Placeholder 3">
            <a:extLst>
              <a:ext uri="{FF2B5EF4-FFF2-40B4-BE49-F238E27FC236}">
                <a16:creationId xmlns:a16="http://schemas.microsoft.com/office/drawing/2014/main" id="{40234336-904E-13FE-8089-331A89CB8F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9AD5E1-8F3C-D2C9-85BD-26C5ADACCFA4}"/>
              </a:ext>
            </a:extLst>
          </p:cNvPr>
          <p:cNvSpPr>
            <a:spLocks noGrp="1"/>
          </p:cNvSpPr>
          <p:nvPr>
            <p:ph type="sldNum" sz="quarter" idx="12"/>
          </p:nvPr>
        </p:nvSpPr>
        <p:spPr/>
        <p:txBody>
          <a:bodyPr/>
          <a:lstStyle/>
          <a:p>
            <a:fld id="{FF01F315-B991-48A0-A7EC-89E03651291F}" type="slidenum">
              <a:rPr lang="en-GB" smtClean="0"/>
              <a:t>‹#›</a:t>
            </a:fld>
            <a:endParaRPr lang="en-GB"/>
          </a:p>
        </p:txBody>
      </p:sp>
    </p:spTree>
    <p:extLst>
      <p:ext uri="{BB962C8B-B14F-4D97-AF65-F5344CB8AC3E}">
        <p14:creationId xmlns:p14="http://schemas.microsoft.com/office/powerpoint/2010/main" val="160761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7F362-A559-F6C2-8B64-725BC9682349}"/>
              </a:ext>
            </a:extLst>
          </p:cNvPr>
          <p:cNvSpPr>
            <a:spLocks noGrp="1"/>
          </p:cNvSpPr>
          <p:nvPr>
            <p:ph type="dt" sz="half" idx="10"/>
          </p:nvPr>
        </p:nvSpPr>
        <p:spPr/>
        <p:txBody>
          <a:bodyPr/>
          <a:lstStyle/>
          <a:p>
            <a:fld id="{79B360A2-F511-494B-B6C0-C87FDD1576D7}" type="datetimeFigureOut">
              <a:rPr lang="en-GB" smtClean="0"/>
              <a:t>12/01/2024</a:t>
            </a:fld>
            <a:endParaRPr lang="en-GB"/>
          </a:p>
        </p:txBody>
      </p:sp>
      <p:sp>
        <p:nvSpPr>
          <p:cNvPr id="3" name="Footer Placeholder 2">
            <a:extLst>
              <a:ext uri="{FF2B5EF4-FFF2-40B4-BE49-F238E27FC236}">
                <a16:creationId xmlns:a16="http://schemas.microsoft.com/office/drawing/2014/main" id="{676DAEF6-A9CB-B428-AC1A-404F003900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056401-32D1-FCB7-48FE-E2D63A185B0C}"/>
              </a:ext>
            </a:extLst>
          </p:cNvPr>
          <p:cNvSpPr>
            <a:spLocks noGrp="1"/>
          </p:cNvSpPr>
          <p:nvPr>
            <p:ph type="sldNum" sz="quarter" idx="12"/>
          </p:nvPr>
        </p:nvSpPr>
        <p:spPr/>
        <p:txBody>
          <a:bodyPr/>
          <a:lstStyle/>
          <a:p>
            <a:fld id="{FF01F315-B991-48A0-A7EC-89E03651291F}" type="slidenum">
              <a:rPr lang="en-GB" smtClean="0"/>
              <a:t>‹#›</a:t>
            </a:fld>
            <a:endParaRPr lang="en-GB"/>
          </a:p>
        </p:txBody>
      </p:sp>
    </p:spTree>
    <p:extLst>
      <p:ext uri="{BB962C8B-B14F-4D97-AF65-F5344CB8AC3E}">
        <p14:creationId xmlns:p14="http://schemas.microsoft.com/office/powerpoint/2010/main" val="373332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6A5D-2D14-057B-CB5D-06E8EC85D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7F4E97-D718-4C06-6976-A5B27A088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1E1644-D4CA-F9CC-46DE-F090AC43C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75BCCA-86AF-B6DA-8943-81B2DB1754BC}"/>
              </a:ext>
            </a:extLst>
          </p:cNvPr>
          <p:cNvSpPr>
            <a:spLocks noGrp="1"/>
          </p:cNvSpPr>
          <p:nvPr>
            <p:ph type="dt" sz="half" idx="10"/>
          </p:nvPr>
        </p:nvSpPr>
        <p:spPr/>
        <p:txBody>
          <a:bodyPr/>
          <a:lstStyle/>
          <a:p>
            <a:fld id="{79B360A2-F511-494B-B6C0-C87FDD1576D7}" type="datetimeFigureOut">
              <a:rPr lang="en-GB" smtClean="0"/>
              <a:t>12/01/2024</a:t>
            </a:fld>
            <a:endParaRPr lang="en-GB"/>
          </a:p>
        </p:txBody>
      </p:sp>
      <p:sp>
        <p:nvSpPr>
          <p:cNvPr id="6" name="Footer Placeholder 5">
            <a:extLst>
              <a:ext uri="{FF2B5EF4-FFF2-40B4-BE49-F238E27FC236}">
                <a16:creationId xmlns:a16="http://schemas.microsoft.com/office/drawing/2014/main" id="{17B1278D-CDEA-BB19-2408-30EE8E3FA6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DE7EB8-894F-663C-1700-2B7306EDE0C2}"/>
              </a:ext>
            </a:extLst>
          </p:cNvPr>
          <p:cNvSpPr>
            <a:spLocks noGrp="1"/>
          </p:cNvSpPr>
          <p:nvPr>
            <p:ph type="sldNum" sz="quarter" idx="12"/>
          </p:nvPr>
        </p:nvSpPr>
        <p:spPr/>
        <p:txBody>
          <a:bodyPr/>
          <a:lstStyle/>
          <a:p>
            <a:fld id="{FF01F315-B991-48A0-A7EC-89E03651291F}" type="slidenum">
              <a:rPr lang="en-GB" smtClean="0"/>
              <a:t>‹#›</a:t>
            </a:fld>
            <a:endParaRPr lang="en-GB"/>
          </a:p>
        </p:txBody>
      </p:sp>
    </p:spTree>
    <p:extLst>
      <p:ext uri="{BB962C8B-B14F-4D97-AF65-F5344CB8AC3E}">
        <p14:creationId xmlns:p14="http://schemas.microsoft.com/office/powerpoint/2010/main" val="3449102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C60A-3788-7EB8-A812-21D97EF57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0A724B-6712-B860-A656-8F8B8A2032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CDFB57-2C5F-C7B9-E5C9-2D07CE6BB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9F6FC-4453-BC3A-0025-78D7ECF5324C}"/>
              </a:ext>
            </a:extLst>
          </p:cNvPr>
          <p:cNvSpPr>
            <a:spLocks noGrp="1"/>
          </p:cNvSpPr>
          <p:nvPr>
            <p:ph type="dt" sz="half" idx="10"/>
          </p:nvPr>
        </p:nvSpPr>
        <p:spPr/>
        <p:txBody>
          <a:bodyPr/>
          <a:lstStyle/>
          <a:p>
            <a:fld id="{79B360A2-F511-494B-B6C0-C87FDD1576D7}" type="datetimeFigureOut">
              <a:rPr lang="en-GB" smtClean="0"/>
              <a:t>12/01/2024</a:t>
            </a:fld>
            <a:endParaRPr lang="en-GB"/>
          </a:p>
        </p:txBody>
      </p:sp>
      <p:sp>
        <p:nvSpPr>
          <p:cNvPr id="6" name="Footer Placeholder 5">
            <a:extLst>
              <a:ext uri="{FF2B5EF4-FFF2-40B4-BE49-F238E27FC236}">
                <a16:creationId xmlns:a16="http://schemas.microsoft.com/office/drawing/2014/main" id="{BF357DF3-5BE2-BC2A-602B-E41BE58BD1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1F30B5-DC19-D4B0-7CCB-F9A26DBE269B}"/>
              </a:ext>
            </a:extLst>
          </p:cNvPr>
          <p:cNvSpPr>
            <a:spLocks noGrp="1"/>
          </p:cNvSpPr>
          <p:nvPr>
            <p:ph type="sldNum" sz="quarter" idx="12"/>
          </p:nvPr>
        </p:nvSpPr>
        <p:spPr/>
        <p:txBody>
          <a:bodyPr/>
          <a:lstStyle/>
          <a:p>
            <a:fld id="{FF01F315-B991-48A0-A7EC-89E03651291F}" type="slidenum">
              <a:rPr lang="en-GB" smtClean="0"/>
              <a:t>‹#›</a:t>
            </a:fld>
            <a:endParaRPr lang="en-GB"/>
          </a:p>
        </p:txBody>
      </p:sp>
    </p:spTree>
    <p:extLst>
      <p:ext uri="{BB962C8B-B14F-4D97-AF65-F5344CB8AC3E}">
        <p14:creationId xmlns:p14="http://schemas.microsoft.com/office/powerpoint/2010/main" val="104514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22D14-6FAB-FB14-3795-67BF3EAF5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DB10EF-261F-254A-A2FD-71F5B958A4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7A41CE-10CC-05AA-2604-FE167F566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360A2-F511-494B-B6C0-C87FDD1576D7}" type="datetimeFigureOut">
              <a:rPr lang="en-GB" smtClean="0"/>
              <a:t>12/01/2024</a:t>
            </a:fld>
            <a:endParaRPr lang="en-GB"/>
          </a:p>
        </p:txBody>
      </p:sp>
      <p:sp>
        <p:nvSpPr>
          <p:cNvPr id="5" name="Footer Placeholder 4">
            <a:extLst>
              <a:ext uri="{FF2B5EF4-FFF2-40B4-BE49-F238E27FC236}">
                <a16:creationId xmlns:a16="http://schemas.microsoft.com/office/drawing/2014/main" id="{C2316789-B4AD-0DFE-079A-EBA1FA446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3D69CC-5F29-C7D7-A12C-8D9EFC93D2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1F315-B991-48A0-A7EC-89E03651291F}" type="slidenum">
              <a:rPr lang="en-GB" smtClean="0"/>
              <a:t>‹#›</a:t>
            </a:fld>
            <a:endParaRPr lang="en-GB"/>
          </a:p>
        </p:txBody>
      </p:sp>
    </p:spTree>
    <p:extLst>
      <p:ext uri="{BB962C8B-B14F-4D97-AF65-F5344CB8AC3E}">
        <p14:creationId xmlns:p14="http://schemas.microsoft.com/office/powerpoint/2010/main" val="6701298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andscape, cloud, outdoor, sky&#10;&#10;Description automatically generated">
            <a:extLst>
              <a:ext uri="{FF2B5EF4-FFF2-40B4-BE49-F238E27FC236}">
                <a16:creationId xmlns:a16="http://schemas.microsoft.com/office/drawing/2014/main" id="{1EAD8BFC-390B-2E10-1DDA-FB4BBEB883E5}"/>
              </a:ext>
            </a:extLst>
          </p:cNvPr>
          <p:cNvPicPr>
            <a:picLocks noChangeAspect="1"/>
          </p:cNvPicPr>
          <p:nvPr/>
        </p:nvPicPr>
        <p:blipFill rotWithShape="1">
          <a:blip r:embed="rId3">
            <a:extLst>
              <a:ext uri="{28A0092B-C50C-407E-A947-70E740481C1C}">
                <a14:useLocalDpi xmlns:a14="http://schemas.microsoft.com/office/drawing/2010/main" val="0"/>
              </a:ext>
            </a:extLst>
          </a:blip>
          <a:srcRect t="15620"/>
          <a:stretch/>
        </p:blipFill>
        <p:spPr>
          <a:xfrm>
            <a:off x="-1" y="-1"/>
            <a:ext cx="12192001" cy="6858001"/>
          </a:xfrm>
          <a:prstGeom prst="rect">
            <a:avLst/>
          </a:prstGeom>
        </p:spPr>
      </p:pic>
      <p:pic>
        <p:nvPicPr>
          <p:cNvPr id="2" name="Picture 1">
            <a:extLst>
              <a:ext uri="{FF2B5EF4-FFF2-40B4-BE49-F238E27FC236}">
                <a16:creationId xmlns:a16="http://schemas.microsoft.com/office/drawing/2014/main" id="{B6FC3077-CCB3-9C6A-A50A-AA82384522FF}"/>
              </a:ext>
            </a:extLst>
          </p:cNvPr>
          <p:cNvPicPr>
            <a:picLocks noChangeAspect="1"/>
          </p:cNvPicPr>
          <p:nvPr/>
        </p:nvPicPr>
        <p:blipFill rotWithShape="1">
          <a:blip r:embed="rId4"/>
          <a:srcRect r="50000" b="62132"/>
          <a:stretch/>
        </p:blipFill>
        <p:spPr>
          <a:xfrm>
            <a:off x="0" y="0"/>
            <a:ext cx="6095544" cy="2596800"/>
          </a:xfrm>
          <a:prstGeom prst="rect">
            <a:avLst/>
          </a:prstGeom>
        </p:spPr>
      </p:pic>
      <p:pic>
        <p:nvPicPr>
          <p:cNvPr id="3" name="Picture 2">
            <a:extLst>
              <a:ext uri="{FF2B5EF4-FFF2-40B4-BE49-F238E27FC236}">
                <a16:creationId xmlns:a16="http://schemas.microsoft.com/office/drawing/2014/main" id="{BE43D2F4-0ED7-1852-3326-2DFA1D6E94F0}"/>
              </a:ext>
            </a:extLst>
          </p:cNvPr>
          <p:cNvPicPr>
            <a:picLocks noChangeAspect="1"/>
          </p:cNvPicPr>
          <p:nvPr/>
        </p:nvPicPr>
        <p:blipFill rotWithShape="1">
          <a:blip r:embed="rId5"/>
          <a:srcRect l="76423" t="60126"/>
          <a:stretch/>
        </p:blipFill>
        <p:spPr>
          <a:xfrm>
            <a:off x="9317464" y="4123472"/>
            <a:ext cx="2874536" cy="2734528"/>
          </a:xfrm>
          <a:prstGeom prst="rect">
            <a:avLst/>
          </a:prstGeom>
        </p:spPr>
      </p:pic>
      <p:sp>
        <p:nvSpPr>
          <p:cNvPr id="4" name="Text Placeholder 9">
            <a:extLst>
              <a:ext uri="{FF2B5EF4-FFF2-40B4-BE49-F238E27FC236}">
                <a16:creationId xmlns:a16="http://schemas.microsoft.com/office/drawing/2014/main" id="{B117A5AC-F4FF-E118-8D57-99845F414BF6}"/>
              </a:ext>
            </a:extLst>
          </p:cNvPr>
          <p:cNvSpPr txBox="1">
            <a:spLocks/>
          </p:cNvSpPr>
          <p:nvPr/>
        </p:nvSpPr>
        <p:spPr>
          <a:xfrm>
            <a:off x="228833" y="463701"/>
            <a:ext cx="5866712" cy="2399800"/>
          </a:xfrm>
          <a:prstGeom prst="rect">
            <a:avLst/>
          </a:prstGeom>
        </p:spPr>
        <p:txBody>
          <a:bodyPr lIns="0" tIns="0" rIns="0" bIns="0"/>
          <a:lstStyle>
            <a:defPPr>
              <a:defRPr lang="en-US"/>
            </a:defPPr>
            <a:lvl1pPr marL="0" indent="0" algn="l" defTabSz="457200" rtl="0" eaLnBrk="1" latinLnBrk="0" hangingPunct="1">
              <a:lnSpc>
                <a:spcPct val="100000"/>
              </a:lnSpc>
              <a:spcBef>
                <a:spcPts val="75"/>
              </a:spcBef>
              <a:buNone/>
              <a:defRPr sz="3500" b="1" i="0" kern="1200">
                <a:solidFill>
                  <a:schemeClr val="bg1"/>
                </a:solidFill>
                <a:latin typeface="Comfortaa" pitchFamily="2" charset="0"/>
                <a:ea typeface="+mn-ea"/>
                <a:cs typeface="+mn-cs"/>
              </a:defRPr>
            </a:lvl1pPr>
            <a:lvl2pPr marL="342892" indent="0" algn="l" defTabSz="457200" rtl="0" eaLnBrk="1" latinLnBrk="0" hangingPunct="1">
              <a:buNone/>
              <a:defRPr sz="1800" b="1" i="0" kern="1200">
                <a:solidFill>
                  <a:schemeClr val="tx1"/>
                </a:solidFill>
                <a:latin typeface="Comfortaa" pitchFamily="2" charset="0"/>
                <a:ea typeface="+mn-ea"/>
                <a:cs typeface="+mn-cs"/>
              </a:defRPr>
            </a:lvl2pPr>
            <a:lvl3pPr marL="685783" indent="0" algn="l" defTabSz="457200" rtl="0" eaLnBrk="1" latinLnBrk="0" hangingPunct="1">
              <a:buNone/>
              <a:defRPr sz="1800" b="1" i="0" kern="1200">
                <a:solidFill>
                  <a:schemeClr val="tx1"/>
                </a:solidFill>
                <a:latin typeface="Comfortaa" pitchFamily="2" charset="0"/>
                <a:ea typeface="+mn-ea"/>
                <a:cs typeface="+mn-cs"/>
              </a:defRPr>
            </a:lvl3pPr>
            <a:lvl4pPr marL="1028675" indent="0" algn="l" defTabSz="457200" rtl="0" eaLnBrk="1" latinLnBrk="0" hangingPunct="1">
              <a:buNone/>
              <a:defRPr sz="1800" b="1" i="0" kern="1200">
                <a:solidFill>
                  <a:schemeClr val="tx1"/>
                </a:solidFill>
                <a:latin typeface="Comfortaa" pitchFamily="2" charset="0"/>
                <a:ea typeface="+mn-ea"/>
                <a:cs typeface="+mn-cs"/>
              </a:defRPr>
            </a:lvl4pPr>
            <a:lvl5pPr marL="1371566" indent="0" algn="l" defTabSz="457200" rtl="0" eaLnBrk="1" latinLnBrk="0" hangingPunct="1">
              <a:buNone/>
              <a:defRPr sz="1800" b="1" i="0" kern="1200">
                <a:solidFill>
                  <a:schemeClr val="tx1"/>
                </a:solidFill>
                <a:latin typeface="Comfortaa" pitchFamily="2" charset="0"/>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spcBef>
                <a:spcPts val="100"/>
              </a:spcBef>
            </a:pPr>
            <a:r>
              <a:rPr lang="en-GB" sz="4267" dirty="0">
                <a:solidFill>
                  <a:prstClr val="white"/>
                </a:solidFill>
              </a:rPr>
              <a:t>WWU discussions</a:t>
            </a:r>
          </a:p>
          <a:p>
            <a:pPr defTabSz="609585">
              <a:spcBef>
                <a:spcPts val="100"/>
              </a:spcBef>
            </a:pPr>
            <a:r>
              <a:rPr lang="en-GB" sz="4267" dirty="0">
                <a:solidFill>
                  <a:prstClr val="white"/>
                </a:solidFill>
              </a:rPr>
              <a:t>Related OAD docs</a:t>
            </a:r>
            <a:endParaRPr lang="en-US" sz="4267" dirty="0">
              <a:solidFill>
                <a:prstClr val="white"/>
              </a:solidFill>
            </a:endParaRPr>
          </a:p>
          <a:p>
            <a:pPr defTabSz="685783">
              <a:defRPr/>
            </a:pPr>
            <a:endParaRPr lang="en-US" sz="1600" dirty="0">
              <a:solidFill>
                <a:sysClr val="window" lastClr="FFFFFF"/>
              </a:solidFill>
            </a:endParaRPr>
          </a:p>
          <a:p>
            <a:pPr defTabSz="685783">
              <a:defRPr/>
            </a:pPr>
            <a:r>
              <a:rPr lang="en-US" sz="2400" dirty="0">
                <a:solidFill>
                  <a:sysClr val="window" lastClr="FFFFFF"/>
                </a:solidFill>
              </a:rPr>
              <a:t>January 2024</a:t>
            </a:r>
            <a:endParaRPr lang="en-US" sz="4400" dirty="0">
              <a:solidFill>
                <a:sysClr val="window" lastClr="FFFFFF"/>
              </a:solidFill>
            </a:endParaRPr>
          </a:p>
        </p:txBody>
      </p:sp>
    </p:spTree>
    <p:extLst>
      <p:ext uri="{BB962C8B-B14F-4D97-AF65-F5344CB8AC3E}">
        <p14:creationId xmlns:p14="http://schemas.microsoft.com/office/powerpoint/2010/main" val="4037894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
            <a:extLst>
              <a:ext uri="{FF2B5EF4-FFF2-40B4-BE49-F238E27FC236}">
                <a16:creationId xmlns:a16="http://schemas.microsoft.com/office/drawing/2014/main" id="{69D3D768-0FDD-A204-75F4-32F52596C23A}"/>
              </a:ext>
            </a:extLst>
          </p:cNvPr>
          <p:cNvGrpSpPr/>
          <p:nvPr/>
        </p:nvGrpSpPr>
        <p:grpSpPr>
          <a:xfrm>
            <a:off x="1" y="906"/>
            <a:ext cx="12190407" cy="926820"/>
            <a:chOff x="0" y="1"/>
            <a:chExt cx="10692003" cy="506709"/>
          </a:xfrm>
        </p:grpSpPr>
        <p:pic>
          <p:nvPicPr>
            <p:cNvPr id="23" name="object 3">
              <a:extLst>
                <a:ext uri="{FF2B5EF4-FFF2-40B4-BE49-F238E27FC236}">
                  <a16:creationId xmlns:a16="http://schemas.microsoft.com/office/drawing/2014/main" id="{A0BE672E-1EBD-AF24-74EE-6DCAB1A5EFB3}"/>
                </a:ext>
              </a:extLst>
            </p:cNvPr>
            <p:cNvPicPr/>
            <p:nvPr/>
          </p:nvPicPr>
          <p:blipFill>
            <a:blip r:embed="rId3" cstate="print"/>
            <a:stretch>
              <a:fillRect/>
            </a:stretch>
          </p:blipFill>
          <p:spPr>
            <a:xfrm>
              <a:off x="0" y="1"/>
              <a:ext cx="10692003" cy="506709"/>
            </a:xfrm>
            <a:prstGeom prst="rect">
              <a:avLst/>
            </a:prstGeom>
          </p:spPr>
        </p:pic>
        <p:sp>
          <p:nvSpPr>
            <p:cNvPr id="24" name="object 4">
              <a:extLst>
                <a:ext uri="{FF2B5EF4-FFF2-40B4-BE49-F238E27FC236}">
                  <a16:creationId xmlns:a16="http://schemas.microsoft.com/office/drawing/2014/main" id="{734A727B-3DCB-471F-7312-DFD976FBF5C8}"/>
                </a:ext>
              </a:extLst>
            </p:cNvPr>
            <p:cNvSpPr/>
            <p:nvPr/>
          </p:nvSpPr>
          <p:spPr>
            <a:xfrm>
              <a:off x="436397" y="197785"/>
              <a:ext cx="26034" cy="26034"/>
            </a:xfrm>
            <a:custGeom>
              <a:avLst/>
              <a:gdLst/>
              <a:ahLst/>
              <a:cxnLst/>
              <a:rect l="l" t="t" r="r" b="b"/>
              <a:pathLst>
                <a:path w="26034" h="26035">
                  <a:moveTo>
                    <a:pt x="19850" y="0"/>
                  </a:moveTo>
                  <a:lnTo>
                    <a:pt x="5727" y="0"/>
                  </a:lnTo>
                  <a:lnTo>
                    <a:pt x="0" y="5727"/>
                  </a:lnTo>
                  <a:lnTo>
                    <a:pt x="0" y="19850"/>
                  </a:lnTo>
                  <a:lnTo>
                    <a:pt x="5727" y="25577"/>
                  </a:lnTo>
                  <a:lnTo>
                    <a:pt x="19850" y="25577"/>
                  </a:lnTo>
                  <a:lnTo>
                    <a:pt x="25577" y="19850"/>
                  </a:lnTo>
                  <a:lnTo>
                    <a:pt x="25577" y="12788"/>
                  </a:lnTo>
                  <a:lnTo>
                    <a:pt x="25577" y="5727"/>
                  </a:lnTo>
                  <a:lnTo>
                    <a:pt x="19850" y="0"/>
                  </a:lnTo>
                  <a:close/>
                </a:path>
              </a:pathLst>
            </a:custGeom>
            <a:solidFill>
              <a:srgbClr val="952D98">
                <a:alpha val="7999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5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5" name="Title 1">
            <a:extLst>
              <a:ext uri="{FF2B5EF4-FFF2-40B4-BE49-F238E27FC236}">
                <a16:creationId xmlns:a16="http://schemas.microsoft.com/office/drawing/2014/main" id="{4DEB978E-CA70-54B2-6076-F48A4D9E7D3D}"/>
              </a:ext>
            </a:extLst>
          </p:cNvPr>
          <p:cNvSpPr txBox="1">
            <a:spLocks/>
          </p:cNvSpPr>
          <p:nvPr/>
        </p:nvSpPr>
        <p:spPr>
          <a:xfrm>
            <a:off x="380661" y="78581"/>
            <a:ext cx="11112256" cy="8824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dirty="0">
                <a:solidFill>
                  <a:schemeClr val="bg1"/>
                </a:solidFill>
                <a:latin typeface="+mn-lt"/>
                <a:cs typeface="Arial"/>
              </a:rPr>
              <a:t>Discussion</a:t>
            </a:r>
          </a:p>
        </p:txBody>
      </p:sp>
      <p:sp>
        <p:nvSpPr>
          <p:cNvPr id="9" name="Content Placeholder 8">
            <a:extLst>
              <a:ext uri="{FF2B5EF4-FFF2-40B4-BE49-F238E27FC236}">
                <a16:creationId xmlns:a16="http://schemas.microsoft.com/office/drawing/2014/main" id="{C7B21B7F-58F2-52DF-3F2A-9B43007D0861}"/>
              </a:ext>
            </a:extLst>
          </p:cNvPr>
          <p:cNvSpPr>
            <a:spLocks noGrp="1"/>
          </p:cNvSpPr>
          <p:nvPr>
            <p:ph idx="1"/>
          </p:nvPr>
        </p:nvSpPr>
        <p:spPr>
          <a:xfrm>
            <a:off x="699858" y="1759096"/>
            <a:ext cx="4705623" cy="4351338"/>
          </a:xfrm>
        </p:spPr>
        <p:txBody>
          <a:bodyPr vert="horz" lIns="91440" tIns="45720" rIns="91440" bIns="45720" rtlCol="0" anchor="t">
            <a:normAutofit/>
          </a:bodyPr>
          <a:lstStyle/>
          <a:p>
            <a:r>
              <a:rPr lang="en-GB" sz="1200" dirty="0"/>
              <a:t>Background</a:t>
            </a:r>
          </a:p>
          <a:p>
            <a:pPr lvl="1"/>
            <a:r>
              <a:rPr lang="en-GB" sz="1100" dirty="0"/>
              <a:t>The increased focus on physical and cyber security is leading to the implementation of new processes and systems within networks</a:t>
            </a:r>
          </a:p>
          <a:p>
            <a:pPr lvl="1"/>
            <a:r>
              <a:rPr lang="en-GB" sz="1100" dirty="0"/>
              <a:t> The Safe Control of Operations Interface Procedure is recognised as needing an update</a:t>
            </a:r>
          </a:p>
          <a:p>
            <a:pPr lvl="1"/>
            <a:r>
              <a:rPr lang="en-GB" sz="1100" dirty="0"/>
              <a:t>The Transmission System Operator to Distribution System Operator Agreement Guidelines is due for review and already on the agenda</a:t>
            </a:r>
          </a:p>
          <a:p>
            <a:pPr lvl="1"/>
            <a:endParaRPr lang="en-GB" sz="1100" dirty="0"/>
          </a:p>
          <a:p>
            <a:r>
              <a:rPr lang="en-GB" sz="1500" dirty="0"/>
              <a:t>Issue</a:t>
            </a:r>
          </a:p>
          <a:p>
            <a:pPr lvl="1"/>
            <a:r>
              <a:rPr lang="en-GB" sz="1100" dirty="0"/>
              <a:t>Following discussions at WWU, concerns have been raised around the appropriateness of keeping these documents in the public domain given the level of information contained on potentially sensitive processes and systems</a:t>
            </a:r>
            <a:br>
              <a:rPr lang="en-GB" sz="1100" dirty="0"/>
            </a:br>
            <a:endParaRPr lang="en-GB" sz="1100" dirty="0"/>
          </a:p>
          <a:p>
            <a:r>
              <a:rPr lang="en-GB" sz="1500" dirty="0"/>
              <a:t>Proposal</a:t>
            </a:r>
          </a:p>
          <a:p>
            <a:pPr lvl="1"/>
            <a:r>
              <a:rPr lang="en-GB" sz="1100" dirty="0"/>
              <a:t>Update the documents between networks</a:t>
            </a:r>
            <a:endParaRPr lang="en-GB" sz="700" dirty="0"/>
          </a:p>
          <a:p>
            <a:pPr lvl="1"/>
            <a:r>
              <a:rPr lang="en-GB" sz="1100" dirty="0"/>
              <a:t>Leave placeholders for the documents in the OAD database so that references remain whole</a:t>
            </a:r>
          </a:p>
          <a:p>
            <a:pPr lvl="1"/>
            <a:r>
              <a:rPr lang="en-GB" sz="1100" dirty="0"/>
              <a:t>As a minimum redact all information in the public versions and make reference to where the full versions are held, ideally remove altogether (for discussion)</a:t>
            </a:r>
          </a:p>
        </p:txBody>
      </p:sp>
      <p:pic>
        <p:nvPicPr>
          <p:cNvPr id="11" name="Picture 10">
            <a:extLst>
              <a:ext uri="{FF2B5EF4-FFF2-40B4-BE49-F238E27FC236}">
                <a16:creationId xmlns:a16="http://schemas.microsoft.com/office/drawing/2014/main" id="{6970075B-B10D-BD88-5A4B-73BB95B9DD13}"/>
              </a:ext>
            </a:extLst>
          </p:cNvPr>
          <p:cNvPicPr>
            <a:picLocks noChangeAspect="1"/>
          </p:cNvPicPr>
          <p:nvPr/>
        </p:nvPicPr>
        <p:blipFill>
          <a:blip r:embed="rId4"/>
          <a:stretch>
            <a:fillRect/>
          </a:stretch>
        </p:blipFill>
        <p:spPr>
          <a:xfrm>
            <a:off x="6436806" y="1038745"/>
            <a:ext cx="5119364" cy="5401812"/>
          </a:xfrm>
          <a:prstGeom prst="rect">
            <a:avLst/>
          </a:prstGeom>
        </p:spPr>
      </p:pic>
      <p:sp>
        <p:nvSpPr>
          <p:cNvPr id="12" name="Oval 11">
            <a:extLst>
              <a:ext uri="{FF2B5EF4-FFF2-40B4-BE49-F238E27FC236}">
                <a16:creationId xmlns:a16="http://schemas.microsoft.com/office/drawing/2014/main" id="{C52DC981-3FE6-4507-09D2-31ACF0E3B387}"/>
              </a:ext>
            </a:extLst>
          </p:cNvPr>
          <p:cNvSpPr/>
          <p:nvPr/>
        </p:nvSpPr>
        <p:spPr>
          <a:xfrm>
            <a:off x="6436806" y="4774301"/>
            <a:ext cx="465700" cy="36414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AB098D1-DAA0-61FF-874A-06ECC6BF826A}"/>
              </a:ext>
            </a:extLst>
          </p:cNvPr>
          <p:cNvSpPr/>
          <p:nvPr/>
        </p:nvSpPr>
        <p:spPr>
          <a:xfrm>
            <a:off x="6436806" y="5392420"/>
            <a:ext cx="465700" cy="36414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0925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8" ma:contentTypeDescription="Create a new document." ma:contentTypeScope="" ma:versionID="54a0e5a2318b1cc8a7b645fd3097b02a">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e40db41e3195a4604427392d64e7e8f6"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EBC051-275B-41CF-A0F7-F01466849FB3}"/>
</file>

<file path=customXml/itemProps2.xml><?xml version="1.0" encoding="utf-8"?>
<ds:datastoreItem xmlns:ds="http://schemas.openxmlformats.org/officeDocument/2006/customXml" ds:itemID="{F5C6BFDF-C309-48B9-8BAF-F2A126876BFD}"/>
</file>

<file path=docProps/app.xml><?xml version="1.0" encoding="utf-8"?>
<Properties xmlns="http://schemas.openxmlformats.org/officeDocument/2006/extended-properties" xmlns:vt="http://schemas.openxmlformats.org/officeDocument/2006/docPropsVTypes">
  <TotalTime>1339</TotalTime>
  <Words>146</Words>
  <Application>Microsoft Office PowerPoint</Application>
  <PresentationFormat>Widescreen</PresentationFormat>
  <Paragraphs>18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Comfortaa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Operation Leadership Workshop 2023</dc:title>
  <dc:creator>Greg Francis</dc:creator>
  <cp:lastModifiedBy>Bethan Winter</cp:lastModifiedBy>
  <cp:revision>13</cp:revision>
  <dcterms:created xsi:type="dcterms:W3CDTF">2023-05-02T05:51:25Z</dcterms:created>
  <dcterms:modified xsi:type="dcterms:W3CDTF">2024-01-12T15:18:10Z</dcterms:modified>
</cp:coreProperties>
</file>