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 id="2147483669" r:id="rId6"/>
    <p:sldMasterId id="2147483681" r:id="rId7"/>
  </p:sldMasterIdLst>
  <p:notesMasterIdLst>
    <p:notesMasterId r:id="rId82"/>
  </p:notesMasterIdLst>
  <p:sldIdLst>
    <p:sldId id="288" r:id="rId8"/>
    <p:sldId id="1759" r:id="rId9"/>
    <p:sldId id="2076137773" r:id="rId10"/>
    <p:sldId id="309" r:id="rId11"/>
    <p:sldId id="1826" r:id="rId12"/>
    <p:sldId id="436" r:id="rId13"/>
    <p:sldId id="895" r:id="rId14"/>
    <p:sldId id="896" r:id="rId15"/>
    <p:sldId id="897" r:id="rId16"/>
    <p:sldId id="894" r:id="rId17"/>
    <p:sldId id="2076137760" r:id="rId18"/>
    <p:sldId id="3690" r:id="rId19"/>
    <p:sldId id="3769" r:id="rId20"/>
    <p:sldId id="2076137763" r:id="rId21"/>
    <p:sldId id="2076137764" r:id="rId22"/>
    <p:sldId id="2076137765" r:id="rId23"/>
    <p:sldId id="2076137766" r:id="rId24"/>
    <p:sldId id="2076137767" r:id="rId25"/>
    <p:sldId id="2076137768" r:id="rId26"/>
    <p:sldId id="2076137769" r:id="rId27"/>
    <p:sldId id="2076137770" r:id="rId28"/>
    <p:sldId id="2076137771" r:id="rId29"/>
    <p:sldId id="2076137772" r:id="rId30"/>
    <p:sldId id="1827" r:id="rId31"/>
    <p:sldId id="1828" r:id="rId32"/>
    <p:sldId id="3674" r:id="rId33"/>
    <p:sldId id="3788" r:id="rId34"/>
    <p:sldId id="3691" r:id="rId35"/>
    <p:sldId id="1829" r:id="rId36"/>
    <p:sldId id="3678" r:id="rId37"/>
    <p:sldId id="1734" r:id="rId38"/>
    <p:sldId id="306" r:id="rId39"/>
    <p:sldId id="3679" r:id="rId40"/>
    <p:sldId id="3694" r:id="rId41"/>
    <p:sldId id="3693" r:id="rId42"/>
    <p:sldId id="3692" r:id="rId43"/>
    <p:sldId id="3695" r:id="rId44"/>
    <p:sldId id="1850" r:id="rId45"/>
    <p:sldId id="3677" r:id="rId46"/>
    <p:sldId id="3696" r:id="rId47"/>
    <p:sldId id="3701" r:id="rId48"/>
    <p:sldId id="3700" r:id="rId49"/>
    <p:sldId id="3698" r:id="rId50"/>
    <p:sldId id="351" r:id="rId51"/>
    <p:sldId id="313" r:id="rId52"/>
    <p:sldId id="2076137746" r:id="rId53"/>
    <p:sldId id="885" r:id="rId54"/>
    <p:sldId id="2076137735" r:id="rId55"/>
    <p:sldId id="2076137750" r:id="rId56"/>
    <p:sldId id="2076137749" r:id="rId57"/>
    <p:sldId id="2076137747" r:id="rId58"/>
    <p:sldId id="300" r:id="rId59"/>
    <p:sldId id="301" r:id="rId60"/>
    <p:sldId id="2076137745" r:id="rId61"/>
    <p:sldId id="3581" r:id="rId62"/>
    <p:sldId id="3572" r:id="rId63"/>
    <p:sldId id="3584" r:id="rId64"/>
    <p:sldId id="1765" r:id="rId65"/>
    <p:sldId id="1541" r:id="rId66"/>
    <p:sldId id="1542" r:id="rId67"/>
    <p:sldId id="2076137728" r:id="rId68"/>
    <p:sldId id="1766" r:id="rId69"/>
    <p:sldId id="2076137762" r:id="rId70"/>
    <p:sldId id="2076137775" r:id="rId71"/>
    <p:sldId id="2076137776" r:id="rId72"/>
    <p:sldId id="2076137742" r:id="rId73"/>
    <p:sldId id="2076137752" r:id="rId74"/>
    <p:sldId id="2076137753" r:id="rId75"/>
    <p:sldId id="2076137754" r:id="rId76"/>
    <p:sldId id="2076137755" r:id="rId77"/>
    <p:sldId id="2076137756" r:id="rId78"/>
    <p:sldId id="2076137757" r:id="rId79"/>
    <p:sldId id="3780" r:id="rId80"/>
    <p:sldId id="2076137744"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8901C-02A8-ED59-E30C-D4E8EBFE399E}" name="Sharon Dudley" initials="SD" userId="S::sharon.dudley@xoserve.com::6036b7f4-70ef-410e-a8f5-cb1704a64268" providerId="AD"/>
  <p188:author id="{B3819DC6-A1E1-9E6F-81F7-4907833AB551}" name="Molly Haley1" initials="MH" userId="S::Molly.Haley1@xoserve.com::2264ca27-fef1-4fb9-96be-333087b5d2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8" name="Kate Lancaster" initials="KL" lastIdx="1" clrIdx="7">
    <p:extLst>
      <p:ext uri="{19B8F6BF-5375-455C-9EA6-DF929625EA0E}">
        <p15:presenceInfo xmlns:p15="http://schemas.microsoft.com/office/powerpoint/2012/main" userId="S::Kate.Lancaster@xoserve.com::36a3dea0-8e9a-4a0f-8285-613d0b488086"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B9E7D-AD34-4B45-A0B6-CF86499AB3E9}" v="656" dt="2023-02-28T17:01:40.103"/>
    <p1510:client id="{13CFB5D3-D757-4975-9BF9-DF89EF6BD669}" v="594" dt="2023-02-28T17:02:16.4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90" Type="http://schemas.microsoft.com/office/2018/10/relationships/authors" Target="authors.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tableStyles" Target="tableStyles.xml"/><Relationship Id="rId61" Type="http://schemas.openxmlformats.org/officeDocument/2006/relationships/slide" Target="slides/slide54.xml"/><Relationship Id="rId82" Type="http://schemas.openxmlformats.org/officeDocument/2006/relationships/notesMaster" Target="notesMasters/notesMaster1.xml"/><Relationship Id="rId19"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Taggart" userId="4f8aad94-55b7-4ba6-8498-7cad127c11eb" providerId="ADAL" clId="{13CFB5D3-D757-4975-9BF9-DF89EF6BD669}"/>
    <pc:docChg chg="undo custSel addSld delSld modSld sldOrd">
      <pc:chgData name="Rachel Taggart" userId="4f8aad94-55b7-4ba6-8498-7cad127c11eb" providerId="ADAL" clId="{13CFB5D3-D757-4975-9BF9-DF89EF6BD669}" dt="2023-02-28T17:02:16.465" v="599" actId="1076"/>
      <pc:docMkLst>
        <pc:docMk/>
      </pc:docMkLst>
      <pc:sldChg chg="delSp mod">
        <pc:chgData name="Rachel Taggart" userId="4f8aad94-55b7-4ba6-8498-7cad127c11eb" providerId="ADAL" clId="{13CFB5D3-D757-4975-9BF9-DF89EF6BD669}" dt="2023-02-27T16:26:00.765" v="7" actId="478"/>
        <pc:sldMkLst>
          <pc:docMk/>
          <pc:sldMk cId="945712934" sldId="300"/>
        </pc:sldMkLst>
        <pc:spChg chg="del">
          <ac:chgData name="Rachel Taggart" userId="4f8aad94-55b7-4ba6-8498-7cad127c11eb" providerId="ADAL" clId="{13CFB5D3-D757-4975-9BF9-DF89EF6BD669}" dt="2023-02-27T16:26:00.765" v="7" actId="478"/>
          <ac:spMkLst>
            <pc:docMk/>
            <pc:sldMk cId="945712934" sldId="300"/>
            <ac:spMk id="3" creationId="{C2F2002D-02D2-4812-BCBA-469506040EAD}"/>
          </ac:spMkLst>
        </pc:spChg>
      </pc:sldChg>
      <pc:sldChg chg="modSp mod">
        <pc:chgData name="Rachel Taggart" userId="4f8aad94-55b7-4ba6-8498-7cad127c11eb" providerId="ADAL" clId="{13CFB5D3-D757-4975-9BF9-DF89EF6BD669}" dt="2023-02-28T11:00:38.820" v="581" actId="6549"/>
        <pc:sldMkLst>
          <pc:docMk/>
          <pc:sldMk cId="2656491624" sldId="3581"/>
        </pc:sldMkLst>
        <pc:spChg chg="mod">
          <ac:chgData name="Rachel Taggart" userId="4f8aad94-55b7-4ba6-8498-7cad127c11eb" providerId="ADAL" clId="{13CFB5D3-D757-4975-9BF9-DF89EF6BD669}" dt="2023-02-28T11:00:38.820" v="581" actId="6549"/>
          <ac:spMkLst>
            <pc:docMk/>
            <pc:sldMk cId="2656491624" sldId="3581"/>
            <ac:spMk id="3" creationId="{A509A700-A6A4-4B32-8D51-DDE489F5F7DB}"/>
          </ac:spMkLst>
        </pc:spChg>
      </pc:sldChg>
      <pc:sldChg chg="modSp mod">
        <pc:chgData name="Rachel Taggart" userId="4f8aad94-55b7-4ba6-8498-7cad127c11eb" providerId="ADAL" clId="{13CFB5D3-D757-4975-9BF9-DF89EF6BD669}" dt="2023-02-28T10:52:15.762" v="571" actId="207"/>
        <pc:sldMkLst>
          <pc:docMk/>
          <pc:sldMk cId="1601617506" sldId="3678"/>
        </pc:sldMkLst>
        <pc:graphicFrameChg chg="modGraphic">
          <ac:chgData name="Rachel Taggart" userId="4f8aad94-55b7-4ba6-8498-7cad127c11eb" providerId="ADAL" clId="{13CFB5D3-D757-4975-9BF9-DF89EF6BD669}" dt="2023-02-28T10:47:37.974" v="511" actId="20577"/>
          <ac:graphicFrameMkLst>
            <pc:docMk/>
            <pc:sldMk cId="1601617506" sldId="3678"/>
            <ac:graphicFrameMk id="5" creationId="{0EFC7B9B-028A-D7B7-C7DD-C84BE5A611AE}"/>
          </ac:graphicFrameMkLst>
        </pc:graphicFrameChg>
        <pc:graphicFrameChg chg="mod modGraphic">
          <ac:chgData name="Rachel Taggart" userId="4f8aad94-55b7-4ba6-8498-7cad127c11eb" providerId="ADAL" clId="{13CFB5D3-D757-4975-9BF9-DF89EF6BD669}" dt="2023-02-28T10:46:13.155" v="491" actId="20577"/>
          <ac:graphicFrameMkLst>
            <pc:docMk/>
            <pc:sldMk cId="1601617506" sldId="3678"/>
            <ac:graphicFrameMk id="8" creationId="{375685B8-D3C0-46EA-83F0-6DE684732E98}"/>
          </ac:graphicFrameMkLst>
        </pc:graphicFrameChg>
        <pc:graphicFrameChg chg="modGraphic">
          <ac:chgData name="Rachel Taggart" userId="4f8aad94-55b7-4ba6-8498-7cad127c11eb" providerId="ADAL" clId="{13CFB5D3-D757-4975-9BF9-DF89EF6BD669}" dt="2023-02-28T10:52:15.762" v="571" actId="207"/>
          <ac:graphicFrameMkLst>
            <pc:docMk/>
            <pc:sldMk cId="1601617506" sldId="3678"/>
            <ac:graphicFrameMk id="9" creationId="{201BE539-4900-4649-AF83-DCC0AEB1FA74}"/>
          </ac:graphicFrameMkLst>
        </pc:graphicFrameChg>
      </pc:sldChg>
      <pc:sldChg chg="modSp mod">
        <pc:chgData name="Rachel Taggart" userId="4f8aad94-55b7-4ba6-8498-7cad127c11eb" providerId="ADAL" clId="{13CFB5D3-D757-4975-9BF9-DF89EF6BD669}" dt="2023-02-28T10:48:17.974" v="512" actId="20577"/>
        <pc:sldMkLst>
          <pc:docMk/>
          <pc:sldMk cId="1677735484" sldId="3679"/>
        </pc:sldMkLst>
        <pc:graphicFrameChg chg="modGraphic">
          <ac:chgData name="Rachel Taggart" userId="4f8aad94-55b7-4ba6-8498-7cad127c11eb" providerId="ADAL" clId="{13CFB5D3-D757-4975-9BF9-DF89EF6BD669}" dt="2023-02-28T10:48:17.974" v="512" actId="20577"/>
          <ac:graphicFrameMkLst>
            <pc:docMk/>
            <pc:sldMk cId="1677735484" sldId="3679"/>
            <ac:graphicFrameMk id="10" creationId="{E207A2AE-48C7-4784-8BBB-42EAE9E29632}"/>
          </ac:graphicFrameMkLst>
        </pc:graphicFrameChg>
      </pc:sldChg>
      <pc:sldChg chg="modSp mod">
        <pc:chgData name="Rachel Taggart" userId="4f8aad94-55b7-4ba6-8498-7cad127c11eb" providerId="ADAL" clId="{13CFB5D3-D757-4975-9BF9-DF89EF6BD669}" dt="2023-02-28T10:49:48.297" v="542" actId="20577"/>
        <pc:sldMkLst>
          <pc:docMk/>
          <pc:sldMk cId="1212002725" sldId="3692"/>
        </pc:sldMkLst>
        <pc:graphicFrameChg chg="modGraphic">
          <ac:chgData name="Rachel Taggart" userId="4f8aad94-55b7-4ba6-8498-7cad127c11eb" providerId="ADAL" clId="{13CFB5D3-D757-4975-9BF9-DF89EF6BD669}" dt="2023-02-28T10:49:48.297" v="542" actId="20577"/>
          <ac:graphicFrameMkLst>
            <pc:docMk/>
            <pc:sldMk cId="1212002725" sldId="3692"/>
            <ac:graphicFrameMk id="10" creationId="{E207A2AE-48C7-4784-8BBB-42EAE9E29632}"/>
          </ac:graphicFrameMkLst>
        </pc:graphicFrameChg>
      </pc:sldChg>
      <pc:sldChg chg="modSp mod">
        <pc:chgData name="Rachel Taggart" userId="4f8aad94-55b7-4ba6-8498-7cad127c11eb" providerId="ADAL" clId="{13CFB5D3-D757-4975-9BF9-DF89EF6BD669}" dt="2023-02-28T10:49:16.684" v="541" actId="20577"/>
        <pc:sldMkLst>
          <pc:docMk/>
          <pc:sldMk cId="329349387" sldId="3693"/>
        </pc:sldMkLst>
        <pc:graphicFrameChg chg="modGraphic">
          <ac:chgData name="Rachel Taggart" userId="4f8aad94-55b7-4ba6-8498-7cad127c11eb" providerId="ADAL" clId="{13CFB5D3-D757-4975-9BF9-DF89EF6BD669}" dt="2023-02-28T10:49:16.684" v="541" actId="20577"/>
          <ac:graphicFrameMkLst>
            <pc:docMk/>
            <pc:sldMk cId="329349387" sldId="3693"/>
            <ac:graphicFrameMk id="10" creationId="{E207A2AE-48C7-4784-8BBB-42EAE9E29632}"/>
          </ac:graphicFrameMkLst>
        </pc:graphicFrameChg>
      </pc:sldChg>
      <pc:sldChg chg="modSp mod">
        <pc:chgData name="Rachel Taggart" userId="4f8aad94-55b7-4ba6-8498-7cad127c11eb" providerId="ADAL" clId="{13CFB5D3-D757-4975-9BF9-DF89EF6BD669}" dt="2023-02-28T10:48:53.166" v="540" actId="20577"/>
        <pc:sldMkLst>
          <pc:docMk/>
          <pc:sldMk cId="4249153110" sldId="3694"/>
        </pc:sldMkLst>
        <pc:graphicFrameChg chg="modGraphic">
          <ac:chgData name="Rachel Taggart" userId="4f8aad94-55b7-4ba6-8498-7cad127c11eb" providerId="ADAL" clId="{13CFB5D3-D757-4975-9BF9-DF89EF6BD669}" dt="2023-02-28T10:48:53.166" v="540" actId="20577"/>
          <ac:graphicFrameMkLst>
            <pc:docMk/>
            <pc:sldMk cId="4249153110" sldId="3694"/>
            <ac:graphicFrameMk id="10" creationId="{E207A2AE-48C7-4784-8BBB-42EAE9E29632}"/>
          </ac:graphicFrameMkLst>
        </pc:graphicFrameChg>
      </pc:sldChg>
      <pc:sldChg chg="modSp mod">
        <pc:chgData name="Rachel Taggart" userId="4f8aad94-55b7-4ba6-8498-7cad127c11eb" providerId="ADAL" clId="{13CFB5D3-D757-4975-9BF9-DF89EF6BD669}" dt="2023-02-28T10:54:35.631" v="572"/>
        <pc:sldMkLst>
          <pc:docMk/>
          <pc:sldMk cId="760367640" sldId="3695"/>
        </pc:sldMkLst>
        <pc:graphicFrameChg chg="mod">
          <ac:chgData name="Rachel Taggart" userId="4f8aad94-55b7-4ba6-8498-7cad127c11eb" providerId="ADAL" clId="{13CFB5D3-D757-4975-9BF9-DF89EF6BD669}" dt="2023-02-28T10:54:35.631" v="572"/>
          <ac:graphicFrameMkLst>
            <pc:docMk/>
            <pc:sldMk cId="760367640" sldId="3695"/>
            <ac:graphicFrameMk id="4" creationId="{2CB45592-0080-CCFD-CA03-7BF77CD14628}"/>
          </ac:graphicFrameMkLst>
        </pc:graphicFrameChg>
        <pc:graphicFrameChg chg="modGraphic">
          <ac:chgData name="Rachel Taggart" userId="4f8aad94-55b7-4ba6-8498-7cad127c11eb" providerId="ADAL" clId="{13CFB5D3-D757-4975-9BF9-DF89EF6BD669}" dt="2023-02-28T10:50:21.802" v="570" actId="20577"/>
          <ac:graphicFrameMkLst>
            <pc:docMk/>
            <pc:sldMk cId="760367640" sldId="3695"/>
            <ac:graphicFrameMk id="10" creationId="{E207A2AE-48C7-4784-8BBB-42EAE9E29632}"/>
          </ac:graphicFrameMkLst>
        </pc:graphicFrameChg>
      </pc:sldChg>
      <pc:sldChg chg="modSp mod">
        <pc:chgData name="Rachel Taggart" userId="4f8aad94-55b7-4ba6-8498-7cad127c11eb" providerId="ADAL" clId="{13CFB5D3-D757-4975-9BF9-DF89EF6BD669}" dt="2023-02-28T17:02:16.465" v="599" actId="1076"/>
        <pc:sldMkLst>
          <pc:docMk/>
          <pc:sldMk cId="887362078" sldId="3696"/>
        </pc:sldMkLst>
        <pc:spChg chg="mod">
          <ac:chgData name="Rachel Taggart" userId="4f8aad94-55b7-4ba6-8498-7cad127c11eb" providerId="ADAL" clId="{13CFB5D3-D757-4975-9BF9-DF89EF6BD669}" dt="2023-02-28T17:02:16.465" v="599" actId="1076"/>
          <ac:spMkLst>
            <pc:docMk/>
            <pc:sldMk cId="887362078" sldId="3696"/>
            <ac:spMk id="2" creationId="{00000000-0000-0000-0000-000000000000}"/>
          </ac:spMkLst>
        </pc:spChg>
        <pc:spChg chg="mod">
          <ac:chgData name="Rachel Taggart" userId="4f8aad94-55b7-4ba6-8498-7cad127c11eb" providerId="ADAL" clId="{13CFB5D3-D757-4975-9BF9-DF89EF6BD669}" dt="2023-02-28T17:02:12.082" v="598" actId="14100"/>
          <ac:spMkLst>
            <pc:docMk/>
            <pc:sldMk cId="887362078" sldId="3696"/>
            <ac:spMk id="3" creationId="{00000000-0000-0000-0000-000000000000}"/>
          </ac:spMkLst>
        </pc:spChg>
      </pc:sldChg>
      <pc:sldChg chg="modSp mod ord">
        <pc:chgData name="Rachel Taggart" userId="4f8aad94-55b7-4ba6-8498-7cad127c11eb" providerId="ADAL" clId="{13CFB5D3-D757-4975-9BF9-DF89EF6BD669}" dt="2023-02-28T17:01:34.667" v="590" actId="20577"/>
        <pc:sldMkLst>
          <pc:docMk/>
          <pc:sldMk cId="2135209838" sldId="2076137746"/>
        </pc:sldMkLst>
        <pc:spChg chg="mod">
          <ac:chgData name="Rachel Taggart" userId="4f8aad94-55b7-4ba6-8498-7cad127c11eb" providerId="ADAL" clId="{13CFB5D3-D757-4975-9BF9-DF89EF6BD669}" dt="2023-02-28T17:01:34.667" v="590" actId="20577"/>
          <ac:spMkLst>
            <pc:docMk/>
            <pc:sldMk cId="2135209838" sldId="2076137746"/>
            <ac:spMk id="2" creationId="{00000000-0000-0000-0000-000000000000}"/>
          </ac:spMkLst>
        </pc:spChg>
      </pc:sldChg>
      <pc:sldChg chg="modSp mod">
        <pc:chgData name="Rachel Taggart" userId="4f8aad94-55b7-4ba6-8498-7cad127c11eb" providerId="ADAL" clId="{13CFB5D3-D757-4975-9BF9-DF89EF6BD669}" dt="2023-02-28T10:59:00.849" v="580" actId="20577"/>
        <pc:sldMkLst>
          <pc:docMk/>
          <pc:sldMk cId="989342024" sldId="2076137753"/>
        </pc:sldMkLst>
        <pc:graphicFrameChg chg="modGraphic">
          <ac:chgData name="Rachel Taggart" userId="4f8aad94-55b7-4ba6-8498-7cad127c11eb" providerId="ADAL" clId="{13CFB5D3-D757-4975-9BF9-DF89EF6BD669}" dt="2023-02-28T10:59:00.849" v="580" actId="20577"/>
          <ac:graphicFrameMkLst>
            <pc:docMk/>
            <pc:sldMk cId="989342024" sldId="2076137753"/>
            <ac:graphicFrameMk id="3" creationId="{270878B1-F807-492B-B54B-15A58D1232B1}"/>
          </ac:graphicFrameMkLst>
        </pc:graphicFrameChg>
      </pc:sldChg>
      <pc:sldChg chg="del">
        <pc:chgData name="Rachel Taggart" userId="4f8aad94-55b7-4ba6-8498-7cad127c11eb" providerId="ADAL" clId="{13CFB5D3-D757-4975-9BF9-DF89EF6BD669}" dt="2023-02-27T16:27:34.401" v="8" actId="47"/>
        <pc:sldMkLst>
          <pc:docMk/>
          <pc:sldMk cId="761555592" sldId="2076137761"/>
        </pc:sldMkLst>
      </pc:sldChg>
      <pc:sldChg chg="modSp mod ord">
        <pc:chgData name="Rachel Taggart" userId="4f8aad94-55b7-4ba6-8498-7cad127c11eb" providerId="ADAL" clId="{13CFB5D3-D757-4975-9BF9-DF89EF6BD669}" dt="2023-02-28T08:54:06.791" v="452" actId="20577"/>
        <pc:sldMkLst>
          <pc:docMk/>
          <pc:sldMk cId="212976140" sldId="2076137762"/>
        </pc:sldMkLst>
        <pc:spChg chg="mod">
          <ac:chgData name="Rachel Taggart" userId="4f8aad94-55b7-4ba6-8498-7cad127c11eb" providerId="ADAL" clId="{13CFB5D3-D757-4975-9BF9-DF89EF6BD669}" dt="2023-02-28T08:54:06.791" v="452" actId="20577"/>
          <ac:spMkLst>
            <pc:docMk/>
            <pc:sldMk cId="212976140" sldId="2076137762"/>
            <ac:spMk id="4" creationId="{00000000-0000-0000-0000-000000000000}"/>
          </ac:spMkLst>
        </pc:spChg>
      </pc:sldChg>
      <pc:sldChg chg="new del">
        <pc:chgData name="Rachel Taggart" userId="4f8aad94-55b7-4ba6-8498-7cad127c11eb" providerId="ADAL" clId="{13CFB5D3-D757-4975-9BF9-DF89EF6BD669}" dt="2023-02-28T08:16:22.547" v="14" actId="2696"/>
        <pc:sldMkLst>
          <pc:docMk/>
          <pc:sldMk cId="1998935958" sldId="2076137774"/>
        </pc:sldMkLst>
      </pc:sldChg>
      <pc:sldChg chg="addSp delSp modSp new mod">
        <pc:chgData name="Rachel Taggart" userId="4f8aad94-55b7-4ba6-8498-7cad127c11eb" providerId="ADAL" clId="{13CFB5D3-D757-4975-9BF9-DF89EF6BD669}" dt="2023-02-28T08:32:45.621" v="443" actId="20577"/>
        <pc:sldMkLst>
          <pc:docMk/>
          <pc:sldMk cId="2784205733" sldId="2076137775"/>
        </pc:sldMkLst>
        <pc:spChg chg="mod">
          <ac:chgData name="Rachel Taggart" userId="4f8aad94-55b7-4ba6-8498-7cad127c11eb" providerId="ADAL" clId="{13CFB5D3-D757-4975-9BF9-DF89EF6BD669}" dt="2023-02-28T08:27:01.377" v="389" actId="14100"/>
          <ac:spMkLst>
            <pc:docMk/>
            <pc:sldMk cId="2784205733" sldId="2076137775"/>
            <ac:spMk id="2" creationId="{3088A422-2A15-4900-9A54-4BC875FD5C7E}"/>
          </ac:spMkLst>
        </pc:spChg>
        <pc:spChg chg="add del mod">
          <ac:chgData name="Rachel Taggart" userId="4f8aad94-55b7-4ba6-8498-7cad127c11eb" providerId="ADAL" clId="{13CFB5D3-D757-4975-9BF9-DF89EF6BD669}" dt="2023-02-28T08:26:47.306" v="387" actId="14100"/>
          <ac:spMkLst>
            <pc:docMk/>
            <pc:sldMk cId="2784205733" sldId="2076137775"/>
            <ac:spMk id="3" creationId="{533F4BFA-B5C0-4618-9D7B-02889469948B}"/>
          </ac:spMkLst>
        </pc:spChg>
        <pc:spChg chg="mod">
          <ac:chgData name="Rachel Taggart" userId="4f8aad94-55b7-4ba6-8498-7cad127c11eb" providerId="ADAL" clId="{13CFB5D3-D757-4975-9BF9-DF89EF6BD669}" dt="2023-02-28T08:32:45.621" v="443" actId="20577"/>
          <ac:spMkLst>
            <pc:docMk/>
            <pc:sldMk cId="2784205733" sldId="2076137775"/>
            <ac:spMk id="4" creationId="{6BBC987E-0220-4504-ADAA-B6ADCF79A26F}"/>
          </ac:spMkLst>
        </pc:spChg>
        <pc:picChg chg="add del mod">
          <ac:chgData name="Rachel Taggart" userId="4f8aad94-55b7-4ba6-8498-7cad127c11eb" providerId="ADAL" clId="{13CFB5D3-D757-4975-9BF9-DF89EF6BD669}" dt="2023-02-28T08:22:27.166" v="61" actId="478"/>
          <ac:picMkLst>
            <pc:docMk/>
            <pc:sldMk cId="2784205733" sldId="2076137775"/>
            <ac:picMk id="6" creationId="{F6E8C7F7-DDF3-410A-B511-1C57B573F167}"/>
          </ac:picMkLst>
        </pc:picChg>
        <pc:picChg chg="add del mod ord">
          <ac:chgData name="Rachel Taggart" userId="4f8aad94-55b7-4ba6-8498-7cad127c11eb" providerId="ADAL" clId="{13CFB5D3-D757-4975-9BF9-DF89EF6BD669}" dt="2023-02-28T08:22:25.382" v="60" actId="22"/>
          <ac:picMkLst>
            <pc:docMk/>
            <pc:sldMk cId="2784205733" sldId="2076137775"/>
            <ac:picMk id="8" creationId="{0EAD844E-42A2-453F-85AF-112D3D50D0E2}"/>
          </ac:picMkLst>
        </pc:picChg>
        <pc:picChg chg="add mod">
          <ac:chgData name="Rachel Taggart" userId="4f8aad94-55b7-4ba6-8498-7cad127c11eb" providerId="ADAL" clId="{13CFB5D3-D757-4975-9BF9-DF89EF6BD669}" dt="2023-02-28T08:26:44.161" v="386" actId="1076"/>
          <ac:picMkLst>
            <pc:docMk/>
            <pc:sldMk cId="2784205733" sldId="2076137775"/>
            <ac:picMk id="10" creationId="{EDAEFFAD-A332-4C6D-8B36-CB0822324678}"/>
          </ac:picMkLst>
        </pc:picChg>
      </pc:sldChg>
      <pc:sldChg chg="add del">
        <pc:chgData name="Rachel Taggart" userId="4f8aad94-55b7-4ba6-8498-7cad127c11eb" providerId="ADAL" clId="{13CFB5D3-D757-4975-9BF9-DF89EF6BD669}" dt="2023-02-28T08:16:29.210" v="15" actId="2696"/>
        <pc:sldMkLst>
          <pc:docMk/>
          <pc:sldMk cId="283181965" sldId="2076137776"/>
        </pc:sldMkLst>
      </pc:sldChg>
      <pc:sldChg chg="new del">
        <pc:chgData name="Rachel Taggart" userId="4f8aad94-55b7-4ba6-8498-7cad127c11eb" providerId="ADAL" clId="{13CFB5D3-D757-4975-9BF9-DF89EF6BD669}" dt="2023-02-28T08:17:06.175" v="17" actId="2696"/>
        <pc:sldMkLst>
          <pc:docMk/>
          <pc:sldMk cId="1675927642" sldId="2076137776"/>
        </pc:sldMkLst>
      </pc:sldChg>
      <pc:sldChg chg="addSp delSp modSp new mod">
        <pc:chgData name="Rachel Taggart" userId="4f8aad94-55b7-4ba6-8498-7cad127c11eb" providerId="ADAL" clId="{13CFB5D3-D757-4975-9BF9-DF89EF6BD669}" dt="2023-02-28T08:31:54.500" v="438" actId="20577"/>
        <pc:sldMkLst>
          <pc:docMk/>
          <pc:sldMk cId="3250168002" sldId="2076137776"/>
        </pc:sldMkLst>
        <pc:spChg chg="mod">
          <ac:chgData name="Rachel Taggart" userId="4f8aad94-55b7-4ba6-8498-7cad127c11eb" providerId="ADAL" clId="{13CFB5D3-D757-4975-9BF9-DF89EF6BD669}" dt="2023-02-28T08:31:54.500" v="438" actId="20577"/>
          <ac:spMkLst>
            <pc:docMk/>
            <pc:sldMk cId="3250168002" sldId="2076137776"/>
            <ac:spMk id="2" creationId="{56CF299F-A2DB-45A8-9944-482F4811E0E6}"/>
          </ac:spMkLst>
        </pc:spChg>
        <pc:spChg chg="del mod">
          <ac:chgData name="Rachel Taggart" userId="4f8aad94-55b7-4ba6-8498-7cad127c11eb" providerId="ADAL" clId="{13CFB5D3-D757-4975-9BF9-DF89EF6BD669}" dt="2023-02-28T08:29:48.759" v="429" actId="22"/>
          <ac:spMkLst>
            <pc:docMk/>
            <pc:sldMk cId="3250168002" sldId="2076137776"/>
            <ac:spMk id="3" creationId="{5F54F0F0-60F3-4D7C-8F45-E124FFD083A9}"/>
          </ac:spMkLst>
        </pc:spChg>
        <pc:picChg chg="add mod ord">
          <ac:chgData name="Rachel Taggart" userId="4f8aad94-55b7-4ba6-8498-7cad127c11eb" providerId="ADAL" clId="{13CFB5D3-D757-4975-9BF9-DF89EF6BD669}" dt="2023-02-28T08:29:53.881" v="430" actId="1076"/>
          <ac:picMkLst>
            <pc:docMk/>
            <pc:sldMk cId="3250168002" sldId="2076137776"/>
            <ac:picMk id="5" creationId="{034DCD2B-F58E-4592-BA99-76C2EF6476D8}"/>
          </ac:picMkLst>
        </pc:picChg>
        <pc:picChg chg="add mod">
          <ac:chgData name="Rachel Taggart" userId="4f8aad94-55b7-4ba6-8498-7cad127c11eb" providerId="ADAL" clId="{13CFB5D3-D757-4975-9BF9-DF89EF6BD669}" dt="2023-02-28T08:30:50.906" v="433" actId="1076"/>
          <ac:picMkLst>
            <pc:docMk/>
            <pc:sldMk cId="3250168002" sldId="2076137776"/>
            <ac:picMk id="7" creationId="{80593AE4-9CB8-48A2-837D-7EE29290DA31}"/>
          </ac:picMkLst>
        </pc:picChg>
      </pc:sldChg>
    </pc:docChg>
  </pc:docChgLst>
  <pc:docChgLst>
    <pc:chgData name="Rachel Taggart" userId="4f8aad94-55b7-4ba6-8498-7cad127c11eb" providerId="ADAL" clId="{108BCFF6-5085-44FE-9368-4049563234C1}"/>
    <pc:docChg chg="undo custSel addSld delSld modSld">
      <pc:chgData name="Rachel Taggart" userId="4f8aad94-55b7-4ba6-8498-7cad127c11eb" providerId="ADAL" clId="{108BCFF6-5085-44FE-9368-4049563234C1}" dt="2021-11-30T10:06:29.518" v="365" actId="20577"/>
      <pc:docMkLst>
        <pc:docMk/>
      </pc:docMkLst>
      <pc:sldChg chg="modSp">
        <pc:chgData name="Rachel Taggart" userId="4f8aad94-55b7-4ba6-8498-7cad127c11eb" providerId="ADAL" clId="{108BCFF6-5085-44FE-9368-4049563234C1}" dt="2021-11-30T08:22:33.264" v="12" actId="6549"/>
        <pc:sldMkLst>
          <pc:docMk/>
          <pc:sldMk cId="3653749228" sldId="288"/>
        </pc:sldMkLst>
        <pc:spChg chg="mod">
          <ac:chgData name="Rachel Taggart" userId="4f8aad94-55b7-4ba6-8498-7cad127c11eb" providerId="ADAL" clId="{108BCFF6-5085-44FE-9368-4049563234C1}" dt="2021-11-30T08:22:33.264" v="12" actId="6549"/>
          <ac:spMkLst>
            <pc:docMk/>
            <pc:sldMk cId="3653749228" sldId="288"/>
            <ac:spMk id="3" creationId="{00000000-0000-0000-0000-000000000000}"/>
          </ac:spMkLst>
        </pc:spChg>
      </pc:sldChg>
      <pc:sldChg chg="modSp">
        <pc:chgData name="Rachel Taggart" userId="4f8aad94-55b7-4ba6-8498-7cad127c11eb" providerId="ADAL" clId="{108BCFF6-5085-44FE-9368-4049563234C1}" dt="2021-11-30T08:27:01.020" v="80" actId="20577"/>
        <pc:sldMkLst>
          <pc:docMk/>
          <pc:sldMk cId="3166717112" sldId="291"/>
        </pc:sldMkLst>
        <pc:spChg chg="mod">
          <ac:chgData name="Rachel Taggart" userId="4f8aad94-55b7-4ba6-8498-7cad127c11eb" providerId="ADAL" clId="{108BCFF6-5085-44FE-9368-4049563234C1}" dt="2021-11-30T08:27:01.020" v="80" actId="20577"/>
          <ac:spMkLst>
            <pc:docMk/>
            <pc:sldMk cId="3166717112" sldId="291"/>
            <ac:spMk id="3" creationId="{8305965E-4D48-4A02-84D8-0877867BBAD2}"/>
          </ac:spMkLst>
        </pc:spChg>
        <pc:spChg chg="mod">
          <ac:chgData name="Rachel Taggart" userId="4f8aad94-55b7-4ba6-8498-7cad127c11eb" providerId="ADAL" clId="{108BCFF6-5085-44FE-9368-4049563234C1}" dt="2021-11-30T08:26:44.396" v="77" actId="6549"/>
          <ac:spMkLst>
            <pc:docMk/>
            <pc:sldMk cId="3166717112" sldId="291"/>
            <ac:spMk id="4" creationId="{00000000-0000-0000-0000-000000000000}"/>
          </ac:spMkLst>
        </pc:spChg>
      </pc:sldChg>
      <pc:sldChg chg="modSp add">
        <pc:chgData name="Rachel Taggart" userId="4f8aad94-55b7-4ba6-8498-7cad127c11eb" providerId="ADAL" clId="{108BCFF6-5085-44FE-9368-4049563234C1}" dt="2021-11-30T09:56:15.880" v="203" actId="14734"/>
        <pc:sldMkLst>
          <pc:docMk/>
          <pc:sldMk cId="3220794366" sldId="296"/>
        </pc:sldMkLst>
        <pc:graphicFrameChg chg="mod modGraphic">
          <ac:chgData name="Rachel Taggart" userId="4f8aad94-55b7-4ba6-8498-7cad127c11eb" providerId="ADAL" clId="{108BCFF6-5085-44FE-9368-4049563234C1}" dt="2021-11-30T09:56:15.880" v="203" actId="14734"/>
          <ac:graphicFrameMkLst>
            <pc:docMk/>
            <pc:sldMk cId="3220794366" sldId="296"/>
            <ac:graphicFrameMk id="3" creationId="{00000000-0000-0000-0000-000000000000}"/>
          </ac:graphicFrameMkLst>
        </pc:graphicFrameChg>
      </pc:sldChg>
      <pc:sldChg chg="addSp delSp modSp add">
        <pc:chgData name="Rachel Taggart" userId="4f8aad94-55b7-4ba6-8498-7cad127c11eb" providerId="ADAL" clId="{108BCFF6-5085-44FE-9368-4049563234C1}" dt="2021-11-30T10:05:16.624" v="350" actId="6549"/>
        <pc:sldMkLst>
          <pc:docMk/>
          <pc:sldMk cId="1924799795" sldId="298"/>
        </pc:sldMkLst>
        <pc:spChg chg="mod">
          <ac:chgData name="Rachel Taggart" userId="4f8aad94-55b7-4ba6-8498-7cad127c11eb" providerId="ADAL" clId="{108BCFF6-5085-44FE-9368-4049563234C1}" dt="2021-11-30T10:05:16.624" v="350" actId="6549"/>
          <ac:spMkLst>
            <pc:docMk/>
            <pc:sldMk cId="1924799795" sldId="298"/>
            <ac:spMk id="2" creationId="{1B2BDDFA-F228-4E44-B394-D26871378D15}"/>
          </ac:spMkLst>
        </pc:spChg>
        <pc:spChg chg="del">
          <ac:chgData name="Rachel Taggart" userId="4f8aad94-55b7-4ba6-8498-7cad127c11eb" providerId="ADAL" clId="{108BCFF6-5085-44FE-9368-4049563234C1}" dt="2021-11-30T10:05:09.547" v="349" actId="478"/>
          <ac:spMkLst>
            <pc:docMk/>
            <pc:sldMk cId="1924799795" sldId="298"/>
            <ac:spMk id="3" creationId="{C2F2002D-02D2-4812-BCBA-469506040EAD}"/>
          </ac:spMkLst>
        </pc:spChg>
        <pc:spChg chg="add mod">
          <ac:chgData name="Rachel Taggart" userId="4f8aad94-55b7-4ba6-8498-7cad127c11eb" providerId="ADAL" clId="{108BCFF6-5085-44FE-9368-4049563234C1}" dt="2021-11-30T10:05:09.547" v="349" actId="478"/>
          <ac:spMkLst>
            <pc:docMk/>
            <pc:sldMk cId="1924799795" sldId="298"/>
            <ac:spMk id="5" creationId="{D45440DA-178C-49B2-B1A1-31FE03D11EE5}"/>
          </ac:spMkLst>
        </pc:spChg>
      </pc:sldChg>
      <pc:sldChg chg="addSp modSp">
        <pc:chgData name="Rachel Taggart" userId="4f8aad94-55b7-4ba6-8498-7cad127c11eb" providerId="ADAL" clId="{108BCFF6-5085-44FE-9368-4049563234C1}" dt="2021-11-30T10:03:29.775" v="333" actId="20577"/>
        <pc:sldMkLst>
          <pc:docMk/>
          <pc:sldMk cId="16080381" sldId="883"/>
        </pc:sldMkLst>
        <pc:spChg chg="add mod">
          <ac:chgData name="Rachel Taggart" userId="4f8aad94-55b7-4ba6-8498-7cad127c11eb" providerId="ADAL" clId="{108BCFF6-5085-44FE-9368-4049563234C1}" dt="2021-11-30T10:03:29.775" v="333" actId="20577"/>
          <ac:spMkLst>
            <pc:docMk/>
            <pc:sldMk cId="16080381" sldId="883"/>
            <ac:spMk id="3" creationId="{46664FD0-4BE7-4B08-81D6-8FB1EF60F749}"/>
          </ac:spMkLst>
        </pc:spChg>
      </pc:sldChg>
      <pc:sldChg chg="delSp modSp add">
        <pc:chgData name="Rachel Taggart" userId="4f8aad94-55b7-4ba6-8498-7cad127c11eb" providerId="ADAL" clId="{108BCFF6-5085-44FE-9368-4049563234C1}" dt="2021-11-30T09:54:29.691" v="184" actId="20577"/>
        <pc:sldMkLst>
          <pc:docMk/>
          <pc:sldMk cId="1160652962" sldId="972"/>
        </pc:sldMkLst>
        <pc:spChg chg="del">
          <ac:chgData name="Rachel Taggart" userId="4f8aad94-55b7-4ba6-8498-7cad127c11eb" providerId="ADAL" clId="{108BCFF6-5085-44FE-9368-4049563234C1}" dt="2021-11-30T09:53:14.736" v="132" actId="478"/>
          <ac:spMkLst>
            <pc:docMk/>
            <pc:sldMk cId="1160652962" sldId="972"/>
            <ac:spMk id="6" creationId="{00000000-0000-0000-0000-000000000000}"/>
          </ac:spMkLst>
        </pc:spChg>
        <pc:spChg chg="del">
          <ac:chgData name="Rachel Taggart" userId="4f8aad94-55b7-4ba6-8498-7cad127c11eb" providerId="ADAL" clId="{108BCFF6-5085-44FE-9368-4049563234C1}" dt="2021-11-30T09:53:20.543" v="133" actId="478"/>
          <ac:spMkLst>
            <pc:docMk/>
            <pc:sldMk cId="1160652962" sldId="972"/>
            <ac:spMk id="12" creationId="{00000000-0000-0000-0000-000000000000}"/>
          </ac:spMkLst>
        </pc:spChg>
        <pc:spChg chg="mod">
          <ac:chgData name="Rachel Taggart" userId="4f8aad94-55b7-4ba6-8498-7cad127c11eb" providerId="ADAL" clId="{108BCFF6-5085-44FE-9368-4049563234C1}" dt="2021-11-30T09:52:04.407" v="99" actId="6549"/>
          <ac:spMkLst>
            <pc:docMk/>
            <pc:sldMk cId="1160652962" sldId="972"/>
            <ac:spMk id="23" creationId="{BF56EF1E-11A4-4887-9595-4A310E9B6BE2}"/>
          </ac:spMkLst>
        </pc:spChg>
        <pc:spChg chg="mod">
          <ac:chgData name="Rachel Taggart" userId="4f8aad94-55b7-4ba6-8498-7cad127c11eb" providerId="ADAL" clId="{108BCFF6-5085-44FE-9368-4049563234C1}" dt="2021-11-30T09:52:55.637" v="131" actId="14100"/>
          <ac:spMkLst>
            <pc:docMk/>
            <pc:sldMk cId="1160652962" sldId="972"/>
            <ac:spMk id="25" creationId="{1DDED9B7-9735-4EF5-A1E1-ED47381E801C}"/>
          </ac:spMkLst>
        </pc:spChg>
        <pc:graphicFrameChg chg="modGraphic">
          <ac:chgData name="Rachel Taggart" userId="4f8aad94-55b7-4ba6-8498-7cad127c11eb" providerId="ADAL" clId="{108BCFF6-5085-44FE-9368-4049563234C1}" dt="2021-11-30T09:52:09.492" v="100" actId="20577"/>
          <ac:graphicFrameMkLst>
            <pc:docMk/>
            <pc:sldMk cId="1160652962" sldId="972"/>
            <ac:graphicFrameMk id="5" creationId="{00000000-0000-0000-0000-000000000000}"/>
          </ac:graphicFrameMkLst>
        </pc:graphicFrameChg>
        <pc:graphicFrameChg chg="mod modGraphic">
          <ac:chgData name="Rachel Taggart" userId="4f8aad94-55b7-4ba6-8498-7cad127c11eb" providerId="ADAL" clId="{108BCFF6-5085-44FE-9368-4049563234C1}" dt="2021-11-30T09:54:29.691" v="184" actId="20577"/>
          <ac:graphicFrameMkLst>
            <pc:docMk/>
            <pc:sldMk cId="1160652962" sldId="972"/>
            <ac:graphicFrameMk id="8" creationId="{00000000-0000-0000-0000-000000000000}"/>
          </ac:graphicFrameMkLst>
        </pc:graphicFrameChg>
        <pc:graphicFrameChg chg="modGraphic">
          <ac:chgData name="Rachel Taggart" userId="4f8aad94-55b7-4ba6-8498-7cad127c11eb" providerId="ADAL" clId="{108BCFF6-5085-44FE-9368-4049563234C1}" dt="2021-11-30T09:52:28.965" v="115" actId="20577"/>
          <ac:graphicFrameMkLst>
            <pc:docMk/>
            <pc:sldMk cId="1160652962" sldId="972"/>
            <ac:graphicFrameMk id="14" creationId="{00000000-0000-0000-0000-000000000000}"/>
          </ac:graphicFrameMkLst>
        </pc:graphicFrameChg>
      </pc:sldChg>
      <pc:sldChg chg="modSp">
        <pc:chgData name="Rachel Taggart" userId="4f8aad94-55b7-4ba6-8498-7cad127c11eb" providerId="ADAL" clId="{108BCFF6-5085-44FE-9368-4049563234C1}" dt="2021-11-30T10:05:34.444" v="352" actId="20577"/>
        <pc:sldMkLst>
          <pc:docMk/>
          <pc:sldMk cId="3320118475" sldId="1734"/>
        </pc:sldMkLst>
        <pc:spChg chg="mod">
          <ac:chgData name="Rachel Taggart" userId="4f8aad94-55b7-4ba6-8498-7cad127c11eb" providerId="ADAL" clId="{108BCFF6-5085-44FE-9368-4049563234C1}" dt="2021-11-30T10:05:34.444" v="352" actId="20577"/>
          <ac:spMkLst>
            <pc:docMk/>
            <pc:sldMk cId="3320118475" sldId="1734"/>
            <ac:spMk id="4" creationId="{00000000-0000-0000-0000-000000000000}"/>
          </ac:spMkLst>
        </pc:spChg>
      </pc:sldChg>
      <pc:sldChg chg="delSp modSp">
        <pc:chgData name="Rachel Taggart" userId="4f8aad94-55b7-4ba6-8498-7cad127c11eb" providerId="ADAL" clId="{108BCFF6-5085-44FE-9368-4049563234C1}" dt="2021-11-30T08:26:34.546" v="76" actId="14100"/>
        <pc:sldMkLst>
          <pc:docMk/>
          <pc:sldMk cId="3327114632" sldId="1739"/>
        </pc:sldMkLst>
        <pc:spChg chg="del">
          <ac:chgData name="Rachel Taggart" userId="4f8aad94-55b7-4ba6-8498-7cad127c11eb" providerId="ADAL" clId="{108BCFF6-5085-44FE-9368-4049563234C1}" dt="2021-11-30T08:26:20.918" v="73" actId="478"/>
          <ac:spMkLst>
            <pc:docMk/>
            <pc:sldMk cId="3327114632" sldId="1739"/>
            <ac:spMk id="6" creationId="{00000000-0000-0000-0000-000000000000}"/>
          </ac:spMkLst>
        </pc:spChg>
        <pc:spChg chg="del">
          <ac:chgData name="Rachel Taggart" userId="4f8aad94-55b7-4ba6-8498-7cad127c11eb" providerId="ADAL" clId="{108BCFF6-5085-44FE-9368-4049563234C1}" dt="2021-11-30T08:26:23.396" v="74" actId="478"/>
          <ac:spMkLst>
            <pc:docMk/>
            <pc:sldMk cId="3327114632" sldId="1739"/>
            <ac:spMk id="12" creationId="{00000000-0000-0000-0000-000000000000}"/>
          </ac:spMkLst>
        </pc:spChg>
        <pc:graphicFrameChg chg="mod modGraphic">
          <ac:chgData name="Rachel Taggart" userId="4f8aad94-55b7-4ba6-8498-7cad127c11eb" providerId="ADAL" clId="{108BCFF6-5085-44FE-9368-4049563234C1}" dt="2021-11-30T08:26:34.546" v="76" actId="14100"/>
          <ac:graphicFrameMkLst>
            <pc:docMk/>
            <pc:sldMk cId="3327114632" sldId="1739"/>
            <ac:graphicFrameMk id="10" creationId="{633F724F-9DB4-4212-AFB1-BFFC700EC4F5}"/>
          </ac:graphicFrameMkLst>
        </pc:graphicFrameChg>
        <pc:graphicFrameChg chg="del">
          <ac:chgData name="Rachel Taggart" userId="4f8aad94-55b7-4ba6-8498-7cad127c11eb" providerId="ADAL" clId="{108BCFF6-5085-44FE-9368-4049563234C1}" dt="2021-11-30T08:26:14.051" v="72" actId="478"/>
          <ac:graphicFrameMkLst>
            <pc:docMk/>
            <pc:sldMk cId="3327114632" sldId="1739"/>
            <ac:graphicFrameMk id="14" creationId="{00000000-0000-0000-0000-000000000000}"/>
          </ac:graphicFrameMkLst>
        </pc:graphicFrameChg>
      </pc:sldChg>
      <pc:sldChg chg="modSp">
        <pc:chgData name="Rachel Taggart" userId="4f8aad94-55b7-4ba6-8498-7cad127c11eb" providerId="ADAL" clId="{108BCFF6-5085-44FE-9368-4049563234C1}" dt="2021-11-30T10:05:42.266" v="354" actId="20577"/>
        <pc:sldMkLst>
          <pc:docMk/>
          <pc:sldMk cId="3329438127" sldId="1765"/>
        </pc:sldMkLst>
        <pc:spChg chg="mod">
          <ac:chgData name="Rachel Taggart" userId="4f8aad94-55b7-4ba6-8498-7cad127c11eb" providerId="ADAL" clId="{108BCFF6-5085-44FE-9368-4049563234C1}" dt="2021-11-30T10:05:42.266" v="354" actId="20577"/>
          <ac:spMkLst>
            <pc:docMk/>
            <pc:sldMk cId="3329438127" sldId="1765"/>
            <ac:spMk id="4" creationId="{00000000-0000-0000-0000-000000000000}"/>
          </ac:spMkLst>
        </pc:spChg>
      </pc:sldChg>
      <pc:sldChg chg="modSp">
        <pc:chgData name="Rachel Taggart" userId="4f8aad94-55b7-4ba6-8498-7cad127c11eb" providerId="ADAL" clId="{108BCFF6-5085-44FE-9368-4049563234C1}" dt="2021-11-30T10:06:29.518" v="365" actId="20577"/>
        <pc:sldMkLst>
          <pc:docMk/>
          <pc:sldMk cId="1581667987" sldId="1766"/>
        </pc:sldMkLst>
        <pc:spChg chg="mod">
          <ac:chgData name="Rachel Taggart" userId="4f8aad94-55b7-4ba6-8498-7cad127c11eb" providerId="ADAL" clId="{108BCFF6-5085-44FE-9368-4049563234C1}" dt="2021-11-30T10:06:29.518" v="365" actId="20577"/>
          <ac:spMkLst>
            <pc:docMk/>
            <pc:sldMk cId="1581667987" sldId="1766"/>
            <ac:spMk id="4" creationId="{00000000-0000-0000-0000-000000000000}"/>
          </ac:spMkLst>
        </pc:spChg>
      </pc:sldChg>
      <pc:sldChg chg="modSp">
        <pc:chgData name="Rachel Taggart" userId="4f8aad94-55b7-4ba6-8498-7cad127c11eb" providerId="ADAL" clId="{108BCFF6-5085-44FE-9368-4049563234C1}" dt="2021-11-30T08:23:45.720" v="21" actId="20577"/>
        <pc:sldMkLst>
          <pc:docMk/>
          <pc:sldMk cId="974907798" sldId="1773"/>
        </pc:sldMkLst>
        <pc:spChg chg="mod">
          <ac:chgData name="Rachel Taggart" userId="4f8aad94-55b7-4ba6-8498-7cad127c11eb" providerId="ADAL" clId="{108BCFF6-5085-44FE-9368-4049563234C1}" dt="2021-11-30T08:23:45.720" v="21" actId="20577"/>
          <ac:spMkLst>
            <pc:docMk/>
            <pc:sldMk cId="974907798" sldId="1773"/>
            <ac:spMk id="2" creationId="{00000000-0000-0000-0000-000000000000}"/>
          </ac:spMkLst>
        </pc:spChg>
      </pc:sldChg>
      <pc:sldChg chg="modSp">
        <pc:chgData name="Rachel Taggart" userId="4f8aad94-55b7-4ba6-8498-7cad127c11eb" providerId="ADAL" clId="{108BCFF6-5085-44FE-9368-4049563234C1}" dt="2021-11-30T10:06:05.201" v="359" actId="20577"/>
        <pc:sldMkLst>
          <pc:docMk/>
          <pc:sldMk cId="3703592994" sldId="1818"/>
        </pc:sldMkLst>
        <pc:spChg chg="mod">
          <ac:chgData name="Rachel Taggart" userId="4f8aad94-55b7-4ba6-8498-7cad127c11eb" providerId="ADAL" clId="{108BCFF6-5085-44FE-9368-4049563234C1}" dt="2021-11-30T10:06:05.201" v="359" actId="20577"/>
          <ac:spMkLst>
            <pc:docMk/>
            <pc:sldMk cId="3703592994" sldId="1818"/>
            <ac:spMk id="5" creationId="{00000000-0000-0000-0000-000000000000}"/>
          </ac:spMkLst>
        </pc:spChg>
      </pc:sldChg>
      <pc:sldChg chg="modSp">
        <pc:chgData name="Rachel Taggart" userId="4f8aad94-55b7-4ba6-8498-7cad127c11eb" providerId="ADAL" clId="{108BCFF6-5085-44FE-9368-4049563234C1}" dt="2021-11-30T08:24:31.798" v="29" actId="20577"/>
        <pc:sldMkLst>
          <pc:docMk/>
          <pc:sldMk cId="3783164169" sldId="1826"/>
        </pc:sldMkLst>
        <pc:spChg chg="mod">
          <ac:chgData name="Rachel Taggart" userId="4f8aad94-55b7-4ba6-8498-7cad127c11eb" providerId="ADAL" clId="{108BCFF6-5085-44FE-9368-4049563234C1}" dt="2021-11-30T08:24:31.798" v="29" actId="20577"/>
          <ac:spMkLst>
            <pc:docMk/>
            <pc:sldMk cId="3783164169" sldId="1826"/>
            <ac:spMk id="2" creationId="{00000000-0000-0000-0000-000000000000}"/>
          </ac:spMkLst>
        </pc:spChg>
      </pc:sldChg>
      <pc:sldChg chg="modSp">
        <pc:chgData name="Rachel Taggart" userId="4f8aad94-55b7-4ba6-8498-7cad127c11eb" providerId="ADAL" clId="{108BCFF6-5085-44FE-9368-4049563234C1}" dt="2021-11-30T08:24:10.711" v="26" actId="20577"/>
        <pc:sldMkLst>
          <pc:docMk/>
          <pc:sldMk cId="434622260" sldId="1827"/>
        </pc:sldMkLst>
        <pc:spChg chg="mod">
          <ac:chgData name="Rachel Taggart" userId="4f8aad94-55b7-4ba6-8498-7cad127c11eb" providerId="ADAL" clId="{108BCFF6-5085-44FE-9368-4049563234C1}" dt="2021-11-30T08:24:10.711" v="26" actId="20577"/>
          <ac:spMkLst>
            <pc:docMk/>
            <pc:sldMk cId="434622260" sldId="1827"/>
            <ac:spMk id="2" creationId="{00000000-0000-0000-0000-000000000000}"/>
          </ac:spMkLst>
        </pc:spChg>
      </pc:sldChg>
      <pc:sldChg chg="modSp">
        <pc:chgData name="Rachel Taggart" userId="4f8aad94-55b7-4ba6-8498-7cad127c11eb" providerId="ADAL" clId="{108BCFF6-5085-44FE-9368-4049563234C1}" dt="2021-11-30T08:25:18.410" v="70" actId="20577"/>
        <pc:sldMkLst>
          <pc:docMk/>
          <pc:sldMk cId="4043476305" sldId="1828"/>
        </pc:sldMkLst>
        <pc:spChg chg="mod">
          <ac:chgData name="Rachel Taggart" userId="4f8aad94-55b7-4ba6-8498-7cad127c11eb" providerId="ADAL" clId="{108BCFF6-5085-44FE-9368-4049563234C1}" dt="2021-11-30T08:25:18.410" v="70" actId="20577"/>
          <ac:spMkLst>
            <pc:docMk/>
            <pc:sldMk cId="4043476305" sldId="1828"/>
            <ac:spMk id="3" creationId="{8305965E-4D48-4A02-84D8-0877867BBAD2}"/>
          </ac:spMkLst>
        </pc:spChg>
        <pc:spChg chg="mod">
          <ac:chgData name="Rachel Taggart" userId="4f8aad94-55b7-4ba6-8498-7cad127c11eb" providerId="ADAL" clId="{108BCFF6-5085-44FE-9368-4049563234C1}" dt="2021-11-30T08:24:25.259" v="27" actId="6549"/>
          <ac:spMkLst>
            <pc:docMk/>
            <pc:sldMk cId="4043476305" sldId="1828"/>
            <ac:spMk id="4" creationId="{00000000-0000-0000-0000-000000000000}"/>
          </ac:spMkLst>
        </pc:spChg>
      </pc:sldChg>
      <pc:sldChg chg="modSp">
        <pc:chgData name="Rachel Taggart" userId="4f8aad94-55b7-4ba6-8498-7cad127c11eb" providerId="ADAL" clId="{108BCFF6-5085-44FE-9368-4049563234C1}" dt="2021-11-30T08:27:14.335" v="87" actId="20577"/>
        <pc:sldMkLst>
          <pc:docMk/>
          <pc:sldMk cId="1704502122" sldId="1829"/>
        </pc:sldMkLst>
        <pc:spChg chg="mod">
          <ac:chgData name="Rachel Taggart" userId="4f8aad94-55b7-4ba6-8498-7cad127c11eb" providerId="ADAL" clId="{108BCFF6-5085-44FE-9368-4049563234C1}" dt="2021-11-30T08:27:14.335" v="87" actId="20577"/>
          <ac:spMkLst>
            <pc:docMk/>
            <pc:sldMk cId="1704502122" sldId="1829"/>
            <ac:spMk id="3" creationId="{8305965E-4D48-4A02-84D8-0877867BBAD2}"/>
          </ac:spMkLst>
        </pc:spChg>
        <pc:spChg chg="mod">
          <ac:chgData name="Rachel Taggart" userId="4f8aad94-55b7-4ba6-8498-7cad127c11eb" providerId="ADAL" clId="{108BCFF6-5085-44FE-9368-4049563234C1}" dt="2021-11-30T08:27:09.831" v="84" actId="20577"/>
          <ac:spMkLst>
            <pc:docMk/>
            <pc:sldMk cId="1704502122" sldId="1829"/>
            <ac:spMk id="4" creationId="{00000000-0000-0000-0000-000000000000}"/>
          </ac:spMkLst>
        </pc:spChg>
      </pc:sldChg>
      <pc:sldChg chg="modSp">
        <pc:chgData name="Rachel Taggart" userId="4f8aad94-55b7-4ba6-8498-7cad127c11eb" providerId="ADAL" clId="{108BCFF6-5085-44FE-9368-4049563234C1}" dt="2021-11-30T08:27:32.907" v="92" actId="20577"/>
        <pc:sldMkLst>
          <pc:docMk/>
          <pc:sldMk cId="2136664375" sldId="1830"/>
        </pc:sldMkLst>
        <pc:spChg chg="mod">
          <ac:chgData name="Rachel Taggart" userId="4f8aad94-55b7-4ba6-8498-7cad127c11eb" providerId="ADAL" clId="{108BCFF6-5085-44FE-9368-4049563234C1}" dt="2021-11-30T08:27:32.907" v="92" actId="20577"/>
          <ac:spMkLst>
            <pc:docMk/>
            <pc:sldMk cId="2136664375" sldId="1830"/>
            <ac:spMk id="4" creationId="{00000000-0000-0000-0000-000000000000}"/>
          </ac:spMkLst>
        </pc:spChg>
      </pc:sldChg>
      <pc:sldChg chg="modSp">
        <pc:chgData name="Rachel Taggart" userId="4f8aad94-55b7-4ba6-8498-7cad127c11eb" providerId="ADAL" clId="{108BCFF6-5085-44FE-9368-4049563234C1}" dt="2021-11-30T10:03:44.477" v="335" actId="20577"/>
        <pc:sldMkLst>
          <pc:docMk/>
          <pc:sldMk cId="2860604564" sldId="1839"/>
        </pc:sldMkLst>
        <pc:spChg chg="mod">
          <ac:chgData name="Rachel Taggart" userId="4f8aad94-55b7-4ba6-8498-7cad127c11eb" providerId="ADAL" clId="{108BCFF6-5085-44FE-9368-4049563234C1}" dt="2021-11-30T10:03:44.477" v="335" actId="20577"/>
          <ac:spMkLst>
            <pc:docMk/>
            <pc:sldMk cId="2860604564" sldId="1839"/>
            <ac:spMk id="2" creationId="{00000000-0000-0000-0000-000000000000}"/>
          </ac:spMkLst>
        </pc:spChg>
      </pc:sldChg>
      <pc:sldChg chg="modSp">
        <pc:chgData name="Rachel Taggart" userId="4f8aad94-55b7-4ba6-8498-7cad127c11eb" providerId="ADAL" clId="{108BCFF6-5085-44FE-9368-4049563234C1}" dt="2021-11-30T10:03:50.194" v="339" actId="20577"/>
        <pc:sldMkLst>
          <pc:docMk/>
          <pc:sldMk cId="1976727094" sldId="1840"/>
        </pc:sldMkLst>
        <pc:spChg chg="mod">
          <ac:chgData name="Rachel Taggart" userId="4f8aad94-55b7-4ba6-8498-7cad127c11eb" providerId="ADAL" clId="{108BCFF6-5085-44FE-9368-4049563234C1}" dt="2021-11-30T10:03:50.194" v="339" actId="20577"/>
          <ac:spMkLst>
            <pc:docMk/>
            <pc:sldMk cId="1976727094" sldId="1840"/>
            <ac:spMk id="2" creationId="{00000000-0000-0000-0000-000000000000}"/>
          </ac:spMkLst>
        </pc:spChg>
      </pc:sldChg>
      <pc:sldChg chg="add">
        <pc:chgData name="Rachel Taggart" userId="4f8aad94-55b7-4ba6-8498-7cad127c11eb" providerId="ADAL" clId="{108BCFF6-5085-44FE-9368-4049563234C1}" dt="2021-11-30T08:27:56.019" v="93"/>
        <pc:sldMkLst>
          <pc:docMk/>
          <pc:sldMk cId="1821774117" sldId="3662"/>
        </pc:sldMkLst>
      </pc:sldChg>
      <pc:sldChg chg="modSp add">
        <pc:chgData name="Rachel Taggart" userId="4f8aad94-55b7-4ba6-8498-7cad127c11eb" providerId="ADAL" clId="{108BCFF6-5085-44FE-9368-4049563234C1}" dt="2021-11-30T09:59:14.687" v="228" actId="20577"/>
        <pc:sldMkLst>
          <pc:docMk/>
          <pc:sldMk cId="2477773196" sldId="3670"/>
        </pc:sldMkLst>
        <pc:spChg chg="mod">
          <ac:chgData name="Rachel Taggart" userId="4f8aad94-55b7-4ba6-8498-7cad127c11eb" providerId="ADAL" clId="{108BCFF6-5085-44FE-9368-4049563234C1}" dt="2021-11-30T09:59:14.687" v="228" actId="20577"/>
          <ac:spMkLst>
            <pc:docMk/>
            <pc:sldMk cId="2477773196" sldId="3670"/>
            <ac:spMk id="2" creationId="{00000000-0000-0000-0000-000000000000}"/>
          </ac:spMkLst>
        </pc:spChg>
        <pc:graphicFrameChg chg="modGraphic">
          <ac:chgData name="Rachel Taggart" userId="4f8aad94-55b7-4ba6-8498-7cad127c11eb" providerId="ADAL" clId="{108BCFF6-5085-44FE-9368-4049563234C1}" dt="2021-11-30T08:28:10.936" v="96" actId="20577"/>
          <ac:graphicFrameMkLst>
            <pc:docMk/>
            <pc:sldMk cId="2477773196" sldId="3670"/>
            <ac:graphicFrameMk id="6" creationId="{16F7F5DB-E924-4268-9BD1-802678D181DC}"/>
          </ac:graphicFrameMkLst>
        </pc:graphicFrameChg>
        <pc:graphicFrameChg chg="modGraphic">
          <ac:chgData name="Rachel Taggart" userId="4f8aad94-55b7-4ba6-8498-7cad127c11eb" providerId="ADAL" clId="{108BCFF6-5085-44FE-9368-4049563234C1}" dt="2021-11-30T08:28:14.796" v="97" actId="6549"/>
          <ac:graphicFrameMkLst>
            <pc:docMk/>
            <pc:sldMk cId="2477773196" sldId="3670"/>
            <ac:graphicFrameMk id="7" creationId="{60C392C5-ABBB-4FCF-87A7-57CFD2E79FE9}"/>
          </ac:graphicFrameMkLst>
        </pc:graphicFrameChg>
      </pc:sldChg>
      <pc:sldChg chg="modSp">
        <pc:chgData name="Rachel Taggart" userId="4f8aad94-55b7-4ba6-8498-7cad127c11eb" providerId="ADAL" clId="{108BCFF6-5085-44FE-9368-4049563234C1}" dt="2021-11-30T10:01:44.044" v="266" actId="14734"/>
        <pc:sldMkLst>
          <pc:docMk/>
          <pc:sldMk cId="2298511722" sldId="3671"/>
        </pc:sldMkLst>
        <pc:spChg chg="mod">
          <ac:chgData name="Rachel Taggart" userId="4f8aad94-55b7-4ba6-8498-7cad127c11eb" providerId="ADAL" clId="{108BCFF6-5085-44FE-9368-4049563234C1}" dt="2021-11-30T09:59:32.061" v="231" actId="6549"/>
          <ac:spMkLst>
            <pc:docMk/>
            <pc:sldMk cId="2298511722" sldId="3671"/>
            <ac:spMk id="2" creationId="{00000000-0000-0000-0000-000000000000}"/>
          </ac:spMkLst>
        </pc:spChg>
        <pc:spChg chg="mod">
          <ac:chgData name="Rachel Taggart" userId="4f8aad94-55b7-4ba6-8498-7cad127c11eb" providerId="ADAL" clId="{108BCFF6-5085-44FE-9368-4049563234C1}" dt="2021-11-30T09:58:38.841" v="219" actId="20577"/>
          <ac:spMkLst>
            <pc:docMk/>
            <pc:sldMk cId="2298511722" sldId="3671"/>
            <ac:spMk id="4" creationId="{5017FE3A-3EC0-48EB-8FA6-60FBEBD4EA47}"/>
          </ac:spMkLst>
        </pc:spChg>
        <pc:graphicFrameChg chg="mod modGraphic">
          <ac:chgData name="Rachel Taggart" userId="4f8aad94-55b7-4ba6-8498-7cad127c11eb" providerId="ADAL" clId="{108BCFF6-5085-44FE-9368-4049563234C1}" dt="2021-11-30T10:01:44.044" v="266" actId="14734"/>
          <ac:graphicFrameMkLst>
            <pc:docMk/>
            <pc:sldMk cId="2298511722" sldId="3671"/>
            <ac:graphicFrameMk id="6" creationId="{16F7F5DB-E924-4268-9BD1-802678D181DC}"/>
          </ac:graphicFrameMkLst>
        </pc:graphicFrameChg>
      </pc:sldChg>
    </pc:docChg>
  </pc:docChgLst>
  <pc:docChgLst>
    <pc:chgData name="Kate Lancaster" userId="36a3dea0-8e9a-4a0f-8285-613d0b488086" providerId="ADAL" clId="{10AB9E7D-AD34-4B45-A0B6-CF86499AB3E9}"/>
    <pc:docChg chg="undo custSel addSld delSld modSld sldOrd">
      <pc:chgData name="Kate Lancaster" userId="36a3dea0-8e9a-4a0f-8285-613d0b488086" providerId="ADAL" clId="{10AB9E7D-AD34-4B45-A0B6-CF86499AB3E9}" dt="2023-02-28T17:01:40.103" v="2405" actId="403"/>
      <pc:docMkLst>
        <pc:docMk/>
      </pc:docMkLst>
      <pc:sldChg chg="addSp delSp modSp mod delCm modCm">
        <pc:chgData name="Kate Lancaster" userId="36a3dea0-8e9a-4a0f-8285-613d0b488086" providerId="ADAL" clId="{10AB9E7D-AD34-4B45-A0B6-CF86499AB3E9}" dt="2023-02-23T13:00:18.893" v="547"/>
        <pc:sldMkLst>
          <pc:docMk/>
          <pc:sldMk cId="623673150" sldId="257"/>
        </pc:sldMkLst>
        <pc:spChg chg="add del">
          <ac:chgData name="Kate Lancaster" userId="36a3dea0-8e9a-4a0f-8285-613d0b488086" providerId="ADAL" clId="{10AB9E7D-AD34-4B45-A0B6-CF86499AB3E9}" dt="2023-02-23T13:00:12.417" v="546" actId="21"/>
          <ac:spMkLst>
            <pc:docMk/>
            <pc:sldMk cId="623673150" sldId="257"/>
            <ac:spMk id="2" creationId="{4275F856-5CF8-4F69-87E4-6C888EBCB134}"/>
          </ac:spMkLst>
        </pc:spChg>
        <pc:spChg chg="add del mod">
          <ac:chgData name="Kate Lancaster" userId="36a3dea0-8e9a-4a0f-8285-613d0b488086" providerId="ADAL" clId="{10AB9E7D-AD34-4B45-A0B6-CF86499AB3E9}" dt="2023-02-23T13:00:12.417" v="546" actId="21"/>
          <ac:spMkLst>
            <pc:docMk/>
            <pc:sldMk cId="623673150" sldId="257"/>
            <ac:spMk id="5" creationId="{306D8C7F-8FA2-4592-BB11-9B93CE8612B3}"/>
          </ac:spMkLst>
        </pc:spChg>
      </pc:sldChg>
      <pc:sldChg chg="delCm">
        <pc:chgData name="Kate Lancaster" userId="36a3dea0-8e9a-4a0f-8285-613d0b488086" providerId="ADAL" clId="{10AB9E7D-AD34-4B45-A0B6-CF86499AB3E9}" dt="2023-02-23T13:00:28.409" v="548"/>
        <pc:sldMkLst>
          <pc:docMk/>
          <pc:sldMk cId="1509600348" sldId="268"/>
        </pc:sldMkLst>
      </pc:sldChg>
      <pc:sldChg chg="modSp mod">
        <pc:chgData name="Kate Lancaster" userId="36a3dea0-8e9a-4a0f-8285-613d0b488086" providerId="ADAL" clId="{10AB9E7D-AD34-4B45-A0B6-CF86499AB3E9}" dt="2023-02-22T15:50:47.651" v="9" actId="20577"/>
        <pc:sldMkLst>
          <pc:docMk/>
          <pc:sldMk cId="3653749228" sldId="288"/>
        </pc:sldMkLst>
        <pc:spChg chg="mod">
          <ac:chgData name="Kate Lancaster" userId="36a3dea0-8e9a-4a0f-8285-613d0b488086" providerId="ADAL" clId="{10AB9E7D-AD34-4B45-A0B6-CF86499AB3E9}" dt="2023-02-22T15:50:47.651" v="9" actId="20577"/>
          <ac:spMkLst>
            <pc:docMk/>
            <pc:sldMk cId="3653749228" sldId="288"/>
            <ac:spMk id="3" creationId="{00000000-0000-0000-0000-000000000000}"/>
          </ac:spMkLst>
        </pc:spChg>
      </pc:sldChg>
      <pc:sldChg chg="del">
        <pc:chgData name="Kate Lancaster" userId="36a3dea0-8e9a-4a0f-8285-613d0b488086" providerId="ADAL" clId="{10AB9E7D-AD34-4B45-A0B6-CF86499AB3E9}" dt="2023-02-22T16:35:25.440" v="169" actId="2696"/>
        <pc:sldMkLst>
          <pc:docMk/>
          <pc:sldMk cId="3166717112" sldId="291"/>
        </pc:sldMkLst>
      </pc:sldChg>
      <pc:sldChg chg="add del">
        <pc:chgData name="Kate Lancaster" userId="36a3dea0-8e9a-4a0f-8285-613d0b488086" providerId="ADAL" clId="{10AB9E7D-AD34-4B45-A0B6-CF86499AB3E9}" dt="2023-02-22T16:37:14.711" v="178" actId="2696"/>
        <pc:sldMkLst>
          <pc:docMk/>
          <pc:sldMk cId="3220794366" sldId="296"/>
        </pc:sldMkLst>
      </pc:sldChg>
      <pc:sldChg chg="modSp del mod">
        <pc:chgData name="Kate Lancaster" userId="36a3dea0-8e9a-4a0f-8285-613d0b488086" providerId="ADAL" clId="{10AB9E7D-AD34-4B45-A0B6-CF86499AB3E9}" dt="2023-02-27T12:01:41.759" v="2105" actId="2696"/>
        <pc:sldMkLst>
          <pc:docMk/>
          <pc:sldMk cId="1924799795" sldId="298"/>
        </pc:sldMkLst>
        <pc:spChg chg="mod">
          <ac:chgData name="Kate Lancaster" userId="36a3dea0-8e9a-4a0f-8285-613d0b488086" providerId="ADAL" clId="{10AB9E7D-AD34-4B45-A0B6-CF86499AB3E9}" dt="2023-02-24T08:48:41.190" v="1673" actId="13926"/>
          <ac:spMkLst>
            <pc:docMk/>
            <pc:sldMk cId="1924799795" sldId="298"/>
            <ac:spMk id="2" creationId="{1B2BDDFA-F228-4E44-B394-D26871378D15}"/>
          </ac:spMkLst>
        </pc:spChg>
      </pc:sldChg>
      <pc:sldChg chg="modSp mod">
        <pc:chgData name="Kate Lancaster" userId="36a3dea0-8e9a-4a0f-8285-613d0b488086" providerId="ADAL" clId="{10AB9E7D-AD34-4B45-A0B6-CF86499AB3E9}" dt="2023-02-27T12:01:47.110" v="2106" actId="20577"/>
        <pc:sldMkLst>
          <pc:docMk/>
          <pc:sldMk cId="945712934" sldId="300"/>
        </pc:sldMkLst>
        <pc:spChg chg="mod">
          <ac:chgData name="Kate Lancaster" userId="36a3dea0-8e9a-4a0f-8285-613d0b488086" providerId="ADAL" clId="{10AB9E7D-AD34-4B45-A0B6-CF86499AB3E9}" dt="2023-02-27T12:01:47.110" v="2106" actId="20577"/>
          <ac:spMkLst>
            <pc:docMk/>
            <pc:sldMk cId="945712934" sldId="300"/>
            <ac:spMk id="3" creationId="{C2F2002D-02D2-4812-BCBA-469506040EAD}"/>
          </ac:spMkLst>
        </pc:spChg>
      </pc:sldChg>
      <pc:sldChg chg="modSp mod">
        <pc:chgData name="Kate Lancaster" userId="36a3dea0-8e9a-4a0f-8285-613d0b488086" providerId="ADAL" clId="{10AB9E7D-AD34-4B45-A0B6-CF86499AB3E9}" dt="2023-02-23T11:38:05.946" v="483" actId="20577"/>
        <pc:sldMkLst>
          <pc:docMk/>
          <pc:sldMk cId="1431544378" sldId="306"/>
        </pc:sldMkLst>
        <pc:spChg chg="mod">
          <ac:chgData name="Kate Lancaster" userId="36a3dea0-8e9a-4a0f-8285-613d0b488086" providerId="ADAL" clId="{10AB9E7D-AD34-4B45-A0B6-CF86499AB3E9}" dt="2023-02-23T11:38:05.946" v="483" actId="20577"/>
          <ac:spMkLst>
            <pc:docMk/>
            <pc:sldMk cId="1431544378" sldId="306"/>
            <ac:spMk id="5" creationId="{74E5C359-EDF7-4B98-9E7A-26420788651C}"/>
          </ac:spMkLst>
        </pc:spChg>
      </pc:sldChg>
      <pc:sldChg chg="del">
        <pc:chgData name="Kate Lancaster" userId="36a3dea0-8e9a-4a0f-8285-613d0b488086" providerId="ADAL" clId="{10AB9E7D-AD34-4B45-A0B6-CF86499AB3E9}" dt="2023-02-23T11:47:53.388" v="495" actId="2696"/>
        <pc:sldMkLst>
          <pc:docMk/>
          <pc:sldMk cId="16080381" sldId="883"/>
        </pc:sldMkLst>
      </pc:sldChg>
      <pc:sldChg chg="del">
        <pc:chgData name="Kate Lancaster" userId="36a3dea0-8e9a-4a0f-8285-613d0b488086" providerId="ADAL" clId="{10AB9E7D-AD34-4B45-A0B6-CF86499AB3E9}" dt="2023-02-24T10:23:54.862" v="1723" actId="2696"/>
        <pc:sldMkLst>
          <pc:docMk/>
          <pc:sldMk cId="416191731" sldId="885"/>
        </pc:sldMkLst>
      </pc:sldChg>
      <pc:sldChg chg="del">
        <pc:chgData name="Kate Lancaster" userId="36a3dea0-8e9a-4a0f-8285-613d0b488086" providerId="ADAL" clId="{10AB9E7D-AD34-4B45-A0B6-CF86499AB3E9}" dt="2023-02-27T12:04:12.237" v="2107" actId="2696"/>
        <pc:sldMkLst>
          <pc:docMk/>
          <pc:sldMk cId="3605588945" sldId="898"/>
        </pc:sldMkLst>
      </pc:sldChg>
      <pc:sldChg chg="del">
        <pc:chgData name="Kate Lancaster" userId="36a3dea0-8e9a-4a0f-8285-613d0b488086" providerId="ADAL" clId="{10AB9E7D-AD34-4B45-A0B6-CF86499AB3E9}" dt="2023-02-22T16:35:41.529" v="170" actId="2696"/>
        <pc:sldMkLst>
          <pc:docMk/>
          <pc:sldMk cId="1160652962" sldId="972"/>
        </pc:sldMkLst>
      </pc:sldChg>
      <pc:sldChg chg="ord">
        <pc:chgData name="Kate Lancaster" userId="36a3dea0-8e9a-4a0f-8285-613d0b488086" providerId="ADAL" clId="{10AB9E7D-AD34-4B45-A0B6-CF86499AB3E9}" dt="2023-02-24T08:48:29.382" v="1672"/>
        <pc:sldMkLst>
          <pc:docMk/>
          <pc:sldMk cId="3329438127" sldId="1765"/>
        </pc:sldMkLst>
      </pc:sldChg>
      <pc:sldChg chg="modSp del mod">
        <pc:chgData name="Kate Lancaster" userId="36a3dea0-8e9a-4a0f-8285-613d0b488086" providerId="ADAL" clId="{10AB9E7D-AD34-4B45-A0B6-CF86499AB3E9}" dt="2023-02-27T15:51:05.138" v="2296" actId="2696"/>
        <pc:sldMkLst>
          <pc:docMk/>
          <pc:sldMk cId="974907798" sldId="1773"/>
        </pc:sldMkLst>
        <pc:spChg chg="mod">
          <ac:chgData name="Kate Lancaster" userId="36a3dea0-8e9a-4a0f-8285-613d0b488086" providerId="ADAL" clId="{10AB9E7D-AD34-4B45-A0B6-CF86499AB3E9}" dt="2023-02-27T12:08:09.015" v="2109" actId="13926"/>
          <ac:spMkLst>
            <pc:docMk/>
            <pc:sldMk cId="974907798" sldId="1773"/>
            <ac:spMk id="2" creationId="{00000000-0000-0000-0000-000000000000}"/>
          </ac:spMkLst>
        </pc:spChg>
      </pc:sldChg>
      <pc:sldChg chg="del">
        <pc:chgData name="Kate Lancaster" userId="36a3dea0-8e9a-4a0f-8285-613d0b488086" providerId="ADAL" clId="{10AB9E7D-AD34-4B45-A0B6-CF86499AB3E9}" dt="2023-02-23T12:57:38.956" v="542" actId="2696"/>
        <pc:sldMkLst>
          <pc:docMk/>
          <pc:sldMk cId="3703592994" sldId="1818"/>
        </pc:sldMkLst>
      </pc:sldChg>
      <pc:sldChg chg="modSp mod">
        <pc:chgData name="Kate Lancaster" userId="36a3dea0-8e9a-4a0f-8285-613d0b488086" providerId="ADAL" clId="{10AB9E7D-AD34-4B45-A0B6-CF86499AB3E9}" dt="2023-02-27T12:04:17.433" v="2108" actId="13926"/>
        <pc:sldMkLst>
          <pc:docMk/>
          <pc:sldMk cId="3783164169" sldId="1826"/>
        </pc:sldMkLst>
        <pc:spChg chg="mod">
          <ac:chgData name="Kate Lancaster" userId="36a3dea0-8e9a-4a0f-8285-613d0b488086" providerId="ADAL" clId="{10AB9E7D-AD34-4B45-A0B6-CF86499AB3E9}" dt="2023-02-27T12:04:17.433" v="2108" actId="13926"/>
          <ac:spMkLst>
            <pc:docMk/>
            <pc:sldMk cId="3783164169" sldId="1826"/>
            <ac:spMk id="2" creationId="{00000000-0000-0000-0000-000000000000}"/>
          </ac:spMkLst>
        </pc:spChg>
      </pc:sldChg>
      <pc:sldChg chg="modSp mod">
        <pc:chgData name="Kate Lancaster" userId="36a3dea0-8e9a-4a0f-8285-613d0b488086" providerId="ADAL" clId="{10AB9E7D-AD34-4B45-A0B6-CF86499AB3E9}" dt="2023-02-23T13:06:06.633" v="578" actId="20577"/>
        <pc:sldMkLst>
          <pc:docMk/>
          <pc:sldMk cId="4043476305" sldId="1828"/>
        </pc:sldMkLst>
        <pc:spChg chg="mod">
          <ac:chgData name="Kate Lancaster" userId="36a3dea0-8e9a-4a0f-8285-613d0b488086" providerId="ADAL" clId="{10AB9E7D-AD34-4B45-A0B6-CF86499AB3E9}" dt="2023-02-23T13:06:06.633" v="578" actId="20577"/>
          <ac:spMkLst>
            <pc:docMk/>
            <pc:sldMk cId="4043476305" sldId="1828"/>
            <ac:spMk id="3" creationId="{8305965E-4D48-4A02-84D8-0877867BBAD2}"/>
          </ac:spMkLst>
        </pc:spChg>
      </pc:sldChg>
      <pc:sldChg chg="modSp add del mod">
        <pc:chgData name="Kate Lancaster" userId="36a3dea0-8e9a-4a0f-8285-613d0b488086" providerId="ADAL" clId="{10AB9E7D-AD34-4B45-A0B6-CF86499AB3E9}" dt="2023-02-22T17:12:35.158" v="407" actId="20577"/>
        <pc:sldMkLst>
          <pc:docMk/>
          <pc:sldMk cId="1704502122" sldId="1829"/>
        </pc:sldMkLst>
        <pc:spChg chg="mod">
          <ac:chgData name="Kate Lancaster" userId="36a3dea0-8e9a-4a0f-8285-613d0b488086" providerId="ADAL" clId="{10AB9E7D-AD34-4B45-A0B6-CF86499AB3E9}" dt="2023-02-22T17:12:35.158" v="407" actId="20577"/>
          <ac:spMkLst>
            <pc:docMk/>
            <pc:sldMk cId="1704502122" sldId="1829"/>
            <ac:spMk id="3" creationId="{8305965E-4D48-4A02-84D8-0877867BBAD2}"/>
          </ac:spMkLst>
        </pc:spChg>
      </pc:sldChg>
      <pc:sldChg chg="del">
        <pc:chgData name="Kate Lancaster" userId="36a3dea0-8e9a-4a0f-8285-613d0b488086" providerId="ADAL" clId="{10AB9E7D-AD34-4B45-A0B6-CF86499AB3E9}" dt="2023-02-22T17:04:45.425" v="389" actId="2696"/>
        <pc:sldMkLst>
          <pc:docMk/>
          <pc:sldMk cId="2136664375" sldId="1830"/>
        </pc:sldMkLst>
      </pc:sldChg>
      <pc:sldChg chg="del">
        <pc:chgData name="Kate Lancaster" userId="36a3dea0-8e9a-4a0f-8285-613d0b488086" providerId="ADAL" clId="{10AB9E7D-AD34-4B45-A0B6-CF86499AB3E9}" dt="2023-02-24T09:04:24.975" v="1675" actId="2696"/>
        <pc:sldMkLst>
          <pc:docMk/>
          <pc:sldMk cId="2860604564" sldId="1839"/>
        </pc:sldMkLst>
      </pc:sldChg>
      <pc:sldChg chg="del">
        <pc:chgData name="Kate Lancaster" userId="36a3dea0-8e9a-4a0f-8285-613d0b488086" providerId="ADAL" clId="{10AB9E7D-AD34-4B45-A0B6-CF86499AB3E9}" dt="2023-02-24T09:29:06.147" v="1704" actId="2696"/>
        <pc:sldMkLst>
          <pc:docMk/>
          <pc:sldMk cId="1976727094" sldId="1840"/>
        </pc:sldMkLst>
      </pc:sldChg>
      <pc:sldChg chg="modSp del mod">
        <pc:chgData name="Kate Lancaster" userId="36a3dea0-8e9a-4a0f-8285-613d0b488086" providerId="ADAL" clId="{10AB9E7D-AD34-4B45-A0B6-CF86499AB3E9}" dt="2023-02-24T09:29:19.538" v="1708" actId="2696"/>
        <pc:sldMkLst>
          <pc:docMk/>
          <pc:sldMk cId="2057399334" sldId="1840"/>
        </pc:sldMkLst>
        <pc:spChg chg="mod">
          <ac:chgData name="Kate Lancaster" userId="36a3dea0-8e9a-4a0f-8285-613d0b488086" providerId="ADAL" clId="{10AB9E7D-AD34-4B45-A0B6-CF86499AB3E9}" dt="2023-02-24T09:29:15.871" v="1707" actId="20577"/>
          <ac:spMkLst>
            <pc:docMk/>
            <pc:sldMk cId="2057399334" sldId="1840"/>
            <ac:spMk id="2" creationId="{00000000-0000-0000-0000-000000000000}"/>
          </ac:spMkLst>
        </pc:spChg>
      </pc:sldChg>
      <pc:sldChg chg="del">
        <pc:chgData name="Kate Lancaster" userId="36a3dea0-8e9a-4a0f-8285-613d0b488086" providerId="ADAL" clId="{10AB9E7D-AD34-4B45-A0B6-CF86499AB3E9}" dt="2023-02-24T09:30:21.255" v="1710" actId="2696"/>
        <pc:sldMkLst>
          <pc:docMk/>
          <pc:sldMk cId="2860258172" sldId="1848"/>
        </pc:sldMkLst>
      </pc:sldChg>
      <pc:sldChg chg="modSp mod">
        <pc:chgData name="Kate Lancaster" userId="36a3dea0-8e9a-4a0f-8285-613d0b488086" providerId="ADAL" clId="{10AB9E7D-AD34-4B45-A0B6-CF86499AB3E9}" dt="2023-02-27T12:38:31.376" v="2155" actId="20577"/>
        <pc:sldMkLst>
          <pc:docMk/>
          <pc:sldMk cId="3008955469" sldId="1850"/>
        </pc:sldMkLst>
        <pc:spChg chg="mod">
          <ac:chgData name="Kate Lancaster" userId="36a3dea0-8e9a-4a0f-8285-613d0b488086" providerId="ADAL" clId="{10AB9E7D-AD34-4B45-A0B6-CF86499AB3E9}" dt="2023-02-27T12:38:31.376" v="2155" actId="20577"/>
          <ac:spMkLst>
            <pc:docMk/>
            <pc:sldMk cId="3008955469" sldId="1850"/>
            <ac:spMk id="2" creationId="{00000000-0000-0000-0000-000000000000}"/>
          </ac:spMkLst>
        </pc:spChg>
      </pc:sldChg>
      <pc:sldChg chg="del">
        <pc:chgData name="Kate Lancaster" userId="36a3dea0-8e9a-4a0f-8285-613d0b488086" providerId="ADAL" clId="{10AB9E7D-AD34-4B45-A0B6-CF86499AB3E9}" dt="2023-02-24T12:34:51.077" v="1942" actId="2696"/>
        <pc:sldMkLst>
          <pc:docMk/>
          <pc:sldMk cId="1263673470" sldId="3574"/>
        </pc:sldMkLst>
      </pc:sldChg>
      <pc:sldChg chg="del">
        <pc:chgData name="Kate Lancaster" userId="36a3dea0-8e9a-4a0f-8285-613d0b488086" providerId="ADAL" clId="{10AB9E7D-AD34-4B45-A0B6-CF86499AB3E9}" dt="2023-02-24T12:34:51.077" v="1942" actId="2696"/>
        <pc:sldMkLst>
          <pc:docMk/>
          <pc:sldMk cId="2642911669" sldId="3575"/>
        </pc:sldMkLst>
      </pc:sldChg>
      <pc:sldChg chg="del">
        <pc:chgData name="Kate Lancaster" userId="36a3dea0-8e9a-4a0f-8285-613d0b488086" providerId="ADAL" clId="{10AB9E7D-AD34-4B45-A0B6-CF86499AB3E9}" dt="2023-02-24T12:34:51.077" v="1942" actId="2696"/>
        <pc:sldMkLst>
          <pc:docMk/>
          <pc:sldMk cId="3591036775" sldId="3577"/>
        </pc:sldMkLst>
      </pc:sldChg>
      <pc:sldChg chg="del">
        <pc:chgData name="Kate Lancaster" userId="36a3dea0-8e9a-4a0f-8285-613d0b488086" providerId="ADAL" clId="{10AB9E7D-AD34-4B45-A0B6-CF86499AB3E9}" dt="2023-02-24T12:34:51.077" v="1942" actId="2696"/>
        <pc:sldMkLst>
          <pc:docMk/>
          <pc:sldMk cId="2246551944" sldId="3579"/>
        </pc:sldMkLst>
      </pc:sldChg>
      <pc:sldChg chg="modSp del mod ord">
        <pc:chgData name="Kate Lancaster" userId="36a3dea0-8e9a-4a0f-8285-613d0b488086" providerId="ADAL" clId="{10AB9E7D-AD34-4B45-A0B6-CF86499AB3E9}" dt="2023-02-24T12:34:51.077" v="1942" actId="2696"/>
        <pc:sldMkLst>
          <pc:docMk/>
          <pc:sldMk cId="2342963081" sldId="3580"/>
        </pc:sldMkLst>
        <pc:spChg chg="mod">
          <ac:chgData name="Kate Lancaster" userId="36a3dea0-8e9a-4a0f-8285-613d0b488086" providerId="ADAL" clId="{10AB9E7D-AD34-4B45-A0B6-CF86499AB3E9}" dt="2023-02-24T12:33:42.126" v="1939" actId="13926"/>
          <ac:spMkLst>
            <pc:docMk/>
            <pc:sldMk cId="2342963081" sldId="3580"/>
            <ac:spMk id="3" creationId="{761E561D-CE76-4E28-B44C-5D7A0AD322EC}"/>
          </ac:spMkLst>
        </pc:spChg>
      </pc:sldChg>
      <pc:sldChg chg="del">
        <pc:chgData name="Kate Lancaster" userId="36a3dea0-8e9a-4a0f-8285-613d0b488086" providerId="ADAL" clId="{10AB9E7D-AD34-4B45-A0B6-CF86499AB3E9}" dt="2023-02-24T12:34:51.077" v="1942" actId="2696"/>
        <pc:sldMkLst>
          <pc:docMk/>
          <pc:sldMk cId="1292243425" sldId="3582"/>
        </pc:sldMkLst>
      </pc:sldChg>
      <pc:sldChg chg="del">
        <pc:chgData name="Kate Lancaster" userId="36a3dea0-8e9a-4a0f-8285-613d0b488086" providerId="ADAL" clId="{10AB9E7D-AD34-4B45-A0B6-CF86499AB3E9}" dt="2023-02-22T16:37:30.100" v="179" actId="2696"/>
        <pc:sldMkLst>
          <pc:docMk/>
          <pc:sldMk cId="1821774117" sldId="3662"/>
        </pc:sldMkLst>
      </pc:sldChg>
      <pc:sldChg chg="del">
        <pc:chgData name="Kate Lancaster" userId="36a3dea0-8e9a-4a0f-8285-613d0b488086" providerId="ADAL" clId="{10AB9E7D-AD34-4B45-A0B6-CF86499AB3E9}" dt="2023-02-22T16:50:04.301" v="190" actId="2696"/>
        <pc:sldMkLst>
          <pc:docMk/>
          <pc:sldMk cId="2509351102" sldId="3672"/>
        </pc:sldMkLst>
      </pc:sldChg>
      <pc:sldChg chg="del">
        <pc:chgData name="Kate Lancaster" userId="36a3dea0-8e9a-4a0f-8285-613d0b488086" providerId="ADAL" clId="{10AB9E7D-AD34-4B45-A0B6-CF86499AB3E9}" dt="2023-02-23T11:36:35.279" v="467" actId="2696"/>
        <pc:sldMkLst>
          <pc:docMk/>
          <pc:sldMk cId="1092439735" sldId="3673"/>
        </pc:sldMkLst>
      </pc:sldChg>
      <pc:sldChg chg="modSp mod">
        <pc:chgData name="Kate Lancaster" userId="36a3dea0-8e9a-4a0f-8285-613d0b488086" providerId="ADAL" clId="{10AB9E7D-AD34-4B45-A0B6-CF86499AB3E9}" dt="2023-02-28T10:56:33.894" v="2365" actId="20577"/>
        <pc:sldMkLst>
          <pc:docMk/>
          <pc:sldMk cId="2401211034" sldId="3674"/>
        </pc:sldMkLst>
        <pc:spChg chg="mod">
          <ac:chgData name="Kate Lancaster" userId="36a3dea0-8e9a-4a0f-8285-613d0b488086" providerId="ADAL" clId="{10AB9E7D-AD34-4B45-A0B6-CF86499AB3E9}" dt="2023-02-22T16:25:04.009" v="109" actId="20577"/>
          <ac:spMkLst>
            <pc:docMk/>
            <pc:sldMk cId="2401211034" sldId="3674"/>
            <ac:spMk id="2" creationId="{00000000-0000-0000-0000-000000000000}"/>
          </ac:spMkLst>
        </pc:spChg>
        <pc:graphicFrameChg chg="mod modGraphic">
          <ac:chgData name="Kate Lancaster" userId="36a3dea0-8e9a-4a0f-8285-613d0b488086" providerId="ADAL" clId="{10AB9E7D-AD34-4B45-A0B6-CF86499AB3E9}" dt="2023-02-27T16:04:53.612" v="2297" actId="20577"/>
          <ac:graphicFrameMkLst>
            <pc:docMk/>
            <pc:sldMk cId="2401211034" sldId="3674"/>
            <ac:graphicFrameMk id="5" creationId="{00000000-0000-0000-0000-000000000000}"/>
          </ac:graphicFrameMkLst>
        </pc:graphicFrameChg>
        <pc:graphicFrameChg chg="mod modGraphic">
          <ac:chgData name="Kate Lancaster" userId="36a3dea0-8e9a-4a0f-8285-613d0b488086" providerId="ADAL" clId="{10AB9E7D-AD34-4B45-A0B6-CF86499AB3E9}" dt="2023-02-24T08:32:19.488" v="1659" actId="20577"/>
          <ac:graphicFrameMkLst>
            <pc:docMk/>
            <pc:sldMk cId="2401211034" sldId="3674"/>
            <ac:graphicFrameMk id="8" creationId="{00000000-0000-0000-0000-000000000000}"/>
          </ac:graphicFrameMkLst>
        </pc:graphicFrameChg>
        <pc:graphicFrameChg chg="mod modGraphic">
          <ac:chgData name="Kate Lancaster" userId="36a3dea0-8e9a-4a0f-8285-613d0b488086" providerId="ADAL" clId="{10AB9E7D-AD34-4B45-A0B6-CF86499AB3E9}" dt="2023-02-23T18:56:14.756" v="1649" actId="1076"/>
          <ac:graphicFrameMkLst>
            <pc:docMk/>
            <pc:sldMk cId="2401211034" sldId="3674"/>
            <ac:graphicFrameMk id="10" creationId="{633F724F-9DB4-4212-AFB1-BFFC700EC4F5}"/>
          </ac:graphicFrameMkLst>
        </pc:graphicFrameChg>
        <pc:graphicFrameChg chg="mod modGraphic">
          <ac:chgData name="Kate Lancaster" userId="36a3dea0-8e9a-4a0f-8285-613d0b488086" providerId="ADAL" clId="{10AB9E7D-AD34-4B45-A0B6-CF86499AB3E9}" dt="2023-02-28T10:56:33.894" v="2365" actId="20577"/>
          <ac:graphicFrameMkLst>
            <pc:docMk/>
            <pc:sldMk cId="2401211034" sldId="3674"/>
            <ac:graphicFrameMk id="13" creationId="{B8BF9BD6-7E5F-433D-B4F5-DE4688AAC096}"/>
          </ac:graphicFrameMkLst>
        </pc:graphicFrameChg>
      </pc:sldChg>
      <pc:sldChg chg="add del">
        <pc:chgData name="Kate Lancaster" userId="36a3dea0-8e9a-4a0f-8285-613d0b488086" providerId="ADAL" clId="{10AB9E7D-AD34-4B45-A0B6-CF86499AB3E9}" dt="2023-02-22T16:37:12.689" v="177" actId="2696"/>
        <pc:sldMkLst>
          <pc:docMk/>
          <pc:sldMk cId="3217488164" sldId="3675"/>
        </pc:sldMkLst>
      </pc:sldChg>
      <pc:sldChg chg="del">
        <pc:chgData name="Kate Lancaster" userId="36a3dea0-8e9a-4a0f-8285-613d0b488086" providerId="ADAL" clId="{10AB9E7D-AD34-4B45-A0B6-CF86499AB3E9}" dt="2023-02-23T11:36:41.280" v="468" actId="2696"/>
        <pc:sldMkLst>
          <pc:docMk/>
          <pc:sldMk cId="1164951587" sldId="3676"/>
        </pc:sldMkLst>
      </pc:sldChg>
      <pc:sldChg chg="modSp mod">
        <pc:chgData name="Kate Lancaster" userId="36a3dea0-8e9a-4a0f-8285-613d0b488086" providerId="ADAL" clId="{10AB9E7D-AD34-4B45-A0B6-CF86499AB3E9}" dt="2023-02-27T12:39:11.189" v="2169" actId="113"/>
        <pc:sldMkLst>
          <pc:docMk/>
          <pc:sldMk cId="1999869781" sldId="3677"/>
        </pc:sldMkLst>
        <pc:spChg chg="mod">
          <ac:chgData name="Kate Lancaster" userId="36a3dea0-8e9a-4a0f-8285-613d0b488086" providerId="ADAL" clId="{10AB9E7D-AD34-4B45-A0B6-CF86499AB3E9}" dt="2023-02-24T15:17:38.081" v="2096" actId="20577"/>
          <ac:spMkLst>
            <pc:docMk/>
            <pc:sldMk cId="1999869781" sldId="3677"/>
            <ac:spMk id="2" creationId="{3BBF64D1-DD4B-479C-8274-060EA4CFB223}"/>
          </ac:spMkLst>
        </pc:spChg>
        <pc:graphicFrameChg chg="mod modGraphic">
          <ac:chgData name="Kate Lancaster" userId="36a3dea0-8e9a-4a0f-8285-613d0b488086" providerId="ADAL" clId="{10AB9E7D-AD34-4B45-A0B6-CF86499AB3E9}" dt="2023-02-27T12:39:11.189" v="2169" actId="113"/>
          <ac:graphicFrameMkLst>
            <pc:docMk/>
            <pc:sldMk cId="1999869781" sldId="3677"/>
            <ac:graphicFrameMk id="9" creationId="{E47F4072-6774-4435-8EC1-1AA054AF3544}"/>
          </ac:graphicFrameMkLst>
        </pc:graphicFrameChg>
      </pc:sldChg>
      <pc:sldChg chg="modSp mod">
        <pc:chgData name="Kate Lancaster" userId="36a3dea0-8e9a-4a0f-8285-613d0b488086" providerId="ADAL" clId="{10AB9E7D-AD34-4B45-A0B6-CF86499AB3E9}" dt="2023-02-27T12:36:49.655" v="2144" actId="20577"/>
        <pc:sldMkLst>
          <pc:docMk/>
          <pc:sldMk cId="1601617506" sldId="3678"/>
        </pc:sldMkLst>
        <pc:spChg chg="mod">
          <ac:chgData name="Kate Lancaster" userId="36a3dea0-8e9a-4a0f-8285-613d0b488086" providerId="ADAL" clId="{10AB9E7D-AD34-4B45-A0B6-CF86499AB3E9}" dt="2023-02-22T16:50:40.022" v="202" actId="6549"/>
          <ac:spMkLst>
            <pc:docMk/>
            <pc:sldMk cId="1601617506" sldId="3678"/>
            <ac:spMk id="2" creationId="{00000000-0000-0000-0000-000000000000}"/>
          </ac:spMkLst>
        </pc:spChg>
        <pc:spChg chg="mod">
          <ac:chgData name="Kate Lancaster" userId="36a3dea0-8e9a-4a0f-8285-613d0b488086" providerId="ADAL" clId="{10AB9E7D-AD34-4B45-A0B6-CF86499AB3E9}" dt="2023-02-24T12:38:58.608" v="2090" actId="108"/>
          <ac:spMkLst>
            <pc:docMk/>
            <pc:sldMk cId="1601617506" sldId="3678"/>
            <ac:spMk id="3" creationId="{E313627B-EE2B-AB62-F769-252B5AFD9413}"/>
          </ac:spMkLst>
        </pc:spChg>
        <pc:spChg chg="mod">
          <ac:chgData name="Kate Lancaster" userId="36a3dea0-8e9a-4a0f-8285-613d0b488086" providerId="ADAL" clId="{10AB9E7D-AD34-4B45-A0B6-CF86499AB3E9}" dt="2023-02-22T16:57:55.120" v="316" actId="1076"/>
          <ac:spMkLst>
            <pc:docMk/>
            <pc:sldMk cId="1601617506" sldId="3678"/>
            <ac:spMk id="4" creationId="{5017FE3A-3EC0-48EB-8FA6-60FBEBD4EA47}"/>
          </ac:spMkLst>
        </pc:spChg>
        <pc:graphicFrameChg chg="modGraphic">
          <ac:chgData name="Kate Lancaster" userId="36a3dea0-8e9a-4a0f-8285-613d0b488086" providerId="ADAL" clId="{10AB9E7D-AD34-4B45-A0B6-CF86499AB3E9}" dt="2023-02-27T12:36:49.655" v="2144" actId="20577"/>
          <ac:graphicFrameMkLst>
            <pc:docMk/>
            <pc:sldMk cId="1601617506" sldId="3678"/>
            <ac:graphicFrameMk id="5" creationId="{0EFC7B9B-028A-D7B7-C7DD-C84BE5A611AE}"/>
          </ac:graphicFrameMkLst>
        </pc:graphicFrameChg>
        <pc:graphicFrameChg chg="mod modGraphic">
          <ac:chgData name="Kate Lancaster" userId="36a3dea0-8e9a-4a0f-8285-613d0b488086" providerId="ADAL" clId="{10AB9E7D-AD34-4B45-A0B6-CF86499AB3E9}" dt="2023-02-22T17:04:09.860" v="388" actId="1076"/>
          <ac:graphicFrameMkLst>
            <pc:docMk/>
            <pc:sldMk cId="1601617506" sldId="3678"/>
            <ac:graphicFrameMk id="8" creationId="{375685B8-D3C0-46EA-83F0-6DE684732E98}"/>
          </ac:graphicFrameMkLst>
        </pc:graphicFrameChg>
        <pc:graphicFrameChg chg="mod modGraphic">
          <ac:chgData name="Kate Lancaster" userId="36a3dea0-8e9a-4a0f-8285-613d0b488086" providerId="ADAL" clId="{10AB9E7D-AD34-4B45-A0B6-CF86499AB3E9}" dt="2023-02-24T12:38:56.693" v="2089"/>
          <ac:graphicFrameMkLst>
            <pc:docMk/>
            <pc:sldMk cId="1601617506" sldId="3678"/>
            <ac:graphicFrameMk id="9" creationId="{201BE539-4900-4649-AF83-DCC0AEB1FA74}"/>
          </ac:graphicFrameMkLst>
        </pc:graphicFrameChg>
      </pc:sldChg>
      <pc:sldChg chg="modSp mod">
        <pc:chgData name="Kate Lancaster" userId="36a3dea0-8e9a-4a0f-8285-613d0b488086" providerId="ADAL" clId="{10AB9E7D-AD34-4B45-A0B6-CF86499AB3E9}" dt="2023-02-27T12:38:04.556" v="2147" actId="20577"/>
        <pc:sldMkLst>
          <pc:docMk/>
          <pc:sldMk cId="1677735484" sldId="3679"/>
        </pc:sldMkLst>
        <pc:spChg chg="mod">
          <ac:chgData name="Kate Lancaster" userId="36a3dea0-8e9a-4a0f-8285-613d0b488086" providerId="ADAL" clId="{10AB9E7D-AD34-4B45-A0B6-CF86499AB3E9}" dt="2023-02-23T13:01:54.270" v="551" actId="20577"/>
          <ac:spMkLst>
            <pc:docMk/>
            <pc:sldMk cId="1677735484" sldId="3679"/>
            <ac:spMk id="2" creationId="{00000000-0000-0000-0000-000000000000}"/>
          </ac:spMkLst>
        </pc:spChg>
        <pc:graphicFrameChg chg="mod modGraphic">
          <ac:chgData name="Kate Lancaster" userId="36a3dea0-8e9a-4a0f-8285-613d0b488086" providerId="ADAL" clId="{10AB9E7D-AD34-4B45-A0B6-CF86499AB3E9}" dt="2023-02-24T16:27:45.684" v="2103" actId="108"/>
          <ac:graphicFrameMkLst>
            <pc:docMk/>
            <pc:sldMk cId="1677735484" sldId="3679"/>
            <ac:graphicFrameMk id="6" creationId="{16F7F5DB-E924-4268-9BD1-802678D181DC}"/>
          </ac:graphicFrameMkLst>
        </pc:graphicFrameChg>
        <pc:graphicFrameChg chg="mod modGraphic">
          <ac:chgData name="Kate Lancaster" userId="36a3dea0-8e9a-4a0f-8285-613d0b488086" providerId="ADAL" clId="{10AB9E7D-AD34-4B45-A0B6-CF86499AB3E9}" dt="2023-02-27T12:38:04.556" v="2147" actId="20577"/>
          <ac:graphicFrameMkLst>
            <pc:docMk/>
            <pc:sldMk cId="1677735484" sldId="3679"/>
            <ac:graphicFrameMk id="8" creationId="{AF66BF67-79FC-4D7E-97A5-8391FAE71D23}"/>
          </ac:graphicFrameMkLst>
        </pc:graphicFrameChg>
        <pc:graphicFrameChg chg="mod modGraphic">
          <ac:chgData name="Kate Lancaster" userId="36a3dea0-8e9a-4a0f-8285-613d0b488086" providerId="ADAL" clId="{10AB9E7D-AD34-4B45-A0B6-CF86499AB3E9}" dt="2023-02-23T16:08:05.563" v="1036" actId="20577"/>
          <ac:graphicFrameMkLst>
            <pc:docMk/>
            <pc:sldMk cId="1677735484" sldId="3679"/>
            <ac:graphicFrameMk id="10" creationId="{E207A2AE-48C7-4784-8BBB-42EAE9E29632}"/>
          </ac:graphicFrameMkLst>
        </pc:graphicFrameChg>
      </pc:sldChg>
      <pc:sldChg chg="modSp del mod">
        <pc:chgData name="Kate Lancaster" userId="36a3dea0-8e9a-4a0f-8285-613d0b488086" providerId="ADAL" clId="{10AB9E7D-AD34-4B45-A0B6-CF86499AB3E9}" dt="2023-02-23T12:59:42.770" v="543" actId="2696"/>
        <pc:sldMkLst>
          <pc:docMk/>
          <pc:sldMk cId="2398315796" sldId="3690"/>
        </pc:sldMkLst>
        <pc:spChg chg="mod">
          <ac:chgData name="Kate Lancaster" userId="36a3dea0-8e9a-4a0f-8285-613d0b488086" providerId="ADAL" clId="{10AB9E7D-AD34-4B45-A0B6-CF86499AB3E9}" dt="2023-02-22T15:52:12.505" v="27" actId="20577"/>
          <ac:spMkLst>
            <pc:docMk/>
            <pc:sldMk cId="2398315796" sldId="3690"/>
            <ac:spMk id="3" creationId="{00000000-0000-0000-0000-000000000000}"/>
          </ac:spMkLst>
        </pc:spChg>
      </pc:sldChg>
      <pc:sldChg chg="modSp add mod">
        <pc:chgData name="Kate Lancaster" userId="36a3dea0-8e9a-4a0f-8285-613d0b488086" providerId="ADAL" clId="{10AB9E7D-AD34-4B45-A0B6-CF86499AB3E9}" dt="2023-02-28T10:56:41.917" v="2377" actId="20577"/>
        <pc:sldMkLst>
          <pc:docMk/>
          <pc:sldMk cId="2278639437" sldId="3691"/>
        </pc:sldMkLst>
        <pc:spChg chg="mod">
          <ac:chgData name="Kate Lancaster" userId="36a3dea0-8e9a-4a0f-8285-613d0b488086" providerId="ADAL" clId="{10AB9E7D-AD34-4B45-A0B6-CF86499AB3E9}" dt="2023-02-22T16:25:11.165" v="125" actId="20577"/>
          <ac:spMkLst>
            <pc:docMk/>
            <pc:sldMk cId="2278639437" sldId="3691"/>
            <ac:spMk id="2" creationId="{00000000-0000-0000-0000-000000000000}"/>
          </ac:spMkLst>
        </pc:spChg>
        <pc:graphicFrameChg chg="mod modGraphic">
          <ac:chgData name="Kate Lancaster" userId="36a3dea0-8e9a-4a0f-8285-613d0b488086" providerId="ADAL" clId="{10AB9E7D-AD34-4B45-A0B6-CF86499AB3E9}" dt="2023-02-28T10:56:07.128" v="2357" actId="20577"/>
          <ac:graphicFrameMkLst>
            <pc:docMk/>
            <pc:sldMk cId="2278639437" sldId="3691"/>
            <ac:graphicFrameMk id="5" creationId="{00000000-0000-0000-0000-000000000000}"/>
          </ac:graphicFrameMkLst>
        </pc:graphicFrameChg>
        <pc:graphicFrameChg chg="mod modGraphic">
          <ac:chgData name="Kate Lancaster" userId="36a3dea0-8e9a-4a0f-8285-613d0b488086" providerId="ADAL" clId="{10AB9E7D-AD34-4B45-A0B6-CF86499AB3E9}" dt="2023-02-23T18:33:03.172" v="1565" actId="14100"/>
          <ac:graphicFrameMkLst>
            <pc:docMk/>
            <pc:sldMk cId="2278639437" sldId="3691"/>
            <ac:graphicFrameMk id="8" creationId="{00000000-0000-0000-0000-000000000000}"/>
          </ac:graphicFrameMkLst>
        </pc:graphicFrameChg>
        <pc:graphicFrameChg chg="mod modGraphic">
          <ac:chgData name="Kate Lancaster" userId="36a3dea0-8e9a-4a0f-8285-613d0b488086" providerId="ADAL" clId="{10AB9E7D-AD34-4B45-A0B6-CF86499AB3E9}" dt="2023-02-27T12:36:07.263" v="2128" actId="13926"/>
          <ac:graphicFrameMkLst>
            <pc:docMk/>
            <pc:sldMk cId="2278639437" sldId="3691"/>
            <ac:graphicFrameMk id="10" creationId="{633F724F-9DB4-4212-AFB1-BFFC700EC4F5}"/>
          </ac:graphicFrameMkLst>
        </pc:graphicFrameChg>
        <pc:graphicFrameChg chg="mod modGraphic">
          <ac:chgData name="Kate Lancaster" userId="36a3dea0-8e9a-4a0f-8285-613d0b488086" providerId="ADAL" clId="{10AB9E7D-AD34-4B45-A0B6-CF86499AB3E9}" dt="2023-02-28T10:56:41.917" v="2377" actId="20577"/>
          <ac:graphicFrameMkLst>
            <pc:docMk/>
            <pc:sldMk cId="2278639437" sldId="3691"/>
            <ac:graphicFrameMk id="13" creationId="{B8BF9BD6-7E5F-433D-B4F5-DE4688AAC096}"/>
          </ac:graphicFrameMkLst>
        </pc:graphicFrameChg>
      </pc:sldChg>
      <pc:sldChg chg="modSp add mod">
        <pc:chgData name="Kate Lancaster" userId="36a3dea0-8e9a-4a0f-8285-613d0b488086" providerId="ADAL" clId="{10AB9E7D-AD34-4B45-A0B6-CF86499AB3E9}" dt="2023-02-27T12:37:52.703" v="2145" actId="20577"/>
        <pc:sldMkLst>
          <pc:docMk/>
          <pc:sldMk cId="1212002725" sldId="3692"/>
        </pc:sldMkLst>
        <pc:spChg chg="mod">
          <ac:chgData name="Kate Lancaster" userId="36a3dea0-8e9a-4a0f-8285-613d0b488086" providerId="ADAL" clId="{10AB9E7D-AD34-4B45-A0B6-CF86499AB3E9}" dt="2023-02-23T11:47:25.914" v="486" actId="1076"/>
          <ac:spMkLst>
            <pc:docMk/>
            <pc:sldMk cId="1212002725" sldId="3692"/>
            <ac:spMk id="2" creationId="{00000000-0000-0000-0000-000000000000}"/>
          </ac:spMkLst>
        </pc:spChg>
        <pc:graphicFrameChg chg="mod modGraphic">
          <ac:chgData name="Kate Lancaster" userId="36a3dea0-8e9a-4a0f-8285-613d0b488086" providerId="ADAL" clId="{10AB9E7D-AD34-4B45-A0B6-CF86499AB3E9}" dt="2023-02-23T18:06:50.275" v="1385" actId="108"/>
          <ac:graphicFrameMkLst>
            <pc:docMk/>
            <pc:sldMk cId="1212002725" sldId="3692"/>
            <ac:graphicFrameMk id="6" creationId="{16F7F5DB-E924-4268-9BD1-802678D181DC}"/>
          </ac:graphicFrameMkLst>
        </pc:graphicFrameChg>
        <pc:graphicFrameChg chg="mod modGraphic">
          <ac:chgData name="Kate Lancaster" userId="36a3dea0-8e9a-4a0f-8285-613d0b488086" providerId="ADAL" clId="{10AB9E7D-AD34-4B45-A0B6-CF86499AB3E9}" dt="2023-02-27T12:37:52.703" v="2145" actId="20577"/>
          <ac:graphicFrameMkLst>
            <pc:docMk/>
            <pc:sldMk cId="1212002725" sldId="3692"/>
            <ac:graphicFrameMk id="8" creationId="{AF66BF67-79FC-4D7E-97A5-8391FAE71D23}"/>
          </ac:graphicFrameMkLst>
        </pc:graphicFrameChg>
        <pc:graphicFrameChg chg="mod modGraphic">
          <ac:chgData name="Kate Lancaster" userId="36a3dea0-8e9a-4a0f-8285-613d0b488086" providerId="ADAL" clId="{10AB9E7D-AD34-4B45-A0B6-CF86499AB3E9}" dt="2023-02-24T10:01:07.953" v="1718" actId="1076"/>
          <ac:graphicFrameMkLst>
            <pc:docMk/>
            <pc:sldMk cId="1212002725" sldId="3692"/>
            <ac:graphicFrameMk id="10" creationId="{E207A2AE-48C7-4784-8BBB-42EAE9E29632}"/>
          </ac:graphicFrameMkLst>
        </pc:graphicFrameChg>
      </pc:sldChg>
      <pc:sldChg chg="modSp add mod">
        <pc:chgData name="Kate Lancaster" userId="36a3dea0-8e9a-4a0f-8285-613d0b488086" providerId="ADAL" clId="{10AB9E7D-AD34-4B45-A0B6-CF86499AB3E9}" dt="2023-02-27T12:37:55.491" v="2146" actId="20577"/>
        <pc:sldMkLst>
          <pc:docMk/>
          <pc:sldMk cId="329349387" sldId="3693"/>
        </pc:sldMkLst>
        <pc:spChg chg="mod">
          <ac:chgData name="Kate Lancaster" userId="36a3dea0-8e9a-4a0f-8285-613d0b488086" providerId="ADAL" clId="{10AB9E7D-AD34-4B45-A0B6-CF86499AB3E9}" dt="2023-02-23T11:37:57.118" v="481" actId="1076"/>
          <ac:spMkLst>
            <pc:docMk/>
            <pc:sldMk cId="329349387" sldId="3693"/>
            <ac:spMk id="2" creationId="{00000000-0000-0000-0000-000000000000}"/>
          </ac:spMkLst>
        </pc:spChg>
        <pc:graphicFrameChg chg="mod modGraphic">
          <ac:chgData name="Kate Lancaster" userId="36a3dea0-8e9a-4a0f-8285-613d0b488086" providerId="ADAL" clId="{10AB9E7D-AD34-4B45-A0B6-CF86499AB3E9}" dt="2023-02-23T18:03:18.742" v="1261"/>
          <ac:graphicFrameMkLst>
            <pc:docMk/>
            <pc:sldMk cId="329349387" sldId="3693"/>
            <ac:graphicFrameMk id="6" creationId="{16F7F5DB-E924-4268-9BD1-802678D181DC}"/>
          </ac:graphicFrameMkLst>
        </pc:graphicFrameChg>
        <pc:graphicFrameChg chg="mod modGraphic">
          <ac:chgData name="Kate Lancaster" userId="36a3dea0-8e9a-4a0f-8285-613d0b488086" providerId="ADAL" clId="{10AB9E7D-AD34-4B45-A0B6-CF86499AB3E9}" dt="2023-02-27T12:37:55.491" v="2146" actId="20577"/>
          <ac:graphicFrameMkLst>
            <pc:docMk/>
            <pc:sldMk cId="329349387" sldId="3693"/>
            <ac:graphicFrameMk id="8" creationId="{AF66BF67-79FC-4D7E-97A5-8391FAE71D23}"/>
          </ac:graphicFrameMkLst>
        </pc:graphicFrameChg>
        <pc:graphicFrameChg chg="mod modGraphic">
          <ac:chgData name="Kate Lancaster" userId="36a3dea0-8e9a-4a0f-8285-613d0b488086" providerId="ADAL" clId="{10AB9E7D-AD34-4B45-A0B6-CF86499AB3E9}" dt="2023-02-24T10:00:59.831" v="1716" actId="1076"/>
          <ac:graphicFrameMkLst>
            <pc:docMk/>
            <pc:sldMk cId="329349387" sldId="3693"/>
            <ac:graphicFrameMk id="10" creationId="{E207A2AE-48C7-4784-8BBB-42EAE9E29632}"/>
          </ac:graphicFrameMkLst>
        </pc:graphicFrameChg>
      </pc:sldChg>
      <pc:sldChg chg="modSp add mod">
        <pc:chgData name="Kate Lancaster" userId="36a3dea0-8e9a-4a0f-8285-613d0b488086" providerId="ADAL" clId="{10AB9E7D-AD34-4B45-A0B6-CF86499AB3E9}" dt="2023-02-27T12:38:08.288" v="2149" actId="20577"/>
        <pc:sldMkLst>
          <pc:docMk/>
          <pc:sldMk cId="4249153110" sldId="3694"/>
        </pc:sldMkLst>
        <pc:spChg chg="mod">
          <ac:chgData name="Kate Lancaster" userId="36a3dea0-8e9a-4a0f-8285-613d0b488086" providerId="ADAL" clId="{10AB9E7D-AD34-4B45-A0B6-CF86499AB3E9}" dt="2023-02-23T11:37:36.524" v="478" actId="1076"/>
          <ac:spMkLst>
            <pc:docMk/>
            <pc:sldMk cId="4249153110" sldId="3694"/>
            <ac:spMk id="2" creationId="{00000000-0000-0000-0000-000000000000}"/>
          </ac:spMkLst>
        </pc:spChg>
        <pc:graphicFrameChg chg="mod modGraphic">
          <ac:chgData name="Kate Lancaster" userId="36a3dea0-8e9a-4a0f-8285-613d0b488086" providerId="ADAL" clId="{10AB9E7D-AD34-4B45-A0B6-CF86499AB3E9}" dt="2023-02-23T16:18:40.621" v="1110"/>
          <ac:graphicFrameMkLst>
            <pc:docMk/>
            <pc:sldMk cId="4249153110" sldId="3694"/>
            <ac:graphicFrameMk id="6" creationId="{16F7F5DB-E924-4268-9BD1-802678D181DC}"/>
          </ac:graphicFrameMkLst>
        </pc:graphicFrameChg>
        <pc:graphicFrameChg chg="mod modGraphic">
          <ac:chgData name="Kate Lancaster" userId="36a3dea0-8e9a-4a0f-8285-613d0b488086" providerId="ADAL" clId="{10AB9E7D-AD34-4B45-A0B6-CF86499AB3E9}" dt="2023-02-27T12:38:08.288" v="2149" actId="20577"/>
          <ac:graphicFrameMkLst>
            <pc:docMk/>
            <pc:sldMk cId="4249153110" sldId="3694"/>
            <ac:graphicFrameMk id="8" creationId="{AF66BF67-79FC-4D7E-97A5-8391FAE71D23}"/>
          </ac:graphicFrameMkLst>
        </pc:graphicFrameChg>
        <pc:graphicFrameChg chg="mod modGraphic">
          <ac:chgData name="Kate Lancaster" userId="36a3dea0-8e9a-4a0f-8285-613d0b488086" providerId="ADAL" clId="{10AB9E7D-AD34-4B45-A0B6-CF86499AB3E9}" dt="2023-02-23T16:18:42.052" v="1111" actId="108"/>
          <ac:graphicFrameMkLst>
            <pc:docMk/>
            <pc:sldMk cId="4249153110" sldId="3694"/>
            <ac:graphicFrameMk id="10" creationId="{E207A2AE-48C7-4784-8BBB-42EAE9E29632}"/>
          </ac:graphicFrameMkLst>
        </pc:graphicFrameChg>
      </pc:sldChg>
      <pc:sldChg chg="modSp add mod">
        <pc:chgData name="Kate Lancaster" userId="36a3dea0-8e9a-4a0f-8285-613d0b488086" providerId="ADAL" clId="{10AB9E7D-AD34-4B45-A0B6-CF86499AB3E9}" dt="2023-02-27T12:38:16.848" v="2150" actId="20577"/>
        <pc:sldMkLst>
          <pc:docMk/>
          <pc:sldMk cId="760367640" sldId="3695"/>
        </pc:sldMkLst>
        <pc:spChg chg="mod">
          <ac:chgData name="Kate Lancaster" userId="36a3dea0-8e9a-4a0f-8285-613d0b488086" providerId="ADAL" clId="{10AB9E7D-AD34-4B45-A0B6-CF86499AB3E9}" dt="2023-02-23T11:47:41.876" v="492" actId="20577"/>
          <ac:spMkLst>
            <pc:docMk/>
            <pc:sldMk cId="760367640" sldId="3695"/>
            <ac:spMk id="2" creationId="{00000000-0000-0000-0000-000000000000}"/>
          </ac:spMkLst>
        </pc:spChg>
        <pc:graphicFrameChg chg="mod modGraphic">
          <ac:chgData name="Kate Lancaster" userId="36a3dea0-8e9a-4a0f-8285-613d0b488086" providerId="ADAL" clId="{10AB9E7D-AD34-4B45-A0B6-CF86499AB3E9}" dt="2023-02-23T18:25:31.799" v="1468"/>
          <ac:graphicFrameMkLst>
            <pc:docMk/>
            <pc:sldMk cId="760367640" sldId="3695"/>
            <ac:graphicFrameMk id="6" creationId="{16F7F5DB-E924-4268-9BD1-802678D181DC}"/>
          </ac:graphicFrameMkLst>
        </pc:graphicFrameChg>
        <pc:graphicFrameChg chg="mod modGraphic">
          <ac:chgData name="Kate Lancaster" userId="36a3dea0-8e9a-4a0f-8285-613d0b488086" providerId="ADAL" clId="{10AB9E7D-AD34-4B45-A0B6-CF86499AB3E9}" dt="2023-02-27T12:38:16.848" v="2150" actId="20577"/>
          <ac:graphicFrameMkLst>
            <pc:docMk/>
            <pc:sldMk cId="760367640" sldId="3695"/>
            <ac:graphicFrameMk id="8" creationId="{AF66BF67-79FC-4D7E-97A5-8391FAE71D23}"/>
          </ac:graphicFrameMkLst>
        </pc:graphicFrameChg>
        <pc:graphicFrameChg chg="mod modGraphic">
          <ac:chgData name="Kate Lancaster" userId="36a3dea0-8e9a-4a0f-8285-613d0b488086" providerId="ADAL" clId="{10AB9E7D-AD34-4B45-A0B6-CF86499AB3E9}" dt="2023-02-24T10:01:28.464" v="1720" actId="1076"/>
          <ac:graphicFrameMkLst>
            <pc:docMk/>
            <pc:sldMk cId="760367640" sldId="3695"/>
            <ac:graphicFrameMk id="10" creationId="{E207A2AE-48C7-4784-8BBB-42EAE9E29632}"/>
          </ac:graphicFrameMkLst>
        </pc:graphicFrameChg>
      </pc:sldChg>
      <pc:sldChg chg="modSp mod">
        <pc:chgData name="Kate Lancaster" userId="36a3dea0-8e9a-4a0f-8285-613d0b488086" providerId="ADAL" clId="{10AB9E7D-AD34-4B45-A0B6-CF86499AB3E9}" dt="2023-02-28T17:01:40.103" v="2405" actId="403"/>
        <pc:sldMkLst>
          <pc:docMk/>
          <pc:sldMk cId="887362078" sldId="3696"/>
        </pc:sldMkLst>
        <pc:spChg chg="mod">
          <ac:chgData name="Kate Lancaster" userId="36a3dea0-8e9a-4a0f-8285-613d0b488086" providerId="ADAL" clId="{10AB9E7D-AD34-4B45-A0B6-CF86499AB3E9}" dt="2023-02-28T17:01:40.103" v="2405" actId="403"/>
          <ac:spMkLst>
            <pc:docMk/>
            <pc:sldMk cId="887362078" sldId="3696"/>
            <ac:spMk id="2" creationId="{00000000-0000-0000-0000-000000000000}"/>
          </ac:spMkLst>
        </pc:spChg>
      </pc:sldChg>
      <pc:sldChg chg="addSp delSp modSp mod">
        <pc:chgData name="Kate Lancaster" userId="36a3dea0-8e9a-4a0f-8285-613d0b488086" providerId="ADAL" clId="{10AB9E7D-AD34-4B45-A0B6-CF86499AB3E9}" dt="2023-02-27T17:04:27.536" v="2327"/>
        <pc:sldMkLst>
          <pc:docMk/>
          <pc:sldMk cId="2930291650" sldId="3780"/>
        </pc:sldMkLst>
        <pc:spChg chg="add del mod">
          <ac:chgData name="Kate Lancaster" userId="36a3dea0-8e9a-4a0f-8285-613d0b488086" providerId="ADAL" clId="{10AB9E7D-AD34-4B45-A0B6-CF86499AB3E9}" dt="2023-02-23T15:12:39.707" v="855" actId="478"/>
          <ac:spMkLst>
            <pc:docMk/>
            <pc:sldMk cId="2930291650" sldId="3780"/>
            <ac:spMk id="4" creationId="{B166B852-2047-454A-A2D8-6E0660D4583B}"/>
          </ac:spMkLst>
        </pc:spChg>
        <pc:graphicFrameChg chg="del">
          <ac:chgData name="Kate Lancaster" userId="36a3dea0-8e9a-4a0f-8285-613d0b488086" providerId="ADAL" clId="{10AB9E7D-AD34-4B45-A0B6-CF86499AB3E9}" dt="2023-02-23T15:07:38.088" v="854" actId="478"/>
          <ac:graphicFrameMkLst>
            <pc:docMk/>
            <pc:sldMk cId="2930291650" sldId="3780"/>
            <ac:graphicFrameMk id="5" creationId="{65D0489C-B6F4-457E-AF2B-6EBB0AE2B6B8}"/>
          </ac:graphicFrameMkLst>
        </pc:graphicFrameChg>
        <pc:graphicFrameChg chg="add mod">
          <ac:chgData name="Kate Lancaster" userId="36a3dea0-8e9a-4a0f-8285-613d0b488086" providerId="ADAL" clId="{10AB9E7D-AD34-4B45-A0B6-CF86499AB3E9}" dt="2023-02-27T17:04:27.536" v="2327"/>
          <ac:graphicFrameMkLst>
            <pc:docMk/>
            <pc:sldMk cId="2930291650" sldId="3780"/>
            <ac:graphicFrameMk id="6" creationId="{0EFE83AF-BC32-45AC-B30F-C7A7D9C4F3EF}"/>
          </ac:graphicFrameMkLst>
        </pc:graphicFrameChg>
      </pc:sldChg>
      <pc:sldChg chg="modSp add mod">
        <pc:chgData name="Kate Lancaster" userId="36a3dea0-8e9a-4a0f-8285-613d0b488086" providerId="ADAL" clId="{10AB9E7D-AD34-4B45-A0B6-CF86499AB3E9}" dt="2023-02-28T10:56:38.179" v="2371" actId="20577"/>
        <pc:sldMkLst>
          <pc:docMk/>
          <pc:sldMk cId="3928737087" sldId="3788"/>
        </pc:sldMkLst>
        <pc:spChg chg="mod">
          <ac:chgData name="Kate Lancaster" userId="36a3dea0-8e9a-4a0f-8285-613d0b488086" providerId="ADAL" clId="{10AB9E7D-AD34-4B45-A0B6-CF86499AB3E9}" dt="2023-02-23T18:56:29.114" v="1651" actId="1076"/>
          <ac:spMkLst>
            <pc:docMk/>
            <pc:sldMk cId="3928737087" sldId="3788"/>
            <ac:spMk id="2" creationId="{00000000-0000-0000-0000-000000000000}"/>
          </ac:spMkLst>
        </pc:spChg>
        <pc:graphicFrameChg chg="mod modGraphic">
          <ac:chgData name="Kate Lancaster" userId="36a3dea0-8e9a-4a0f-8285-613d0b488086" providerId="ADAL" clId="{10AB9E7D-AD34-4B45-A0B6-CF86499AB3E9}" dt="2023-02-27T16:07:37.754" v="2320" actId="20577"/>
          <ac:graphicFrameMkLst>
            <pc:docMk/>
            <pc:sldMk cId="3928737087" sldId="3788"/>
            <ac:graphicFrameMk id="5" creationId="{00000000-0000-0000-0000-000000000000}"/>
          </ac:graphicFrameMkLst>
        </pc:graphicFrameChg>
        <pc:graphicFrameChg chg="mod modGraphic">
          <ac:chgData name="Kate Lancaster" userId="36a3dea0-8e9a-4a0f-8285-613d0b488086" providerId="ADAL" clId="{10AB9E7D-AD34-4B45-A0B6-CF86499AB3E9}" dt="2023-02-23T18:34:12.442" v="1578" actId="1076"/>
          <ac:graphicFrameMkLst>
            <pc:docMk/>
            <pc:sldMk cId="3928737087" sldId="3788"/>
            <ac:graphicFrameMk id="8" creationId="{00000000-0000-0000-0000-000000000000}"/>
          </ac:graphicFrameMkLst>
        </pc:graphicFrameChg>
        <pc:graphicFrameChg chg="mod modGraphic">
          <ac:chgData name="Kate Lancaster" userId="36a3dea0-8e9a-4a0f-8285-613d0b488086" providerId="ADAL" clId="{10AB9E7D-AD34-4B45-A0B6-CF86499AB3E9}" dt="2023-02-27T12:17:51.849" v="2113" actId="20577"/>
          <ac:graphicFrameMkLst>
            <pc:docMk/>
            <pc:sldMk cId="3928737087" sldId="3788"/>
            <ac:graphicFrameMk id="10" creationId="{633F724F-9DB4-4212-AFB1-BFFC700EC4F5}"/>
          </ac:graphicFrameMkLst>
        </pc:graphicFrameChg>
        <pc:graphicFrameChg chg="modGraphic">
          <ac:chgData name="Kate Lancaster" userId="36a3dea0-8e9a-4a0f-8285-613d0b488086" providerId="ADAL" clId="{10AB9E7D-AD34-4B45-A0B6-CF86499AB3E9}" dt="2023-02-28T10:56:38.179" v="2371" actId="20577"/>
          <ac:graphicFrameMkLst>
            <pc:docMk/>
            <pc:sldMk cId="3928737087" sldId="3788"/>
            <ac:graphicFrameMk id="13" creationId="{B8BF9BD6-7E5F-433D-B4F5-DE4688AAC096}"/>
          </ac:graphicFrameMkLst>
        </pc:graphicFrameChg>
      </pc:sldChg>
      <pc:sldChg chg="delSp modSp mod">
        <pc:chgData name="Kate Lancaster" userId="36a3dea0-8e9a-4a0f-8285-613d0b488086" providerId="ADAL" clId="{10AB9E7D-AD34-4B45-A0B6-CF86499AB3E9}" dt="2023-02-24T10:03:04.353" v="1722" actId="478"/>
        <pc:sldMkLst>
          <pc:docMk/>
          <pc:sldMk cId="1590066932" sldId="2076137735"/>
        </pc:sldMkLst>
        <pc:spChg chg="del mod">
          <ac:chgData name="Kate Lancaster" userId="36a3dea0-8e9a-4a0f-8285-613d0b488086" providerId="ADAL" clId="{10AB9E7D-AD34-4B45-A0B6-CF86499AB3E9}" dt="2023-02-24T10:03:04.353" v="1722" actId="478"/>
          <ac:spMkLst>
            <pc:docMk/>
            <pc:sldMk cId="1590066932" sldId="2076137735"/>
            <ac:spMk id="3" creationId="{C2F2002D-02D2-4812-BCBA-469506040EAD}"/>
          </ac:spMkLst>
        </pc:spChg>
      </pc:sldChg>
      <pc:sldChg chg="add del">
        <pc:chgData name="Kate Lancaster" userId="36a3dea0-8e9a-4a0f-8285-613d0b488086" providerId="ADAL" clId="{10AB9E7D-AD34-4B45-A0B6-CF86499AB3E9}" dt="2023-02-27T12:27:18.786" v="2124" actId="2696"/>
        <pc:sldMkLst>
          <pc:docMk/>
          <pc:sldMk cId="65182674" sldId="2076137742"/>
        </pc:sldMkLst>
      </pc:sldChg>
      <pc:sldChg chg="new del ord">
        <pc:chgData name="Kate Lancaster" userId="36a3dea0-8e9a-4a0f-8285-613d0b488086" providerId="ADAL" clId="{10AB9E7D-AD34-4B45-A0B6-CF86499AB3E9}" dt="2023-02-23T15:15:14.200" v="863" actId="2696"/>
        <pc:sldMkLst>
          <pc:docMk/>
          <pc:sldMk cId="1239439284" sldId="2076137743"/>
        </pc:sldMkLst>
      </pc:sldChg>
      <pc:sldChg chg="addSp delSp modSp add mod">
        <pc:chgData name="Kate Lancaster" userId="36a3dea0-8e9a-4a0f-8285-613d0b488086" providerId="ADAL" clId="{10AB9E7D-AD34-4B45-A0B6-CF86499AB3E9}" dt="2023-02-27T16:29:53.856" v="2326" actId="14734"/>
        <pc:sldMkLst>
          <pc:docMk/>
          <pc:sldMk cId="3216561954" sldId="2076137744"/>
        </pc:sldMkLst>
        <pc:spChg chg="mod">
          <ac:chgData name="Kate Lancaster" userId="36a3dea0-8e9a-4a0f-8285-613d0b488086" providerId="ADAL" clId="{10AB9E7D-AD34-4B45-A0B6-CF86499AB3E9}" dt="2023-02-27T14:23:04.676" v="2252" actId="1076"/>
          <ac:spMkLst>
            <pc:docMk/>
            <pc:sldMk cId="3216561954" sldId="2076137744"/>
            <ac:spMk id="2" creationId="{E43143FB-6480-44CD-B167-066756F778DE}"/>
          </ac:spMkLst>
        </pc:spChg>
        <pc:spChg chg="add mod">
          <ac:chgData name="Kate Lancaster" userId="36a3dea0-8e9a-4a0f-8285-613d0b488086" providerId="ADAL" clId="{10AB9E7D-AD34-4B45-A0B6-CF86499AB3E9}" dt="2023-02-27T14:17:50.030" v="2190" actId="1076"/>
          <ac:spMkLst>
            <pc:docMk/>
            <pc:sldMk cId="3216561954" sldId="2076137744"/>
            <ac:spMk id="4" creationId="{BDF970EB-EBDF-4B3F-BB2B-28FBF9AC9120}"/>
          </ac:spMkLst>
        </pc:spChg>
        <pc:graphicFrameChg chg="add mod modGraphic">
          <ac:chgData name="Kate Lancaster" userId="36a3dea0-8e9a-4a0f-8285-613d0b488086" providerId="ADAL" clId="{10AB9E7D-AD34-4B45-A0B6-CF86499AB3E9}" dt="2023-02-27T16:29:53.856" v="2326" actId="14734"/>
          <ac:graphicFrameMkLst>
            <pc:docMk/>
            <pc:sldMk cId="3216561954" sldId="2076137744"/>
            <ac:graphicFrameMk id="3" creationId="{C418004D-EC5B-4FCA-A6CB-147A79A70918}"/>
          </ac:graphicFrameMkLst>
        </pc:graphicFrameChg>
        <pc:graphicFrameChg chg="del">
          <ac:chgData name="Kate Lancaster" userId="36a3dea0-8e9a-4a0f-8285-613d0b488086" providerId="ADAL" clId="{10AB9E7D-AD34-4B45-A0B6-CF86499AB3E9}" dt="2023-02-23T15:15:16.308" v="864" actId="478"/>
          <ac:graphicFrameMkLst>
            <pc:docMk/>
            <pc:sldMk cId="3216561954" sldId="2076137744"/>
            <ac:graphicFrameMk id="6" creationId="{0EFE83AF-BC32-45AC-B30F-C7A7D9C4F3EF}"/>
          </ac:graphicFrameMkLst>
        </pc:graphicFrameChg>
      </pc:sldChg>
      <pc:sldChg chg="ord">
        <pc:chgData name="Kate Lancaster" userId="36a3dea0-8e9a-4a0f-8285-613d0b488086" providerId="ADAL" clId="{10AB9E7D-AD34-4B45-A0B6-CF86499AB3E9}" dt="2023-02-24T09:30:30.019" v="1714"/>
        <pc:sldMkLst>
          <pc:docMk/>
          <pc:sldMk cId="3790858629" sldId="2076137747"/>
        </pc:sldMkLst>
      </pc:sldChg>
      <pc:sldChg chg="modSp del mod">
        <pc:chgData name="Kate Lancaster" userId="36a3dea0-8e9a-4a0f-8285-613d0b488086" providerId="ADAL" clId="{10AB9E7D-AD34-4B45-A0B6-CF86499AB3E9}" dt="2023-02-28T16:59:21.400" v="2402" actId="2696"/>
        <pc:sldMkLst>
          <pc:docMk/>
          <pc:sldMk cId="268802505" sldId="2076137748"/>
        </pc:sldMkLst>
        <pc:spChg chg="mod">
          <ac:chgData name="Kate Lancaster" userId="36a3dea0-8e9a-4a0f-8285-613d0b488086" providerId="ADAL" clId="{10AB9E7D-AD34-4B45-A0B6-CF86499AB3E9}" dt="2023-02-28T11:07:53.835" v="2401" actId="13926"/>
          <ac:spMkLst>
            <pc:docMk/>
            <pc:sldMk cId="268802505" sldId="2076137748"/>
            <ac:spMk id="2" creationId="{00000000-0000-0000-0000-000000000000}"/>
          </ac:spMkLst>
        </pc:spChg>
      </pc:sldChg>
      <pc:sldChg chg="add ord">
        <pc:chgData name="Kate Lancaster" userId="36a3dea0-8e9a-4a0f-8285-613d0b488086" providerId="ADAL" clId="{10AB9E7D-AD34-4B45-A0B6-CF86499AB3E9}" dt="2023-02-24T09:30:28.405" v="1712"/>
        <pc:sldMkLst>
          <pc:docMk/>
          <pc:sldMk cId="1102039500" sldId="2076137749"/>
        </pc:sldMkLst>
      </pc:sldChg>
      <pc:sldChg chg="modSp del mod">
        <pc:chgData name="Kate Lancaster" userId="36a3dea0-8e9a-4a0f-8285-613d0b488086" providerId="ADAL" clId="{10AB9E7D-AD34-4B45-A0B6-CF86499AB3E9}" dt="2023-02-28T11:07:37.679" v="2378" actId="2696"/>
        <pc:sldMkLst>
          <pc:docMk/>
          <pc:sldMk cId="1809901035" sldId="2076137751"/>
        </pc:sldMkLst>
        <pc:graphicFrameChg chg="modGraphic">
          <ac:chgData name="Kate Lancaster" userId="36a3dea0-8e9a-4a0f-8285-613d0b488086" providerId="ADAL" clId="{10AB9E7D-AD34-4B45-A0B6-CF86499AB3E9}" dt="2023-02-27T13:31:32.385" v="2170" actId="13926"/>
          <ac:graphicFrameMkLst>
            <pc:docMk/>
            <pc:sldMk cId="1809901035" sldId="2076137751"/>
            <ac:graphicFrameMk id="4" creationId="{60E62DC6-3EBE-4901-B700-870330337CDA}"/>
          </ac:graphicFrameMkLst>
        </pc:graphicFrameChg>
      </pc:sldChg>
      <pc:sldChg chg="modSp mod">
        <pc:chgData name="Kate Lancaster" userId="36a3dea0-8e9a-4a0f-8285-613d0b488086" providerId="ADAL" clId="{10AB9E7D-AD34-4B45-A0B6-CF86499AB3E9}" dt="2023-02-27T12:27:26.765" v="2127" actId="20577"/>
        <pc:sldMkLst>
          <pc:docMk/>
          <pc:sldMk cId="761555592" sldId="2076137761"/>
        </pc:sldMkLst>
        <pc:spChg chg="mod">
          <ac:chgData name="Kate Lancaster" userId="36a3dea0-8e9a-4a0f-8285-613d0b488086" providerId="ADAL" clId="{10AB9E7D-AD34-4B45-A0B6-CF86499AB3E9}" dt="2023-02-27T12:27:26.765" v="2127" actId="20577"/>
          <ac:spMkLst>
            <pc:docMk/>
            <pc:sldMk cId="761555592" sldId="2076137761"/>
            <ac:spMk id="4" creationId="{00000000-0000-0000-0000-000000000000}"/>
          </ac:spMkLst>
        </pc:spChg>
      </pc:sldChg>
      <pc:sldChg chg="del">
        <pc:chgData name="Kate Lancaster" userId="36a3dea0-8e9a-4a0f-8285-613d0b488086" providerId="ADAL" clId="{10AB9E7D-AD34-4B45-A0B6-CF86499AB3E9}" dt="2023-02-27T12:27:14.746" v="2122"/>
        <pc:sldMkLst>
          <pc:docMk/>
          <pc:sldMk cId="2013727678" sldId="2076137761"/>
        </pc:sldMkLst>
      </pc:sldChg>
      <pc:sldChg chg="delSp modSp add del mod ord">
        <pc:chgData name="Kate Lancaster" userId="36a3dea0-8e9a-4a0f-8285-613d0b488086" providerId="ADAL" clId="{10AB9E7D-AD34-4B45-A0B6-CF86499AB3E9}" dt="2023-02-27T12:27:08.427" v="2121" actId="2696"/>
        <pc:sldMkLst>
          <pc:docMk/>
          <pc:sldMk cId="2074637382" sldId="2076137761"/>
        </pc:sldMkLst>
        <pc:spChg chg="mod">
          <ac:chgData name="Kate Lancaster" userId="36a3dea0-8e9a-4a0f-8285-613d0b488086" providerId="ADAL" clId="{10AB9E7D-AD34-4B45-A0B6-CF86499AB3E9}" dt="2023-02-27T12:26:56.951" v="2120" actId="20577"/>
          <ac:spMkLst>
            <pc:docMk/>
            <pc:sldMk cId="2074637382" sldId="2076137761"/>
            <ac:spMk id="2" creationId="{E43143FB-6480-44CD-B167-066756F778DE}"/>
          </ac:spMkLst>
        </pc:spChg>
        <pc:graphicFrameChg chg="del">
          <ac:chgData name="Kate Lancaster" userId="36a3dea0-8e9a-4a0f-8285-613d0b488086" providerId="ADAL" clId="{10AB9E7D-AD34-4B45-A0B6-CF86499AB3E9}" dt="2023-02-27T12:26:53.104" v="2117" actId="478"/>
          <ac:graphicFrameMkLst>
            <pc:docMk/>
            <pc:sldMk cId="2074637382" sldId="2076137761"/>
            <ac:graphicFrameMk id="6" creationId="{0EFE83AF-BC32-45AC-B30F-C7A7D9C4F3EF}"/>
          </ac:graphicFrameMkLst>
        </pc:graphicFrameChg>
      </pc:sldChg>
      <pc:sldChg chg="modSp add mod">
        <pc:chgData name="Kate Lancaster" userId="36a3dea0-8e9a-4a0f-8285-613d0b488086" providerId="ADAL" clId="{10AB9E7D-AD34-4B45-A0B6-CF86499AB3E9}" dt="2023-02-27T14:08:08.281" v="2186" actId="13926"/>
        <pc:sldMkLst>
          <pc:docMk/>
          <pc:sldMk cId="212976140" sldId="2076137762"/>
        </pc:sldMkLst>
        <pc:spChg chg="mod">
          <ac:chgData name="Kate Lancaster" userId="36a3dea0-8e9a-4a0f-8285-613d0b488086" providerId="ADAL" clId="{10AB9E7D-AD34-4B45-A0B6-CF86499AB3E9}" dt="2023-02-27T14:08:08.281" v="2186" actId="13926"/>
          <ac:spMkLst>
            <pc:docMk/>
            <pc:sldMk cId="212976140" sldId="2076137762"/>
            <ac:spMk id="4" creationId="{00000000-0000-0000-0000-000000000000}"/>
          </ac:spMkLst>
        </pc:spChg>
      </pc:sldChg>
    </pc:docChg>
  </pc:docChgLst>
  <pc:docChgLst>
    <pc:chgData name="Simon Harris" userId="141bd518-a903-4682-a1d6-6717e25c6057" providerId="ADAL" clId="{D09807BB-E3B6-40A6-8C67-A1D41BC5B885}"/>
    <pc:docChg chg="undo custSel addSld delSld modSld">
      <pc:chgData name="Simon Harris" userId="141bd518-a903-4682-a1d6-6717e25c6057" providerId="ADAL" clId="{D09807BB-E3B6-40A6-8C67-A1D41BC5B885}" dt="2023-02-24T18:53:00.049" v="1618" actId="20577"/>
      <pc:docMkLst>
        <pc:docMk/>
      </pc:docMkLst>
      <pc:sldChg chg="modSp mod">
        <pc:chgData name="Simon Harris" userId="141bd518-a903-4682-a1d6-6717e25c6057" providerId="ADAL" clId="{D09807BB-E3B6-40A6-8C67-A1D41BC5B885}" dt="2023-02-24T18:18:03.103" v="333" actId="313"/>
        <pc:sldMkLst>
          <pc:docMk/>
          <pc:sldMk cId="2697205510" sldId="3778"/>
        </pc:sldMkLst>
        <pc:spChg chg="mod">
          <ac:chgData name="Simon Harris" userId="141bd518-a903-4682-a1d6-6717e25c6057" providerId="ADAL" clId="{D09807BB-E3B6-40A6-8C67-A1D41BC5B885}" dt="2023-02-24T18:18:03.103" v="333" actId="313"/>
          <ac:spMkLst>
            <pc:docMk/>
            <pc:sldMk cId="2697205510" sldId="3778"/>
            <ac:spMk id="2" creationId="{70893162-1D16-42B2-9678-78E75C5422DF}"/>
          </ac:spMkLst>
        </pc:spChg>
      </pc:sldChg>
      <pc:sldChg chg="modSp del mod">
        <pc:chgData name="Simon Harris" userId="141bd518-a903-4682-a1d6-6717e25c6057" providerId="ADAL" clId="{D09807BB-E3B6-40A6-8C67-A1D41BC5B885}" dt="2023-02-24T18:44:40.107" v="1161" actId="47"/>
        <pc:sldMkLst>
          <pc:docMk/>
          <pc:sldMk cId="1968094805" sldId="2076137758"/>
        </pc:sldMkLst>
        <pc:spChg chg="mod">
          <ac:chgData name="Simon Harris" userId="141bd518-a903-4682-a1d6-6717e25c6057" providerId="ADAL" clId="{D09807BB-E3B6-40A6-8C67-A1D41BC5B885}" dt="2023-02-24T17:54:02.008" v="68" actId="21"/>
          <ac:spMkLst>
            <pc:docMk/>
            <pc:sldMk cId="1968094805" sldId="2076137758"/>
            <ac:spMk id="3" creationId="{EDFC82CA-E9A0-4D8B-B55A-190EAE57E39B}"/>
          </ac:spMkLst>
        </pc:spChg>
      </pc:sldChg>
      <pc:sldChg chg="addSp delSp modSp add mod">
        <pc:chgData name="Simon Harris" userId="141bd518-a903-4682-a1d6-6717e25c6057" providerId="ADAL" clId="{D09807BB-E3B6-40A6-8C67-A1D41BC5B885}" dt="2023-02-24T18:53:00.049" v="1618" actId="20577"/>
        <pc:sldMkLst>
          <pc:docMk/>
          <pc:sldMk cId="3250169330" sldId="2076137759"/>
        </pc:sldMkLst>
        <pc:spChg chg="del">
          <ac:chgData name="Simon Harris" userId="141bd518-a903-4682-a1d6-6717e25c6057" providerId="ADAL" clId="{D09807BB-E3B6-40A6-8C67-A1D41BC5B885}" dt="2023-02-24T17:47:59.471" v="1" actId="478"/>
          <ac:spMkLst>
            <pc:docMk/>
            <pc:sldMk cId="3250169330" sldId="2076137759"/>
            <ac:spMk id="2" creationId="{315F0A24-1FE6-483B-99F8-3213F8804AA5}"/>
          </ac:spMkLst>
        </pc:spChg>
        <pc:spChg chg="del">
          <ac:chgData name="Simon Harris" userId="141bd518-a903-4682-a1d6-6717e25c6057" providerId="ADAL" clId="{D09807BB-E3B6-40A6-8C67-A1D41BC5B885}" dt="2023-02-24T17:48:01.490" v="2" actId="478"/>
          <ac:spMkLst>
            <pc:docMk/>
            <pc:sldMk cId="3250169330" sldId="2076137759"/>
            <ac:spMk id="3" creationId="{EDFC82CA-E9A0-4D8B-B55A-190EAE57E39B}"/>
          </ac:spMkLst>
        </pc:spChg>
        <pc:spChg chg="add mod">
          <ac:chgData name="Simon Harris" userId="141bd518-a903-4682-a1d6-6717e25c6057" providerId="ADAL" clId="{D09807BB-E3B6-40A6-8C67-A1D41BC5B885}" dt="2023-02-24T17:54:57.488" v="75" actId="14100"/>
          <ac:spMkLst>
            <pc:docMk/>
            <pc:sldMk cId="3250169330" sldId="2076137759"/>
            <ac:spMk id="5" creationId="{60187DF6-D374-4DC1-A52E-422F22634CF4}"/>
          </ac:spMkLst>
        </pc:spChg>
        <pc:spChg chg="add del mod">
          <ac:chgData name="Simon Harris" userId="141bd518-a903-4682-a1d6-6717e25c6057" providerId="ADAL" clId="{D09807BB-E3B6-40A6-8C67-A1D41BC5B885}" dt="2023-02-24T17:48:03.079" v="3" actId="478"/>
          <ac:spMkLst>
            <pc:docMk/>
            <pc:sldMk cId="3250169330" sldId="2076137759"/>
            <ac:spMk id="7" creationId="{076F9279-00F4-4C47-94C1-8D9255D55AC3}"/>
          </ac:spMkLst>
        </pc:spChg>
        <pc:spChg chg="add mod">
          <ac:chgData name="Simon Harris" userId="141bd518-a903-4682-a1d6-6717e25c6057" providerId="ADAL" clId="{D09807BB-E3B6-40A6-8C67-A1D41BC5B885}" dt="2023-02-24T18:35:52.333" v="566" actId="20578"/>
          <ac:spMkLst>
            <pc:docMk/>
            <pc:sldMk cId="3250169330" sldId="2076137759"/>
            <ac:spMk id="8" creationId="{0A7EFD5D-0083-42DF-A264-73BCA1E750E1}"/>
          </ac:spMkLst>
        </pc:spChg>
        <pc:spChg chg="add mod">
          <ac:chgData name="Simon Harris" userId="141bd518-a903-4682-a1d6-6717e25c6057" providerId="ADAL" clId="{D09807BB-E3B6-40A6-8C67-A1D41BC5B885}" dt="2023-02-24T18:44:03.875" v="1160" actId="20577"/>
          <ac:spMkLst>
            <pc:docMk/>
            <pc:sldMk cId="3250169330" sldId="2076137759"/>
            <ac:spMk id="9" creationId="{08723A4F-5B76-4E35-942C-70DD72E46439}"/>
          </ac:spMkLst>
        </pc:spChg>
        <pc:spChg chg="mod">
          <ac:chgData name="Simon Harris" userId="141bd518-a903-4682-a1d6-6717e25c6057" providerId="ADAL" clId="{D09807BB-E3B6-40A6-8C67-A1D41BC5B885}" dt="2023-02-24T17:57:07.584" v="156" actId="20577"/>
          <ac:spMkLst>
            <pc:docMk/>
            <pc:sldMk cId="3250169330" sldId="2076137759"/>
            <ac:spMk id="12" creationId="{AFC6C67E-822C-4954-B249-FF0D23BA76DC}"/>
          </ac:spMkLst>
        </pc:spChg>
        <pc:spChg chg="mod">
          <ac:chgData name="Simon Harris" userId="141bd518-a903-4682-a1d6-6717e25c6057" providerId="ADAL" clId="{D09807BB-E3B6-40A6-8C67-A1D41BC5B885}" dt="2023-02-24T18:49:12.295" v="1385" actId="20577"/>
          <ac:spMkLst>
            <pc:docMk/>
            <pc:sldMk cId="3250169330" sldId="2076137759"/>
            <ac:spMk id="13" creationId="{726C68F0-9B74-470F-9E73-88C7AB746278}"/>
          </ac:spMkLst>
        </pc:spChg>
        <pc:spChg chg="mod">
          <ac:chgData name="Simon Harris" userId="141bd518-a903-4682-a1d6-6717e25c6057" providerId="ADAL" clId="{D09807BB-E3B6-40A6-8C67-A1D41BC5B885}" dt="2023-02-24T18:05:56.616" v="273" actId="20577"/>
          <ac:spMkLst>
            <pc:docMk/>
            <pc:sldMk cId="3250169330" sldId="2076137759"/>
            <ac:spMk id="15" creationId="{C5EDDDB4-3C2B-42F7-8F44-6A858DF142CE}"/>
          </ac:spMkLst>
        </pc:spChg>
        <pc:spChg chg="mod">
          <ac:chgData name="Simon Harris" userId="141bd518-a903-4682-a1d6-6717e25c6057" providerId="ADAL" clId="{D09807BB-E3B6-40A6-8C67-A1D41BC5B885}" dt="2023-02-24T18:53:00.049" v="1618" actId="20577"/>
          <ac:spMkLst>
            <pc:docMk/>
            <pc:sldMk cId="3250169330" sldId="2076137759"/>
            <ac:spMk id="16" creationId="{521223F9-40B4-43E5-93C8-92B748718885}"/>
          </ac:spMkLst>
        </pc:spChg>
        <pc:spChg chg="mod">
          <ac:chgData name="Simon Harris" userId="141bd518-a903-4682-a1d6-6717e25c6057" providerId="ADAL" clId="{D09807BB-E3B6-40A6-8C67-A1D41BC5B885}" dt="2023-02-24T17:57:32.577" v="176" actId="20577"/>
          <ac:spMkLst>
            <pc:docMk/>
            <pc:sldMk cId="3250169330" sldId="2076137759"/>
            <ac:spMk id="18" creationId="{A1F44B95-363C-4680-9D6B-3B19F4C0BC63}"/>
          </ac:spMkLst>
        </pc:spChg>
        <pc:spChg chg="mod">
          <ac:chgData name="Simon Harris" userId="141bd518-a903-4682-a1d6-6717e25c6057" providerId="ADAL" clId="{D09807BB-E3B6-40A6-8C67-A1D41BC5B885}" dt="2023-02-24T18:46:14.692" v="1308" actId="20577"/>
          <ac:spMkLst>
            <pc:docMk/>
            <pc:sldMk cId="3250169330" sldId="2076137759"/>
            <ac:spMk id="19" creationId="{02959B5C-19D3-445E-BE83-8D5A9A5D541D}"/>
          </ac:spMkLst>
        </pc:spChg>
        <pc:spChg chg="mod">
          <ac:chgData name="Simon Harris" userId="141bd518-a903-4682-a1d6-6717e25c6057" providerId="ADAL" clId="{D09807BB-E3B6-40A6-8C67-A1D41BC5B885}" dt="2023-02-24T17:56:36.072" v="127" actId="20577"/>
          <ac:spMkLst>
            <pc:docMk/>
            <pc:sldMk cId="3250169330" sldId="2076137759"/>
            <ac:spMk id="21" creationId="{7A88C1AF-0FFD-46AD-9FFB-823EDB79047C}"/>
          </ac:spMkLst>
        </pc:spChg>
        <pc:spChg chg="mod">
          <ac:chgData name="Simon Harris" userId="141bd518-a903-4682-a1d6-6717e25c6057" providerId="ADAL" clId="{D09807BB-E3B6-40A6-8C67-A1D41BC5B885}" dt="2023-02-24T18:50:19.505" v="1479" actId="20577"/>
          <ac:spMkLst>
            <pc:docMk/>
            <pc:sldMk cId="3250169330" sldId="2076137759"/>
            <ac:spMk id="22" creationId="{14B07BDD-A5C8-4586-B5E3-1CF36791FC4F}"/>
          </ac:spMkLst>
        </pc:spChg>
        <pc:spChg chg="mod">
          <ac:chgData name="Simon Harris" userId="141bd518-a903-4682-a1d6-6717e25c6057" providerId="ADAL" clId="{D09807BB-E3B6-40A6-8C67-A1D41BC5B885}" dt="2023-02-24T17:57:41.775" v="188" actId="20577"/>
          <ac:spMkLst>
            <pc:docMk/>
            <pc:sldMk cId="3250169330" sldId="2076137759"/>
            <ac:spMk id="24" creationId="{FBE276C5-534B-4FDA-ACA3-1D5A48BBE02B}"/>
          </ac:spMkLst>
        </pc:spChg>
        <pc:spChg chg="mod">
          <ac:chgData name="Simon Harris" userId="141bd518-a903-4682-a1d6-6717e25c6057" providerId="ADAL" clId="{D09807BB-E3B6-40A6-8C67-A1D41BC5B885}" dt="2023-02-24T18:47:04.179" v="1354" actId="313"/>
          <ac:spMkLst>
            <pc:docMk/>
            <pc:sldMk cId="3250169330" sldId="2076137759"/>
            <ac:spMk id="25" creationId="{4C471355-98F4-4712-BBAF-098BA2ACF0DD}"/>
          </ac:spMkLst>
        </pc:spChg>
        <pc:grpChg chg="add mod">
          <ac:chgData name="Simon Harris" userId="141bd518-a903-4682-a1d6-6717e25c6057" providerId="ADAL" clId="{D09807BB-E3B6-40A6-8C67-A1D41BC5B885}" dt="2023-02-24T18:42:00.160" v="966" actId="1035"/>
          <ac:grpSpMkLst>
            <pc:docMk/>
            <pc:sldMk cId="3250169330" sldId="2076137759"/>
            <ac:grpSpMk id="10" creationId="{8024B764-AE11-45C1-B0FF-4F016BE736FB}"/>
          </ac:grpSpMkLst>
        </pc:grpChg>
        <pc:grpChg chg="add mod">
          <ac:chgData name="Simon Harris" userId="141bd518-a903-4682-a1d6-6717e25c6057" providerId="ADAL" clId="{D09807BB-E3B6-40A6-8C67-A1D41BC5B885}" dt="2023-02-24T18:42:00.160" v="966" actId="1035"/>
          <ac:grpSpMkLst>
            <pc:docMk/>
            <pc:sldMk cId="3250169330" sldId="2076137759"/>
            <ac:grpSpMk id="11" creationId="{7AC0A6DD-35D9-4B0A-8F6C-AFFBD090BF21}"/>
          </ac:grpSpMkLst>
        </pc:grpChg>
        <pc:grpChg chg="add mod">
          <ac:chgData name="Simon Harris" userId="141bd518-a903-4682-a1d6-6717e25c6057" providerId="ADAL" clId="{D09807BB-E3B6-40A6-8C67-A1D41BC5B885}" dt="2023-02-24T18:42:05.705" v="976" actId="1036"/>
          <ac:grpSpMkLst>
            <pc:docMk/>
            <pc:sldMk cId="3250169330" sldId="2076137759"/>
            <ac:grpSpMk id="14" creationId="{6F516DF6-FAA3-43AB-82DA-E102C94FE189}"/>
          </ac:grpSpMkLst>
        </pc:grpChg>
        <pc:grpChg chg="add mod">
          <ac:chgData name="Simon Harris" userId="141bd518-a903-4682-a1d6-6717e25c6057" providerId="ADAL" clId="{D09807BB-E3B6-40A6-8C67-A1D41BC5B885}" dt="2023-02-24T18:42:05.705" v="976" actId="1036"/>
          <ac:grpSpMkLst>
            <pc:docMk/>
            <pc:sldMk cId="3250169330" sldId="2076137759"/>
            <ac:grpSpMk id="17" creationId="{08C97003-7CFA-4402-9450-81342C6462DF}"/>
          </ac:grpSpMkLst>
        </pc:grpChg>
        <pc:grpChg chg="add mod">
          <ac:chgData name="Simon Harris" userId="141bd518-a903-4682-a1d6-6717e25c6057" providerId="ADAL" clId="{D09807BB-E3B6-40A6-8C67-A1D41BC5B885}" dt="2023-02-24T18:42:10.124" v="984" actId="1036"/>
          <ac:grpSpMkLst>
            <pc:docMk/>
            <pc:sldMk cId="3250169330" sldId="2076137759"/>
            <ac:grpSpMk id="20" creationId="{78BE5D2B-D9DC-4D72-8099-80F796F0450C}"/>
          </ac:grpSpMkLst>
        </pc:grpChg>
        <pc:grpChg chg="add mod">
          <ac:chgData name="Simon Harris" userId="141bd518-a903-4682-a1d6-6717e25c6057" providerId="ADAL" clId="{D09807BB-E3B6-40A6-8C67-A1D41BC5B885}" dt="2023-02-24T18:42:10.124" v="984" actId="1036"/>
          <ac:grpSpMkLst>
            <pc:docMk/>
            <pc:sldMk cId="3250169330" sldId="2076137759"/>
            <ac:grpSpMk id="23" creationId="{DC9C65A7-42AB-4342-AF83-33C4A0BB6251}"/>
          </ac:grpSpMkLst>
        </pc:grpChg>
        <pc:picChg chg="add mod">
          <ac:chgData name="Simon Harris" userId="141bd518-a903-4682-a1d6-6717e25c6057" providerId="ADAL" clId="{D09807BB-E3B6-40A6-8C67-A1D41BC5B885}" dt="2023-02-24T18:42:00.160" v="966" actId="1035"/>
          <ac:picMkLst>
            <pc:docMk/>
            <pc:sldMk cId="3250169330" sldId="2076137759"/>
            <ac:picMk id="27" creationId="{226EA5DD-D161-4235-A161-A5F86A7E2CEA}"/>
          </ac:picMkLst>
        </pc:picChg>
        <pc:picChg chg="add mod">
          <ac:chgData name="Simon Harris" userId="141bd518-a903-4682-a1d6-6717e25c6057" providerId="ADAL" clId="{D09807BB-E3B6-40A6-8C67-A1D41BC5B885}" dt="2023-02-24T18:42:05.705" v="976" actId="1036"/>
          <ac:picMkLst>
            <pc:docMk/>
            <pc:sldMk cId="3250169330" sldId="2076137759"/>
            <ac:picMk id="29" creationId="{71FF8BA0-9286-4B31-AC35-F66132DB467D}"/>
          </ac:picMkLst>
        </pc:picChg>
        <pc:picChg chg="add del mod">
          <ac:chgData name="Simon Harris" userId="141bd518-a903-4682-a1d6-6717e25c6057" providerId="ADAL" clId="{D09807BB-E3B6-40A6-8C67-A1D41BC5B885}" dt="2023-02-24T18:06:03.066" v="275" actId="478"/>
          <ac:picMkLst>
            <pc:docMk/>
            <pc:sldMk cId="3250169330" sldId="2076137759"/>
            <ac:picMk id="31" creationId="{22902C61-3B64-4350-9836-D3C2DEEAA24B}"/>
          </ac:picMkLst>
        </pc:picChg>
        <pc:picChg chg="add mod">
          <ac:chgData name="Simon Harris" userId="141bd518-a903-4682-a1d6-6717e25c6057" providerId="ADAL" clId="{D09807BB-E3B6-40A6-8C67-A1D41BC5B885}" dt="2023-02-24T18:42:00.160" v="966" actId="1035"/>
          <ac:picMkLst>
            <pc:docMk/>
            <pc:sldMk cId="3250169330" sldId="2076137759"/>
            <ac:picMk id="33" creationId="{3E1BB47A-2B94-495C-B744-68062A9E3F33}"/>
          </ac:picMkLst>
        </pc:picChg>
        <pc:picChg chg="add mod">
          <ac:chgData name="Simon Harris" userId="141bd518-a903-4682-a1d6-6717e25c6057" providerId="ADAL" clId="{D09807BB-E3B6-40A6-8C67-A1D41BC5B885}" dt="2023-02-24T18:42:10.124" v="984" actId="1036"/>
          <ac:picMkLst>
            <pc:docMk/>
            <pc:sldMk cId="3250169330" sldId="2076137759"/>
            <ac:picMk id="35" creationId="{CEFFE0AA-3648-4697-B320-92C6636DC94A}"/>
          </ac:picMkLst>
        </pc:picChg>
        <pc:picChg chg="add del mod">
          <ac:chgData name="Simon Harris" userId="141bd518-a903-4682-a1d6-6717e25c6057" providerId="ADAL" clId="{D09807BB-E3B6-40A6-8C67-A1D41BC5B885}" dt="2023-02-24T18:05:59.644" v="274" actId="478"/>
          <ac:picMkLst>
            <pc:docMk/>
            <pc:sldMk cId="3250169330" sldId="2076137759"/>
            <ac:picMk id="37" creationId="{FD4C2D4C-4C4D-4701-B7E6-7E1BDFF802F6}"/>
          </ac:picMkLst>
        </pc:picChg>
        <pc:picChg chg="add del mod">
          <ac:chgData name="Simon Harris" userId="141bd518-a903-4682-a1d6-6717e25c6057" providerId="ADAL" clId="{D09807BB-E3B6-40A6-8C67-A1D41BC5B885}" dt="2023-02-24T18:04:58.907" v="249" actId="478"/>
          <ac:picMkLst>
            <pc:docMk/>
            <pc:sldMk cId="3250169330" sldId="2076137759"/>
            <ac:picMk id="39" creationId="{33A8F1B3-DD73-443E-9075-4D3C4117C964}"/>
          </ac:picMkLst>
        </pc:picChg>
        <pc:picChg chg="add mod">
          <ac:chgData name="Simon Harris" userId="141bd518-a903-4682-a1d6-6717e25c6057" providerId="ADAL" clId="{D09807BB-E3B6-40A6-8C67-A1D41BC5B885}" dt="2023-02-24T18:42:05.705" v="976" actId="1036"/>
          <ac:picMkLst>
            <pc:docMk/>
            <pc:sldMk cId="3250169330" sldId="2076137759"/>
            <ac:picMk id="41" creationId="{0F4D1541-2739-4C6A-A37F-346F948C7702}"/>
          </ac:picMkLst>
        </pc:picChg>
        <pc:picChg chg="add del mod">
          <ac:chgData name="Simon Harris" userId="141bd518-a903-4682-a1d6-6717e25c6057" providerId="ADAL" clId="{D09807BB-E3B6-40A6-8C67-A1D41BC5B885}" dt="2023-02-24T18:12:03.936" v="294" actId="478"/>
          <ac:picMkLst>
            <pc:docMk/>
            <pc:sldMk cId="3250169330" sldId="2076137759"/>
            <ac:picMk id="43" creationId="{E58685B7-B2F3-497C-98DF-5D66A5042BE9}"/>
          </ac:picMkLst>
        </pc:picChg>
        <pc:picChg chg="add mod">
          <ac:chgData name="Simon Harris" userId="141bd518-a903-4682-a1d6-6717e25c6057" providerId="ADAL" clId="{D09807BB-E3B6-40A6-8C67-A1D41BC5B885}" dt="2023-02-24T18:42:10.124" v="984" actId="1036"/>
          <ac:picMkLst>
            <pc:docMk/>
            <pc:sldMk cId="3250169330" sldId="2076137759"/>
            <ac:picMk id="45" creationId="{663F177A-0867-47EF-8E09-7299DA8CB372}"/>
          </ac:picMkLst>
        </pc:picChg>
      </pc:sldChg>
    </pc:docChg>
  </pc:docChgLst>
  <pc:docChgLst>
    <pc:chgData name="Kate Lancaster" userId="36a3dea0-8e9a-4a0f-8285-613d0b488086" providerId="ADAL" clId="{AD1F3A06-D073-424B-AE1A-FB8B857C7694}"/>
    <pc:docChg chg="undo custSel addSld modSld">
      <pc:chgData name="Kate Lancaster" userId="36a3dea0-8e9a-4a0f-8285-613d0b488086" providerId="ADAL" clId="{AD1F3A06-D073-424B-AE1A-FB8B857C7694}" dt="2023-02-22T11:11:44.966" v="1993" actId="1076"/>
      <pc:docMkLst>
        <pc:docMk/>
      </pc:docMkLst>
      <pc:sldChg chg="addSp modSp mod">
        <pc:chgData name="Kate Lancaster" userId="36a3dea0-8e9a-4a0f-8285-613d0b488086" providerId="ADAL" clId="{AD1F3A06-D073-424B-AE1A-FB8B857C7694}" dt="2023-02-22T11:01:14.624" v="1973" actId="1076"/>
        <pc:sldMkLst>
          <pc:docMk/>
          <pc:sldMk cId="2509351102" sldId="3672"/>
        </pc:sldMkLst>
        <pc:spChg chg="mod">
          <ac:chgData name="Kate Lancaster" userId="36a3dea0-8e9a-4a0f-8285-613d0b488086" providerId="ADAL" clId="{AD1F3A06-D073-424B-AE1A-FB8B857C7694}" dt="2023-02-22T10:57:05.079" v="1920" actId="1076"/>
          <ac:spMkLst>
            <pc:docMk/>
            <pc:sldMk cId="2509351102" sldId="3672"/>
            <ac:spMk id="2" creationId="{00000000-0000-0000-0000-000000000000}"/>
          </ac:spMkLst>
        </pc:spChg>
        <pc:spChg chg="mod">
          <ac:chgData name="Kate Lancaster" userId="36a3dea0-8e9a-4a0f-8285-613d0b488086" providerId="ADAL" clId="{AD1F3A06-D073-424B-AE1A-FB8B857C7694}" dt="2023-02-22T10:57:07.315" v="1921" actId="1076"/>
          <ac:spMkLst>
            <pc:docMk/>
            <pc:sldMk cId="2509351102" sldId="3672"/>
            <ac:spMk id="4" creationId="{5017FE3A-3EC0-48EB-8FA6-60FBEBD4EA47}"/>
          </ac:spMkLst>
        </pc:spChg>
        <pc:graphicFrameChg chg="mod modGraphic">
          <ac:chgData name="Kate Lancaster" userId="36a3dea0-8e9a-4a0f-8285-613d0b488086" providerId="ADAL" clId="{AD1F3A06-D073-424B-AE1A-FB8B857C7694}" dt="2023-02-22T11:00:59.688" v="1972" actId="14734"/>
          <ac:graphicFrameMkLst>
            <pc:docMk/>
            <pc:sldMk cId="2509351102" sldId="3672"/>
            <ac:graphicFrameMk id="6" creationId="{16F7F5DB-E924-4268-9BD1-802678D181DC}"/>
          </ac:graphicFrameMkLst>
        </pc:graphicFrameChg>
        <pc:graphicFrameChg chg="mod modGraphic">
          <ac:chgData name="Kate Lancaster" userId="36a3dea0-8e9a-4a0f-8285-613d0b488086" providerId="ADAL" clId="{AD1F3A06-D073-424B-AE1A-FB8B857C7694}" dt="2023-02-22T10:59:47.398" v="1957" actId="1076"/>
          <ac:graphicFrameMkLst>
            <pc:docMk/>
            <pc:sldMk cId="2509351102" sldId="3672"/>
            <ac:graphicFrameMk id="7" creationId="{60C392C5-ABBB-4FCF-87A7-57CFD2E79FE9}"/>
          </ac:graphicFrameMkLst>
        </pc:graphicFrameChg>
        <pc:graphicFrameChg chg="add mod modGraphic">
          <ac:chgData name="Kate Lancaster" userId="36a3dea0-8e9a-4a0f-8285-613d0b488086" providerId="ADAL" clId="{AD1F3A06-D073-424B-AE1A-FB8B857C7694}" dt="2023-02-22T11:01:14.624" v="1973" actId="1076"/>
          <ac:graphicFrameMkLst>
            <pc:docMk/>
            <pc:sldMk cId="2509351102" sldId="3672"/>
            <ac:graphicFrameMk id="8" creationId="{9676F9E2-F830-40A1-A5A4-A85766FC2713}"/>
          </ac:graphicFrameMkLst>
        </pc:graphicFrameChg>
      </pc:sldChg>
      <pc:sldChg chg="delSp modSp mod addCm delCm modCm">
        <pc:chgData name="Kate Lancaster" userId="36a3dea0-8e9a-4a0f-8285-613d0b488086" providerId="ADAL" clId="{AD1F3A06-D073-424B-AE1A-FB8B857C7694}" dt="2023-02-22T11:09:25.599" v="1992" actId="13926"/>
        <pc:sldMkLst>
          <pc:docMk/>
          <pc:sldMk cId="2401211034" sldId="3674"/>
        </pc:sldMkLst>
        <pc:spChg chg="mod">
          <ac:chgData name="Kate Lancaster" userId="36a3dea0-8e9a-4a0f-8285-613d0b488086" providerId="ADAL" clId="{AD1F3A06-D073-424B-AE1A-FB8B857C7694}" dt="2023-02-22T11:09:25.599" v="1992" actId="13926"/>
          <ac:spMkLst>
            <pc:docMk/>
            <pc:sldMk cId="2401211034" sldId="3674"/>
            <ac:spMk id="2" creationId="{00000000-0000-0000-0000-000000000000}"/>
          </ac:spMkLst>
        </pc:spChg>
        <pc:graphicFrameChg chg="del mod modGraphic">
          <ac:chgData name="Kate Lancaster" userId="36a3dea0-8e9a-4a0f-8285-613d0b488086" providerId="ADAL" clId="{AD1F3A06-D073-424B-AE1A-FB8B857C7694}" dt="2023-02-20T16:55:25.180" v="135" actId="478"/>
          <ac:graphicFrameMkLst>
            <pc:docMk/>
            <pc:sldMk cId="2401211034" sldId="3674"/>
            <ac:graphicFrameMk id="3" creationId="{B7FC0BBF-9ED9-4F27-BC89-B0490D1F28AE}"/>
          </ac:graphicFrameMkLst>
        </pc:graphicFrameChg>
        <pc:graphicFrameChg chg="mod modGraphic">
          <ac:chgData name="Kate Lancaster" userId="36a3dea0-8e9a-4a0f-8285-613d0b488086" providerId="ADAL" clId="{AD1F3A06-D073-424B-AE1A-FB8B857C7694}" dt="2023-02-21T16:21:43.389" v="296" actId="14734"/>
          <ac:graphicFrameMkLst>
            <pc:docMk/>
            <pc:sldMk cId="2401211034" sldId="3674"/>
            <ac:graphicFrameMk id="5" creationId="{00000000-0000-0000-0000-000000000000}"/>
          </ac:graphicFrameMkLst>
        </pc:graphicFrameChg>
        <pc:graphicFrameChg chg="mod modGraphic">
          <ac:chgData name="Kate Lancaster" userId="36a3dea0-8e9a-4a0f-8285-613d0b488086" providerId="ADAL" clId="{AD1F3A06-D073-424B-AE1A-FB8B857C7694}" dt="2023-02-22T10:06:23.229" v="1224" actId="14100"/>
          <ac:graphicFrameMkLst>
            <pc:docMk/>
            <pc:sldMk cId="2401211034" sldId="3674"/>
            <ac:graphicFrameMk id="8" creationId="{00000000-0000-0000-0000-000000000000}"/>
          </ac:graphicFrameMkLst>
        </pc:graphicFrameChg>
        <pc:graphicFrameChg chg="mod modGraphic">
          <ac:chgData name="Kate Lancaster" userId="36a3dea0-8e9a-4a0f-8285-613d0b488086" providerId="ADAL" clId="{AD1F3A06-D073-424B-AE1A-FB8B857C7694}" dt="2023-02-22T10:06:26.418" v="1225" actId="14100"/>
          <ac:graphicFrameMkLst>
            <pc:docMk/>
            <pc:sldMk cId="2401211034" sldId="3674"/>
            <ac:graphicFrameMk id="10" creationId="{633F724F-9DB4-4212-AFB1-BFFC700EC4F5}"/>
          </ac:graphicFrameMkLst>
        </pc:graphicFrameChg>
        <pc:graphicFrameChg chg="mod modGraphic">
          <ac:chgData name="Kate Lancaster" userId="36a3dea0-8e9a-4a0f-8285-613d0b488086" providerId="ADAL" clId="{AD1F3A06-D073-424B-AE1A-FB8B857C7694}" dt="2023-02-22T10:05:32.179" v="1219" actId="20577"/>
          <ac:graphicFrameMkLst>
            <pc:docMk/>
            <pc:sldMk cId="2401211034" sldId="3674"/>
            <ac:graphicFrameMk id="13" creationId="{B8BF9BD6-7E5F-433D-B4F5-DE4688AAC096}"/>
          </ac:graphicFrameMkLst>
        </pc:graphicFrameChg>
        <pc:cxnChg chg="del">
          <ac:chgData name="Kate Lancaster" userId="36a3dea0-8e9a-4a0f-8285-613d0b488086" providerId="ADAL" clId="{AD1F3A06-D073-424B-AE1A-FB8B857C7694}" dt="2023-02-20T16:45:44.208" v="4" actId="478"/>
          <ac:cxnSpMkLst>
            <pc:docMk/>
            <pc:sldMk cId="2401211034" sldId="3674"/>
            <ac:cxnSpMk id="11" creationId="{00000000-0000-0000-0000-000000000000}"/>
          </ac:cxnSpMkLst>
        </pc:cxnChg>
      </pc:sldChg>
      <pc:sldChg chg="modSp new mod">
        <pc:chgData name="Kate Lancaster" userId="36a3dea0-8e9a-4a0f-8285-613d0b488086" providerId="ADAL" clId="{AD1F3A06-D073-424B-AE1A-FB8B857C7694}" dt="2023-02-20T16:09:11.349" v="3" actId="20577"/>
        <pc:sldMkLst>
          <pc:docMk/>
          <pc:sldMk cId="3217488164" sldId="3675"/>
        </pc:sldMkLst>
        <pc:spChg chg="mod">
          <ac:chgData name="Kate Lancaster" userId="36a3dea0-8e9a-4a0f-8285-613d0b488086" providerId="ADAL" clId="{AD1F3A06-D073-424B-AE1A-FB8B857C7694}" dt="2023-02-20T16:09:11.349" v="3" actId="20577"/>
          <ac:spMkLst>
            <pc:docMk/>
            <pc:sldMk cId="3217488164" sldId="3675"/>
            <ac:spMk id="2" creationId="{5F8E75FB-A762-4431-9FA9-93FD5BC735F9}"/>
          </ac:spMkLst>
        </pc:spChg>
      </pc:sldChg>
      <pc:sldChg chg="addSp delSp modSp add mod">
        <pc:chgData name="Kate Lancaster" userId="36a3dea0-8e9a-4a0f-8285-613d0b488086" providerId="ADAL" clId="{AD1F3A06-D073-424B-AE1A-FB8B857C7694}" dt="2023-02-22T10:30:57.390" v="1591" actId="20577"/>
        <pc:sldMkLst>
          <pc:docMk/>
          <pc:sldMk cId="1164951587" sldId="3676"/>
        </pc:sldMkLst>
        <pc:spChg chg="mod">
          <ac:chgData name="Kate Lancaster" userId="36a3dea0-8e9a-4a0f-8285-613d0b488086" providerId="ADAL" clId="{AD1F3A06-D073-424B-AE1A-FB8B857C7694}" dt="2023-02-22T10:20:43.296" v="1464"/>
          <ac:spMkLst>
            <pc:docMk/>
            <pc:sldMk cId="1164951587" sldId="3676"/>
            <ac:spMk id="2" creationId="{00000000-0000-0000-0000-000000000000}"/>
          </ac:spMkLst>
        </pc:spChg>
        <pc:spChg chg="del mod">
          <ac:chgData name="Kate Lancaster" userId="36a3dea0-8e9a-4a0f-8285-613d0b488086" providerId="ADAL" clId="{AD1F3A06-D073-424B-AE1A-FB8B857C7694}" dt="2023-02-22T10:30:34.610" v="1572" actId="478"/>
          <ac:spMkLst>
            <pc:docMk/>
            <pc:sldMk cId="1164951587" sldId="3676"/>
            <ac:spMk id="4" creationId="{5017FE3A-3EC0-48EB-8FA6-60FBEBD4EA47}"/>
          </ac:spMkLst>
        </pc:spChg>
        <pc:spChg chg="add mod">
          <ac:chgData name="Kate Lancaster" userId="36a3dea0-8e9a-4a0f-8285-613d0b488086" providerId="ADAL" clId="{AD1F3A06-D073-424B-AE1A-FB8B857C7694}" dt="2023-02-22T10:30:57.390" v="1591" actId="20577"/>
          <ac:spMkLst>
            <pc:docMk/>
            <pc:sldMk cId="1164951587" sldId="3676"/>
            <ac:spMk id="9" creationId="{256D4A59-F33A-4095-8AF0-2807FEDCBD61}"/>
          </ac:spMkLst>
        </pc:spChg>
        <pc:graphicFrameChg chg="add del mod">
          <ac:chgData name="Kate Lancaster" userId="36a3dea0-8e9a-4a0f-8285-613d0b488086" providerId="ADAL" clId="{AD1F3A06-D073-424B-AE1A-FB8B857C7694}" dt="2023-02-21T16:41:43.947" v="331" actId="478"/>
          <ac:graphicFrameMkLst>
            <pc:docMk/>
            <pc:sldMk cId="1164951587" sldId="3676"/>
            <ac:graphicFrameMk id="3" creationId="{48B69C18-69C3-4D23-AF2F-E4643BA86A75}"/>
          </ac:graphicFrameMkLst>
        </pc:graphicFrameChg>
        <pc:graphicFrameChg chg="mod modGraphic">
          <ac:chgData name="Kate Lancaster" userId="36a3dea0-8e9a-4a0f-8285-613d0b488086" providerId="ADAL" clId="{AD1F3A06-D073-424B-AE1A-FB8B857C7694}" dt="2023-02-22T10:30:40.229" v="1574" actId="1076"/>
          <ac:graphicFrameMkLst>
            <pc:docMk/>
            <pc:sldMk cId="1164951587" sldId="3676"/>
            <ac:graphicFrameMk id="6" creationId="{16F7F5DB-E924-4268-9BD1-802678D181DC}"/>
          </ac:graphicFrameMkLst>
        </pc:graphicFrameChg>
        <pc:graphicFrameChg chg="mod modGraphic">
          <ac:chgData name="Kate Lancaster" userId="36a3dea0-8e9a-4a0f-8285-613d0b488086" providerId="ADAL" clId="{AD1F3A06-D073-424B-AE1A-FB8B857C7694}" dt="2023-02-22T10:30:38.237" v="1573" actId="1076"/>
          <ac:graphicFrameMkLst>
            <pc:docMk/>
            <pc:sldMk cId="1164951587" sldId="3676"/>
            <ac:graphicFrameMk id="7" creationId="{60C392C5-ABBB-4FCF-87A7-57CFD2E79FE9}"/>
          </ac:graphicFrameMkLst>
        </pc:graphicFrameChg>
        <pc:graphicFrameChg chg="add mod modGraphic">
          <ac:chgData name="Kate Lancaster" userId="36a3dea0-8e9a-4a0f-8285-613d0b488086" providerId="ADAL" clId="{AD1F3A06-D073-424B-AE1A-FB8B857C7694}" dt="2023-02-22T10:15:52.014" v="1428" actId="14100"/>
          <ac:graphicFrameMkLst>
            <pc:docMk/>
            <pc:sldMk cId="1164951587" sldId="3676"/>
            <ac:graphicFrameMk id="8" creationId="{AF66BF67-79FC-4D7E-97A5-8391FAE71D23}"/>
          </ac:graphicFrameMkLst>
        </pc:graphicFrameChg>
      </pc:sldChg>
      <pc:sldChg chg="addSp delSp modSp add mod">
        <pc:chgData name="Kate Lancaster" userId="36a3dea0-8e9a-4a0f-8285-613d0b488086" providerId="ADAL" clId="{AD1F3A06-D073-424B-AE1A-FB8B857C7694}" dt="2023-02-21T17:15:45.927" v="1181" actId="1076"/>
        <pc:sldMkLst>
          <pc:docMk/>
          <pc:sldMk cId="1999869781" sldId="3677"/>
        </pc:sldMkLst>
        <pc:spChg chg="mod">
          <ac:chgData name="Kate Lancaster" userId="36a3dea0-8e9a-4a0f-8285-613d0b488086" providerId="ADAL" clId="{AD1F3A06-D073-424B-AE1A-FB8B857C7694}" dt="2023-02-21T17:15:45.927" v="1181" actId="1076"/>
          <ac:spMkLst>
            <pc:docMk/>
            <pc:sldMk cId="1999869781" sldId="3677"/>
            <ac:spMk id="2" creationId="{3BBF64D1-DD4B-479C-8274-060EA4CFB223}"/>
          </ac:spMkLst>
        </pc:spChg>
        <pc:spChg chg="del mod">
          <ac:chgData name="Kate Lancaster" userId="36a3dea0-8e9a-4a0f-8285-613d0b488086" providerId="ADAL" clId="{AD1F3A06-D073-424B-AE1A-FB8B857C7694}" dt="2023-02-21T17:11:37.807" v="1089" actId="478"/>
          <ac:spMkLst>
            <pc:docMk/>
            <pc:sldMk cId="1999869781" sldId="3677"/>
            <ac:spMk id="3" creationId="{46664FD0-4BE7-4B08-81D6-8FB1EF60F749}"/>
          </ac:spMkLst>
        </pc:spChg>
        <pc:spChg chg="add del mod">
          <ac:chgData name="Kate Lancaster" userId="36a3dea0-8e9a-4a0f-8285-613d0b488086" providerId="ADAL" clId="{AD1F3A06-D073-424B-AE1A-FB8B857C7694}" dt="2023-02-21T17:12:21.335" v="1091" actId="478"/>
          <ac:spMkLst>
            <pc:docMk/>
            <pc:sldMk cId="1999869781" sldId="3677"/>
            <ac:spMk id="8" creationId="{E7F81B0B-6659-4EA5-BBD2-274017A8F5B0}"/>
          </ac:spMkLst>
        </pc:spChg>
        <pc:graphicFrameChg chg="del">
          <ac:chgData name="Kate Lancaster" userId="36a3dea0-8e9a-4a0f-8285-613d0b488086" providerId="ADAL" clId="{AD1F3A06-D073-424B-AE1A-FB8B857C7694}" dt="2023-02-21T17:06:14.481" v="1005" actId="478"/>
          <ac:graphicFrameMkLst>
            <pc:docMk/>
            <pc:sldMk cId="1999869781" sldId="3677"/>
            <ac:graphicFrameMk id="4" creationId="{A28571E0-7D26-45BD-8A74-2983975FB1CD}"/>
          </ac:graphicFrameMkLst>
        </pc:graphicFrameChg>
        <pc:graphicFrameChg chg="add mod modGraphic">
          <ac:chgData name="Kate Lancaster" userId="36a3dea0-8e9a-4a0f-8285-613d0b488086" providerId="ADAL" clId="{AD1F3A06-D073-424B-AE1A-FB8B857C7694}" dt="2023-02-21T17:15:37.959" v="1179" actId="108"/>
          <ac:graphicFrameMkLst>
            <pc:docMk/>
            <pc:sldMk cId="1999869781" sldId="3677"/>
            <ac:graphicFrameMk id="9" creationId="{E47F4072-6774-4435-8EC1-1AA054AF3544}"/>
          </ac:graphicFrameMkLst>
        </pc:graphicFrameChg>
        <pc:picChg chg="add del">
          <ac:chgData name="Kate Lancaster" userId="36a3dea0-8e9a-4a0f-8285-613d0b488086" providerId="ADAL" clId="{AD1F3A06-D073-424B-AE1A-FB8B857C7694}" dt="2023-02-21T17:06:58.561" v="1015" actId="478"/>
          <ac:picMkLst>
            <pc:docMk/>
            <pc:sldMk cId="1999869781" sldId="3677"/>
            <ac:picMk id="6" creationId="{4917848F-3C6E-4084-BF20-0689B85D70AC}"/>
          </ac:picMkLst>
        </pc:picChg>
      </pc:sldChg>
      <pc:sldChg chg="addSp delSp modSp add mod">
        <pc:chgData name="Kate Lancaster" userId="36a3dea0-8e9a-4a0f-8285-613d0b488086" providerId="ADAL" clId="{AD1F3A06-D073-424B-AE1A-FB8B857C7694}" dt="2023-02-22T11:11:44.966" v="1993" actId="1076"/>
        <pc:sldMkLst>
          <pc:docMk/>
          <pc:sldMk cId="1601617506" sldId="3678"/>
        </pc:sldMkLst>
        <pc:spChg chg="mod">
          <ac:chgData name="Kate Lancaster" userId="36a3dea0-8e9a-4a0f-8285-613d0b488086" providerId="ADAL" clId="{AD1F3A06-D073-424B-AE1A-FB8B857C7694}" dt="2023-02-22T10:31:24.390" v="1597" actId="1076"/>
          <ac:spMkLst>
            <pc:docMk/>
            <pc:sldMk cId="1601617506" sldId="3678"/>
            <ac:spMk id="2" creationId="{00000000-0000-0000-0000-000000000000}"/>
          </ac:spMkLst>
        </pc:spChg>
        <pc:spChg chg="mod">
          <ac:chgData name="Kate Lancaster" userId="36a3dea0-8e9a-4a0f-8285-613d0b488086" providerId="ADAL" clId="{AD1F3A06-D073-424B-AE1A-FB8B857C7694}" dt="2023-02-22T10:39:50.472" v="1683" actId="1076"/>
          <ac:spMkLst>
            <pc:docMk/>
            <pc:sldMk cId="1601617506" sldId="3678"/>
            <ac:spMk id="4" creationId="{5017FE3A-3EC0-48EB-8FA6-60FBEBD4EA47}"/>
          </ac:spMkLst>
        </pc:spChg>
        <pc:graphicFrameChg chg="del mod modGraphic">
          <ac:chgData name="Kate Lancaster" userId="36a3dea0-8e9a-4a0f-8285-613d0b488086" providerId="ADAL" clId="{AD1F3A06-D073-424B-AE1A-FB8B857C7694}" dt="2023-02-22T11:01:24.689" v="1974" actId="478"/>
          <ac:graphicFrameMkLst>
            <pc:docMk/>
            <pc:sldMk cId="1601617506" sldId="3678"/>
            <ac:graphicFrameMk id="6" creationId="{16F7F5DB-E924-4268-9BD1-802678D181DC}"/>
          </ac:graphicFrameMkLst>
        </pc:graphicFrameChg>
        <pc:graphicFrameChg chg="del">
          <ac:chgData name="Kate Lancaster" userId="36a3dea0-8e9a-4a0f-8285-613d0b488086" providerId="ADAL" clId="{AD1F3A06-D073-424B-AE1A-FB8B857C7694}" dt="2023-02-22T10:30:07" v="1569" actId="478"/>
          <ac:graphicFrameMkLst>
            <pc:docMk/>
            <pc:sldMk cId="1601617506" sldId="3678"/>
            <ac:graphicFrameMk id="7" creationId="{60C392C5-ABBB-4FCF-87A7-57CFD2E79FE9}"/>
          </ac:graphicFrameMkLst>
        </pc:graphicFrameChg>
        <pc:graphicFrameChg chg="add mod modGraphic">
          <ac:chgData name="Kate Lancaster" userId="36a3dea0-8e9a-4a0f-8285-613d0b488086" providerId="ADAL" clId="{AD1F3A06-D073-424B-AE1A-FB8B857C7694}" dt="2023-02-22T10:49:28.108" v="1832" actId="1076"/>
          <ac:graphicFrameMkLst>
            <pc:docMk/>
            <pc:sldMk cId="1601617506" sldId="3678"/>
            <ac:graphicFrameMk id="8" creationId="{375685B8-D3C0-46EA-83F0-6DE684732E98}"/>
          </ac:graphicFrameMkLst>
        </pc:graphicFrameChg>
        <pc:graphicFrameChg chg="add mod">
          <ac:chgData name="Kate Lancaster" userId="36a3dea0-8e9a-4a0f-8285-613d0b488086" providerId="ADAL" clId="{AD1F3A06-D073-424B-AE1A-FB8B857C7694}" dt="2023-02-22T11:11:44.966" v="1993" actId="1076"/>
          <ac:graphicFrameMkLst>
            <pc:docMk/>
            <pc:sldMk cId="1601617506" sldId="3678"/>
            <ac:graphicFrameMk id="9" creationId="{201BE539-4900-4649-AF83-DCC0AEB1FA74}"/>
          </ac:graphicFrameMkLst>
        </pc:graphicFrameChg>
      </pc:sldChg>
      <pc:sldChg chg="addSp delSp modSp add mod">
        <pc:chgData name="Kate Lancaster" userId="36a3dea0-8e9a-4a0f-8285-613d0b488086" providerId="ADAL" clId="{AD1F3A06-D073-424B-AE1A-FB8B857C7694}" dt="2023-02-22T10:30:51.698" v="1578" actId="20577"/>
        <pc:sldMkLst>
          <pc:docMk/>
          <pc:sldMk cId="1677735484" sldId="3679"/>
        </pc:sldMkLst>
        <pc:spChg chg="mod">
          <ac:chgData name="Kate Lancaster" userId="36a3dea0-8e9a-4a0f-8285-613d0b488086" providerId="ADAL" clId="{AD1F3A06-D073-424B-AE1A-FB8B857C7694}" dt="2023-02-22T10:20:25.959" v="1463" actId="13926"/>
          <ac:spMkLst>
            <pc:docMk/>
            <pc:sldMk cId="1677735484" sldId="3679"/>
            <ac:spMk id="2" creationId="{00000000-0000-0000-0000-000000000000}"/>
          </ac:spMkLst>
        </pc:spChg>
        <pc:spChg chg="del mod">
          <ac:chgData name="Kate Lancaster" userId="36a3dea0-8e9a-4a0f-8285-613d0b488086" providerId="ADAL" clId="{AD1F3A06-D073-424B-AE1A-FB8B857C7694}" dt="2023-02-22T10:30:48.263" v="1575" actId="21"/>
          <ac:spMkLst>
            <pc:docMk/>
            <pc:sldMk cId="1677735484" sldId="3679"/>
            <ac:spMk id="4" creationId="{5017FE3A-3EC0-48EB-8FA6-60FBEBD4EA47}"/>
          </ac:spMkLst>
        </pc:spChg>
        <pc:spChg chg="mod">
          <ac:chgData name="Kate Lancaster" userId="36a3dea0-8e9a-4a0f-8285-613d0b488086" providerId="ADAL" clId="{AD1F3A06-D073-424B-AE1A-FB8B857C7694}" dt="2023-02-22T10:30:51.698" v="1578" actId="20577"/>
          <ac:spMkLst>
            <pc:docMk/>
            <pc:sldMk cId="1677735484" sldId="3679"/>
            <ac:spMk id="9" creationId="{256D4A59-F33A-4095-8AF0-2807FEDCBD61}"/>
          </ac:spMkLst>
        </pc:spChg>
        <pc:graphicFrameChg chg="mod modGraphic">
          <ac:chgData name="Kate Lancaster" userId="36a3dea0-8e9a-4a0f-8285-613d0b488086" providerId="ADAL" clId="{AD1F3A06-D073-424B-AE1A-FB8B857C7694}" dt="2023-02-22T10:25:38.131" v="1509" actId="1076"/>
          <ac:graphicFrameMkLst>
            <pc:docMk/>
            <pc:sldMk cId="1677735484" sldId="3679"/>
            <ac:graphicFrameMk id="6" creationId="{16F7F5DB-E924-4268-9BD1-802678D181DC}"/>
          </ac:graphicFrameMkLst>
        </pc:graphicFrameChg>
        <pc:graphicFrameChg chg="del">
          <ac:chgData name="Kate Lancaster" userId="36a3dea0-8e9a-4a0f-8285-613d0b488086" providerId="ADAL" clId="{AD1F3A06-D073-424B-AE1A-FB8B857C7694}" dt="2023-02-22T10:20:55.750" v="1465" actId="478"/>
          <ac:graphicFrameMkLst>
            <pc:docMk/>
            <pc:sldMk cId="1677735484" sldId="3679"/>
            <ac:graphicFrameMk id="7" creationId="{60C392C5-ABBB-4FCF-87A7-57CFD2E79FE9}"/>
          </ac:graphicFrameMkLst>
        </pc:graphicFrameChg>
        <pc:graphicFrameChg chg="mod modGraphic">
          <ac:chgData name="Kate Lancaster" userId="36a3dea0-8e9a-4a0f-8285-613d0b488086" providerId="ADAL" clId="{AD1F3A06-D073-424B-AE1A-FB8B857C7694}" dt="2023-02-22T10:27:35.112" v="1538" actId="20577"/>
          <ac:graphicFrameMkLst>
            <pc:docMk/>
            <pc:sldMk cId="1677735484" sldId="3679"/>
            <ac:graphicFrameMk id="8" creationId="{AF66BF67-79FC-4D7E-97A5-8391FAE71D23}"/>
          </ac:graphicFrameMkLst>
        </pc:graphicFrameChg>
        <pc:graphicFrameChg chg="add mod modGraphic">
          <ac:chgData name="Kate Lancaster" userId="36a3dea0-8e9a-4a0f-8285-613d0b488086" providerId="ADAL" clId="{AD1F3A06-D073-424B-AE1A-FB8B857C7694}" dt="2023-02-22T10:25:58.710" v="1521" actId="20577"/>
          <ac:graphicFrameMkLst>
            <pc:docMk/>
            <pc:sldMk cId="1677735484" sldId="3679"/>
            <ac:graphicFrameMk id="10" creationId="{E207A2AE-48C7-4784-8BBB-42EAE9E29632}"/>
          </ac:graphicFrameMkLst>
        </pc:graphicFrameChg>
      </pc:sldChg>
    </pc:docChg>
  </pc:docChgLst>
  <pc:docChgLst>
    <pc:chgData name="Rachel Taggart" userId="4f8aad94-55b7-4ba6-8498-7cad127c11eb" providerId="ADAL" clId="{EC69FE25-6119-4B9D-B601-297C83290544}"/>
    <pc:docChg chg="undo custSel delSld modSld">
      <pc:chgData name="Rachel Taggart" userId="4f8aad94-55b7-4ba6-8498-7cad127c11eb" providerId="ADAL" clId="{EC69FE25-6119-4B9D-B601-297C83290544}" dt="2022-01-26T09:40:09.730" v="546" actId="20577"/>
      <pc:docMkLst>
        <pc:docMk/>
      </pc:docMkLst>
      <pc:sldChg chg="addSp modSp">
        <pc:chgData name="Rachel Taggart" userId="4f8aad94-55b7-4ba6-8498-7cad127c11eb" providerId="ADAL" clId="{EC69FE25-6119-4B9D-B601-297C83290544}" dt="2022-01-26T09:40:09.730" v="546" actId="20577"/>
        <pc:sldMkLst>
          <pc:docMk/>
          <pc:sldMk cId="16080381" sldId="883"/>
        </pc:sldMkLst>
        <pc:spChg chg="mod">
          <ac:chgData name="Rachel Taggart" userId="4f8aad94-55b7-4ba6-8498-7cad127c11eb" providerId="ADAL" clId="{EC69FE25-6119-4B9D-B601-297C83290544}" dt="2022-01-26T09:40:09.730" v="546" actId="20577"/>
          <ac:spMkLst>
            <pc:docMk/>
            <pc:sldMk cId="16080381" sldId="883"/>
            <ac:spMk id="3" creationId="{46664FD0-4BE7-4B08-81D6-8FB1EF60F749}"/>
          </ac:spMkLst>
        </pc:spChg>
        <pc:graphicFrameChg chg="add mod">
          <ac:chgData name="Rachel Taggart" userId="4f8aad94-55b7-4ba6-8498-7cad127c11eb" providerId="ADAL" clId="{EC69FE25-6119-4B9D-B601-297C83290544}" dt="2022-01-26T09:36:52.289" v="403" actId="1076"/>
          <ac:graphicFrameMkLst>
            <pc:docMk/>
            <pc:sldMk cId="16080381" sldId="883"/>
            <ac:graphicFrameMk id="4" creationId="{A28571E0-7D26-45BD-8A74-2983975FB1CD}"/>
          </ac:graphicFrameMkLst>
        </pc:graphicFrameChg>
      </pc:sldChg>
      <pc:sldChg chg="modSp">
        <pc:chgData name="Rachel Taggart" userId="4f8aad94-55b7-4ba6-8498-7cad127c11eb" providerId="ADAL" clId="{EC69FE25-6119-4B9D-B601-297C83290544}" dt="2022-01-26T08:53:39.764" v="375" actId="6549"/>
        <pc:sldMkLst>
          <pc:docMk/>
          <pc:sldMk cId="2477773196" sldId="3670"/>
        </pc:sldMkLst>
        <pc:graphicFrameChg chg="mod modGraphic">
          <ac:chgData name="Rachel Taggart" userId="4f8aad94-55b7-4ba6-8498-7cad127c11eb" providerId="ADAL" clId="{EC69FE25-6119-4B9D-B601-297C83290544}" dt="2022-01-26T08:49:55.444" v="302" actId="207"/>
          <ac:graphicFrameMkLst>
            <pc:docMk/>
            <pc:sldMk cId="2477773196" sldId="3670"/>
            <ac:graphicFrameMk id="6" creationId="{16F7F5DB-E924-4268-9BD1-802678D181DC}"/>
          </ac:graphicFrameMkLst>
        </pc:graphicFrameChg>
        <pc:graphicFrameChg chg="mod modGraphic">
          <ac:chgData name="Rachel Taggart" userId="4f8aad94-55b7-4ba6-8498-7cad127c11eb" providerId="ADAL" clId="{EC69FE25-6119-4B9D-B601-297C83290544}" dt="2022-01-26T08:53:39.764" v="375" actId="6549"/>
          <ac:graphicFrameMkLst>
            <pc:docMk/>
            <pc:sldMk cId="2477773196" sldId="3670"/>
            <ac:graphicFrameMk id="7" creationId="{60C392C5-ABBB-4FCF-87A7-57CFD2E79FE9}"/>
          </ac:graphicFrameMkLst>
        </pc:graphicFrameChg>
      </pc:sldChg>
      <pc:sldChg chg="modSp">
        <pc:chgData name="Rachel Taggart" userId="4f8aad94-55b7-4ba6-8498-7cad127c11eb" providerId="ADAL" clId="{EC69FE25-6119-4B9D-B601-297C83290544}" dt="2022-01-26T08:57:10.579" v="386"/>
        <pc:sldMkLst>
          <pc:docMk/>
          <pc:sldMk cId="2298511722" sldId="3671"/>
        </pc:sldMkLst>
        <pc:graphicFrameChg chg="mod modGraphic">
          <ac:chgData name="Rachel Taggart" userId="4f8aad94-55b7-4ba6-8498-7cad127c11eb" providerId="ADAL" clId="{EC69FE25-6119-4B9D-B601-297C83290544}" dt="2022-01-26T08:56:52.909" v="385"/>
          <ac:graphicFrameMkLst>
            <pc:docMk/>
            <pc:sldMk cId="2298511722" sldId="3671"/>
            <ac:graphicFrameMk id="6" creationId="{16F7F5DB-E924-4268-9BD1-802678D181DC}"/>
          </ac:graphicFrameMkLst>
        </pc:graphicFrameChg>
        <pc:graphicFrameChg chg="mod">
          <ac:chgData name="Rachel Taggart" userId="4f8aad94-55b7-4ba6-8498-7cad127c11eb" providerId="ADAL" clId="{EC69FE25-6119-4B9D-B601-297C83290544}" dt="2022-01-26T08:57:10.579" v="386"/>
          <ac:graphicFrameMkLst>
            <pc:docMk/>
            <pc:sldMk cId="2298511722" sldId="3671"/>
            <ac:graphicFrameMk id="7" creationId="{60C392C5-ABBB-4FCF-87A7-57CFD2E79FE9}"/>
          </ac:graphicFrameMkLst>
        </pc:graphicFrameChg>
      </pc:sldChg>
    </pc:docChg>
  </pc:docChgLst>
  <pc:docChgLst>
    <pc:chgData name="Molly Haley1" userId="2264ca27-fef1-4fb9-96be-333087b5d2f3" providerId="ADAL" clId="{5E77A1F8-C83A-4156-8177-1D7E3A9F179E}"/>
    <pc:docChg chg="undo modSld">
      <pc:chgData name="Molly Haley1" userId="2264ca27-fef1-4fb9-96be-333087b5d2f3" providerId="ADAL" clId="{5E77A1F8-C83A-4156-8177-1D7E3A9F179E}" dt="2022-02-23T10:00:54.938" v="9" actId="20577"/>
      <pc:docMkLst>
        <pc:docMk/>
      </pc:docMkLst>
      <pc:sldChg chg="modSp">
        <pc:chgData name="Molly Haley1" userId="2264ca27-fef1-4fb9-96be-333087b5d2f3" providerId="ADAL" clId="{5E77A1F8-C83A-4156-8177-1D7E3A9F179E}" dt="2022-02-23T10:00:54.938" v="9" actId="20577"/>
        <pc:sldMkLst>
          <pc:docMk/>
          <pc:sldMk cId="3653749228" sldId="288"/>
        </pc:sldMkLst>
        <pc:spChg chg="mod">
          <ac:chgData name="Molly Haley1" userId="2264ca27-fef1-4fb9-96be-333087b5d2f3" providerId="ADAL" clId="{5E77A1F8-C83A-4156-8177-1D7E3A9F179E}" dt="2022-02-23T10:00:54.938" v="9" actId="20577"/>
          <ac:spMkLst>
            <pc:docMk/>
            <pc:sldMk cId="3653749228" sldId="288"/>
            <ac:spMk id="3" creationId="{00000000-0000-0000-0000-000000000000}"/>
          </ac:spMkLst>
        </pc:spChg>
      </pc:sldChg>
    </pc:docChg>
  </pc:docChgLst>
  <pc:docChgLst>
    <pc:chgData name="Molly Haley1" userId="2264ca27-fef1-4fb9-96be-333087b5d2f3" providerId="ADAL" clId="{B0CB9E36-F0E4-4F6F-AED8-E21DE3165E27}"/>
    <pc:docChg chg="custSel addSld delSld modSld">
      <pc:chgData name="Molly Haley1" userId="2264ca27-fef1-4fb9-96be-333087b5d2f3" providerId="ADAL" clId="{B0CB9E36-F0E4-4F6F-AED8-E21DE3165E27}" dt="2023-02-27T16:24:23.747" v="4" actId="27636"/>
      <pc:docMkLst>
        <pc:docMk/>
      </pc:docMkLst>
      <pc:sldChg chg="modSp mod">
        <pc:chgData name="Molly Haley1" userId="2264ca27-fef1-4fb9-96be-333087b5d2f3" providerId="ADAL" clId="{B0CB9E36-F0E4-4F6F-AED8-E21DE3165E27}" dt="2023-02-24T10:45:56.644" v="0" actId="20577"/>
        <pc:sldMkLst>
          <pc:docMk/>
          <pc:sldMk cId="792456834" sldId="263"/>
        </pc:sldMkLst>
        <pc:spChg chg="mod">
          <ac:chgData name="Molly Haley1" userId="2264ca27-fef1-4fb9-96be-333087b5d2f3" providerId="ADAL" clId="{B0CB9E36-F0E4-4F6F-AED8-E21DE3165E27}" dt="2023-02-24T10:45:56.644" v="0" actId="20577"/>
          <ac:spMkLst>
            <pc:docMk/>
            <pc:sldMk cId="792456834" sldId="263"/>
            <ac:spMk id="36" creationId="{5170BFC7-C5ED-4C9C-92E2-5BDA5CAF3600}"/>
          </ac:spMkLst>
        </pc:spChg>
      </pc:sldChg>
      <pc:sldChg chg="add">
        <pc:chgData name="Molly Haley1" userId="2264ca27-fef1-4fb9-96be-333087b5d2f3" providerId="ADAL" clId="{B0CB9E36-F0E4-4F6F-AED8-E21DE3165E27}" dt="2023-02-27T15:32:19.624" v="1"/>
        <pc:sldMkLst>
          <pc:docMk/>
          <pc:sldMk cId="2398315796" sldId="3690"/>
        </pc:sldMkLst>
      </pc:sldChg>
      <pc:sldChg chg="del">
        <pc:chgData name="Molly Haley1" userId="2264ca27-fef1-4fb9-96be-333087b5d2f3" providerId="ADAL" clId="{B0CB9E36-F0E4-4F6F-AED8-E21DE3165E27}" dt="2023-02-27T15:32:37.272" v="2" actId="47"/>
        <pc:sldMkLst>
          <pc:docMk/>
          <pc:sldMk cId="887362078" sldId="3696"/>
        </pc:sldMkLst>
      </pc:sldChg>
      <pc:sldChg chg="modSp add mod">
        <pc:chgData name="Molly Haley1" userId="2264ca27-fef1-4fb9-96be-333087b5d2f3" providerId="ADAL" clId="{B0CB9E36-F0E4-4F6F-AED8-E21DE3165E27}" dt="2023-02-27T16:24:23.747" v="4" actId="27636"/>
        <pc:sldMkLst>
          <pc:docMk/>
          <pc:sldMk cId="2931624365" sldId="3769"/>
        </pc:sldMkLst>
        <pc:spChg chg="mod">
          <ac:chgData name="Molly Haley1" userId="2264ca27-fef1-4fb9-96be-333087b5d2f3" providerId="ADAL" clId="{B0CB9E36-F0E4-4F6F-AED8-E21DE3165E27}" dt="2023-02-27T16:24:23.747" v="4" actId="27636"/>
          <ac:spMkLst>
            <pc:docMk/>
            <pc:sldMk cId="2931624365" sldId="3769"/>
            <ac:spMk id="3" creationId="{0B85589B-786C-4948-887F-E4E01ED20321}"/>
          </ac:spMkLst>
        </pc:spChg>
      </pc:sldChg>
      <pc:sldChg chg="del">
        <pc:chgData name="Molly Haley1" userId="2264ca27-fef1-4fb9-96be-333087b5d2f3" providerId="ADAL" clId="{B0CB9E36-F0E4-4F6F-AED8-E21DE3165E27}" dt="2023-02-27T15:32:37.272" v="2" actId="47"/>
        <pc:sldMkLst>
          <pc:docMk/>
          <pc:sldMk cId="436337371" sldId="3770"/>
        </pc:sldMkLst>
      </pc:sldChg>
      <pc:sldChg chg="del">
        <pc:chgData name="Molly Haley1" userId="2264ca27-fef1-4fb9-96be-333087b5d2f3" providerId="ADAL" clId="{B0CB9E36-F0E4-4F6F-AED8-E21DE3165E27}" dt="2023-02-27T15:32:37.272" v="2" actId="47"/>
        <pc:sldMkLst>
          <pc:docMk/>
          <pc:sldMk cId="2697205510" sldId="3778"/>
        </pc:sldMkLst>
      </pc:sldChg>
      <pc:sldChg chg="del">
        <pc:chgData name="Molly Haley1" userId="2264ca27-fef1-4fb9-96be-333087b5d2f3" providerId="ADAL" clId="{B0CB9E36-F0E4-4F6F-AED8-E21DE3165E27}" dt="2023-02-27T15:32:37.272" v="2" actId="47"/>
        <pc:sldMkLst>
          <pc:docMk/>
          <pc:sldMk cId="3442323578" sldId="3779"/>
        </pc:sldMkLst>
      </pc:sldChg>
      <pc:sldChg chg="del">
        <pc:chgData name="Molly Haley1" userId="2264ca27-fef1-4fb9-96be-333087b5d2f3" providerId="ADAL" clId="{B0CB9E36-F0E4-4F6F-AED8-E21DE3165E27}" dt="2023-02-27T15:32:37.272" v="2" actId="47"/>
        <pc:sldMkLst>
          <pc:docMk/>
          <pc:sldMk cId="3394815327" sldId="3782"/>
        </pc:sldMkLst>
      </pc:sldChg>
      <pc:sldChg chg="del">
        <pc:chgData name="Molly Haley1" userId="2264ca27-fef1-4fb9-96be-333087b5d2f3" providerId="ADAL" clId="{B0CB9E36-F0E4-4F6F-AED8-E21DE3165E27}" dt="2023-02-27T15:32:37.272" v="2" actId="47"/>
        <pc:sldMkLst>
          <pc:docMk/>
          <pc:sldMk cId="2606053450" sldId="3783"/>
        </pc:sldMkLst>
      </pc:sldChg>
      <pc:sldChg chg="del">
        <pc:chgData name="Molly Haley1" userId="2264ca27-fef1-4fb9-96be-333087b5d2f3" providerId="ADAL" clId="{B0CB9E36-F0E4-4F6F-AED8-E21DE3165E27}" dt="2023-02-27T15:32:37.272" v="2" actId="47"/>
        <pc:sldMkLst>
          <pc:docMk/>
          <pc:sldMk cId="3712717630" sldId="3784"/>
        </pc:sldMkLst>
      </pc:sldChg>
      <pc:sldChg chg="del">
        <pc:chgData name="Molly Haley1" userId="2264ca27-fef1-4fb9-96be-333087b5d2f3" providerId="ADAL" clId="{B0CB9E36-F0E4-4F6F-AED8-E21DE3165E27}" dt="2023-02-27T15:32:37.272" v="2" actId="47"/>
        <pc:sldMkLst>
          <pc:docMk/>
          <pc:sldMk cId="316167787" sldId="3785"/>
        </pc:sldMkLst>
      </pc:sldChg>
      <pc:sldChg chg="del">
        <pc:chgData name="Molly Haley1" userId="2264ca27-fef1-4fb9-96be-333087b5d2f3" providerId="ADAL" clId="{B0CB9E36-F0E4-4F6F-AED8-E21DE3165E27}" dt="2023-02-27T15:32:37.272" v="2" actId="47"/>
        <pc:sldMkLst>
          <pc:docMk/>
          <pc:sldMk cId="799118928" sldId="3786"/>
        </pc:sldMkLst>
      </pc:sldChg>
      <pc:sldChg chg="del">
        <pc:chgData name="Molly Haley1" userId="2264ca27-fef1-4fb9-96be-333087b5d2f3" providerId="ADAL" clId="{B0CB9E36-F0E4-4F6F-AED8-E21DE3165E27}" dt="2023-02-27T15:32:37.272" v="2" actId="47"/>
        <pc:sldMkLst>
          <pc:docMk/>
          <pc:sldMk cId="2443718110" sldId="3787"/>
        </pc:sldMkLst>
      </pc:sldChg>
      <pc:sldChg chg="del">
        <pc:chgData name="Molly Haley1" userId="2264ca27-fef1-4fb9-96be-333087b5d2f3" providerId="ADAL" clId="{B0CB9E36-F0E4-4F6F-AED8-E21DE3165E27}" dt="2023-02-27T15:32:37.272" v="2" actId="47"/>
        <pc:sldMkLst>
          <pc:docMk/>
          <pc:sldMk cId="3250169330" sldId="2076137759"/>
        </pc:sldMkLst>
      </pc:sldChg>
      <pc:sldChg chg="add">
        <pc:chgData name="Molly Haley1" userId="2264ca27-fef1-4fb9-96be-333087b5d2f3" providerId="ADAL" clId="{B0CB9E36-F0E4-4F6F-AED8-E21DE3165E27}" dt="2023-02-27T15:32:19.624" v="1"/>
        <pc:sldMkLst>
          <pc:docMk/>
          <pc:sldMk cId="2144802336" sldId="2076137763"/>
        </pc:sldMkLst>
      </pc:sldChg>
      <pc:sldChg chg="add">
        <pc:chgData name="Molly Haley1" userId="2264ca27-fef1-4fb9-96be-333087b5d2f3" providerId="ADAL" clId="{B0CB9E36-F0E4-4F6F-AED8-E21DE3165E27}" dt="2023-02-27T15:32:19.624" v="1"/>
        <pc:sldMkLst>
          <pc:docMk/>
          <pc:sldMk cId="2092762368" sldId="2076137764"/>
        </pc:sldMkLst>
      </pc:sldChg>
      <pc:sldChg chg="add">
        <pc:chgData name="Molly Haley1" userId="2264ca27-fef1-4fb9-96be-333087b5d2f3" providerId="ADAL" clId="{B0CB9E36-F0E4-4F6F-AED8-E21DE3165E27}" dt="2023-02-27T15:32:19.624" v="1"/>
        <pc:sldMkLst>
          <pc:docMk/>
          <pc:sldMk cId="3402655944" sldId="2076137765"/>
        </pc:sldMkLst>
      </pc:sldChg>
      <pc:sldChg chg="add">
        <pc:chgData name="Molly Haley1" userId="2264ca27-fef1-4fb9-96be-333087b5d2f3" providerId="ADAL" clId="{B0CB9E36-F0E4-4F6F-AED8-E21DE3165E27}" dt="2023-02-27T15:32:19.624" v="1"/>
        <pc:sldMkLst>
          <pc:docMk/>
          <pc:sldMk cId="558323801" sldId="2076137766"/>
        </pc:sldMkLst>
      </pc:sldChg>
      <pc:sldChg chg="add">
        <pc:chgData name="Molly Haley1" userId="2264ca27-fef1-4fb9-96be-333087b5d2f3" providerId="ADAL" clId="{B0CB9E36-F0E4-4F6F-AED8-E21DE3165E27}" dt="2023-02-27T15:32:19.624" v="1"/>
        <pc:sldMkLst>
          <pc:docMk/>
          <pc:sldMk cId="2892915180" sldId="2076137767"/>
        </pc:sldMkLst>
      </pc:sldChg>
      <pc:sldChg chg="add">
        <pc:chgData name="Molly Haley1" userId="2264ca27-fef1-4fb9-96be-333087b5d2f3" providerId="ADAL" clId="{B0CB9E36-F0E4-4F6F-AED8-E21DE3165E27}" dt="2023-02-27T15:32:19.624" v="1"/>
        <pc:sldMkLst>
          <pc:docMk/>
          <pc:sldMk cId="2543142134" sldId="2076137768"/>
        </pc:sldMkLst>
      </pc:sldChg>
      <pc:sldChg chg="add">
        <pc:chgData name="Molly Haley1" userId="2264ca27-fef1-4fb9-96be-333087b5d2f3" providerId="ADAL" clId="{B0CB9E36-F0E4-4F6F-AED8-E21DE3165E27}" dt="2023-02-27T15:32:19.624" v="1"/>
        <pc:sldMkLst>
          <pc:docMk/>
          <pc:sldMk cId="3384848727" sldId="2076137769"/>
        </pc:sldMkLst>
      </pc:sldChg>
      <pc:sldChg chg="add">
        <pc:chgData name="Molly Haley1" userId="2264ca27-fef1-4fb9-96be-333087b5d2f3" providerId="ADAL" clId="{B0CB9E36-F0E4-4F6F-AED8-E21DE3165E27}" dt="2023-02-27T15:32:19.624" v="1"/>
        <pc:sldMkLst>
          <pc:docMk/>
          <pc:sldMk cId="2459842557" sldId="2076137770"/>
        </pc:sldMkLst>
      </pc:sldChg>
      <pc:sldChg chg="add">
        <pc:chgData name="Molly Haley1" userId="2264ca27-fef1-4fb9-96be-333087b5d2f3" providerId="ADAL" clId="{B0CB9E36-F0E4-4F6F-AED8-E21DE3165E27}" dt="2023-02-27T15:32:19.624" v="1"/>
        <pc:sldMkLst>
          <pc:docMk/>
          <pc:sldMk cId="3159716845" sldId="2076137771"/>
        </pc:sldMkLst>
      </pc:sldChg>
      <pc:sldChg chg="add">
        <pc:chgData name="Molly Haley1" userId="2264ca27-fef1-4fb9-96be-333087b5d2f3" providerId="ADAL" clId="{B0CB9E36-F0E4-4F6F-AED8-E21DE3165E27}" dt="2023-02-27T15:32:19.624" v="1"/>
        <pc:sldMkLst>
          <pc:docMk/>
          <pc:sldMk cId="710115294" sldId="2076137772"/>
        </pc:sldMkLst>
      </pc:sldChg>
    </pc:docChg>
  </pc:docChgLst>
  <pc:docChgLst>
    <pc:chgData name="Kate Lancaster" userId="36a3dea0-8e9a-4a0f-8285-613d0b488086" providerId="ADAL" clId="{51BFAC35-265A-40EC-BCB4-FF735CA95994}"/>
    <pc:docChg chg="delSld">
      <pc:chgData name="Kate Lancaster" userId="36a3dea0-8e9a-4a0f-8285-613d0b488086" providerId="ADAL" clId="{51BFAC35-265A-40EC-BCB4-FF735CA95994}" dt="2022-12-20T16:28:37.508" v="1" actId="47"/>
      <pc:docMkLst>
        <pc:docMk/>
      </pc:docMkLst>
      <pc:sldChg chg="del">
        <pc:chgData name="Kate Lancaster" userId="36a3dea0-8e9a-4a0f-8285-613d0b488086" providerId="ADAL" clId="{51BFAC35-265A-40EC-BCB4-FF735CA95994}" dt="2022-12-20T16:25:51.260" v="0" actId="47"/>
        <pc:sldMkLst>
          <pc:docMk/>
          <pc:sldMk cId="2477773196" sldId="3670"/>
        </pc:sldMkLst>
      </pc:sldChg>
      <pc:sldChg chg="del">
        <pc:chgData name="Kate Lancaster" userId="36a3dea0-8e9a-4a0f-8285-613d0b488086" providerId="ADAL" clId="{51BFAC35-265A-40EC-BCB4-FF735CA95994}" dt="2022-12-20T16:28:37.508" v="1" actId="47"/>
        <pc:sldMkLst>
          <pc:docMk/>
          <pc:sldMk cId="2298511722" sldId="3671"/>
        </pc:sldMkLst>
      </pc:sldChg>
    </pc:docChg>
  </pc:docChgLst>
  <pc:docChgLst>
    <pc:chgData name="Kate Lancaster" userId="36a3dea0-8e9a-4a0f-8285-613d0b488086" providerId="ADAL" clId="{71BA1FEC-C87F-4D43-8DF7-39BC26089C98}"/>
    <pc:docChg chg="custSel delSld modSld">
      <pc:chgData name="Kate Lancaster" userId="36a3dea0-8e9a-4a0f-8285-613d0b488086" providerId="ADAL" clId="{71BA1FEC-C87F-4D43-8DF7-39BC26089C98}" dt="2023-01-24T10:08:59.347" v="36" actId="2696"/>
      <pc:docMkLst>
        <pc:docMk/>
      </pc:docMkLst>
      <pc:sldChg chg="del">
        <pc:chgData name="Kate Lancaster" userId="36a3dea0-8e9a-4a0f-8285-613d0b488086" providerId="ADAL" clId="{71BA1FEC-C87F-4D43-8DF7-39BC26089C98}" dt="2023-01-24T10:08:59.347" v="36" actId="2696"/>
        <pc:sldMkLst>
          <pc:docMk/>
          <pc:sldMk cId="3327114632" sldId="1739"/>
        </pc:sldMkLst>
      </pc:sldChg>
      <pc:sldChg chg="modSp mod">
        <pc:chgData name="Kate Lancaster" userId="36a3dea0-8e9a-4a0f-8285-613d0b488086" providerId="ADAL" clId="{71BA1FEC-C87F-4D43-8DF7-39BC26089C98}" dt="2023-01-24T10:08:48.785" v="35" actId="20577"/>
        <pc:sldMkLst>
          <pc:docMk/>
          <pc:sldMk cId="2401211034" sldId="3674"/>
        </pc:sldMkLst>
        <pc:spChg chg="mod">
          <ac:chgData name="Kate Lancaster" userId="36a3dea0-8e9a-4a0f-8285-613d0b488086" providerId="ADAL" clId="{71BA1FEC-C87F-4D43-8DF7-39BC26089C98}" dt="2023-01-24T10:08:02.484" v="26" actId="20577"/>
          <ac:spMkLst>
            <pc:docMk/>
            <pc:sldMk cId="2401211034" sldId="3674"/>
            <ac:spMk id="2" creationId="{00000000-0000-0000-0000-000000000000}"/>
          </ac:spMkLst>
        </pc:spChg>
        <pc:graphicFrameChg chg="modGraphic">
          <ac:chgData name="Kate Lancaster" userId="36a3dea0-8e9a-4a0f-8285-613d0b488086" providerId="ADAL" clId="{71BA1FEC-C87F-4D43-8DF7-39BC26089C98}" dt="2023-01-24T10:07:29.732" v="14" actId="20577"/>
          <ac:graphicFrameMkLst>
            <pc:docMk/>
            <pc:sldMk cId="2401211034" sldId="3674"/>
            <ac:graphicFrameMk id="3" creationId="{B7FC0BBF-9ED9-4F27-BC89-B0490D1F28AE}"/>
          </ac:graphicFrameMkLst>
        </pc:graphicFrameChg>
        <pc:graphicFrameChg chg="modGraphic">
          <ac:chgData name="Kate Lancaster" userId="36a3dea0-8e9a-4a0f-8285-613d0b488086" providerId="ADAL" clId="{71BA1FEC-C87F-4D43-8DF7-39BC26089C98}" dt="2023-01-24T10:07:57.771" v="21" actId="2164"/>
          <ac:graphicFrameMkLst>
            <pc:docMk/>
            <pc:sldMk cId="2401211034" sldId="3674"/>
            <ac:graphicFrameMk id="5" creationId="{00000000-0000-0000-0000-000000000000}"/>
          </ac:graphicFrameMkLst>
        </pc:graphicFrameChg>
        <pc:graphicFrameChg chg="modGraphic">
          <ac:chgData name="Kate Lancaster" userId="36a3dea0-8e9a-4a0f-8285-613d0b488086" providerId="ADAL" clId="{71BA1FEC-C87F-4D43-8DF7-39BC26089C98}" dt="2023-01-24T10:08:48.785" v="35" actId="20577"/>
          <ac:graphicFrameMkLst>
            <pc:docMk/>
            <pc:sldMk cId="2401211034" sldId="3674"/>
            <ac:graphicFrameMk id="8" creationId="{00000000-0000-0000-0000-000000000000}"/>
          </ac:graphicFrameMkLst>
        </pc:graphicFrameChg>
        <pc:graphicFrameChg chg="mod modGraphic">
          <ac:chgData name="Kate Lancaster" userId="36a3dea0-8e9a-4a0f-8285-613d0b488086" providerId="ADAL" clId="{71BA1FEC-C87F-4D43-8DF7-39BC26089C98}" dt="2023-01-24T10:08:29.131" v="31" actId="20577"/>
          <ac:graphicFrameMkLst>
            <pc:docMk/>
            <pc:sldMk cId="2401211034" sldId="3674"/>
            <ac:graphicFrameMk id="10" creationId="{633F724F-9DB4-4212-AFB1-BFFC700EC4F5}"/>
          </ac:graphicFrameMkLst>
        </pc:graphicFrameChg>
        <pc:graphicFrameChg chg="modGraphic">
          <ac:chgData name="Kate Lancaster" userId="36a3dea0-8e9a-4a0f-8285-613d0b488086" providerId="ADAL" clId="{71BA1FEC-C87F-4D43-8DF7-39BC26089C98}" dt="2023-01-24T10:07:35.530" v="16" actId="20577"/>
          <ac:graphicFrameMkLst>
            <pc:docMk/>
            <pc:sldMk cId="2401211034" sldId="3674"/>
            <ac:graphicFrameMk id="13" creationId="{B8BF9BD6-7E5F-433D-B4F5-DE4688AAC096}"/>
          </ac:graphicFrameMkLst>
        </pc:graphicFrameChg>
      </pc:sldChg>
    </pc:docChg>
  </pc:docChgLst>
  <pc:docChgLst>
    <pc:chgData name="Simon Harris" userId="S::simon.harris@xoserve.com::141bd518-a903-4682-a1d6-6717e25c6057" providerId="AD" clId="Web-{3B12BB96-35F2-09D5-CF02-CCFE88BC22DB}"/>
    <pc:docChg chg="addSld delSld modSld">
      <pc:chgData name="Simon Harris" userId="S::simon.harris@xoserve.com::141bd518-a903-4682-a1d6-6717e25c6057" providerId="AD" clId="Web-{3B12BB96-35F2-09D5-CF02-CCFE88BC22DB}" dt="2023-02-24T17:41:49.733" v="1569" actId="20577"/>
      <pc:docMkLst>
        <pc:docMk/>
      </pc:docMkLst>
      <pc:sldChg chg="del">
        <pc:chgData name="Simon Harris" userId="S::simon.harris@xoserve.com::141bd518-a903-4682-a1d6-6717e25c6057" providerId="AD" clId="Web-{3B12BB96-35F2-09D5-CF02-CCFE88BC22DB}" dt="2023-02-24T16:42:52.996" v="839"/>
        <pc:sldMkLst>
          <pc:docMk/>
          <pc:sldMk cId="623673150" sldId="257"/>
        </pc:sldMkLst>
      </pc:sldChg>
      <pc:sldChg chg="del">
        <pc:chgData name="Simon Harris" userId="S::simon.harris@xoserve.com::141bd518-a903-4682-a1d6-6717e25c6057" providerId="AD" clId="Web-{3B12BB96-35F2-09D5-CF02-CCFE88BC22DB}" dt="2023-02-24T16:42:26.402" v="837"/>
        <pc:sldMkLst>
          <pc:docMk/>
          <pc:sldMk cId="792456834" sldId="263"/>
        </pc:sldMkLst>
      </pc:sldChg>
      <pc:sldChg chg="del">
        <pc:chgData name="Simon Harris" userId="S::simon.harris@xoserve.com::141bd518-a903-4682-a1d6-6717e25c6057" providerId="AD" clId="Web-{3B12BB96-35F2-09D5-CF02-CCFE88BC22DB}" dt="2023-02-24T16:42:26.308" v="831"/>
        <pc:sldMkLst>
          <pc:docMk/>
          <pc:sldMk cId="1509600348" sldId="268"/>
        </pc:sldMkLst>
      </pc:sldChg>
      <pc:sldChg chg="del">
        <pc:chgData name="Simon Harris" userId="S::simon.harris@xoserve.com::141bd518-a903-4682-a1d6-6717e25c6057" providerId="AD" clId="Web-{3B12BB96-35F2-09D5-CF02-CCFE88BC22DB}" dt="2023-02-24T16:42:26.324" v="833"/>
        <pc:sldMkLst>
          <pc:docMk/>
          <pc:sldMk cId="2778447563" sldId="270"/>
        </pc:sldMkLst>
      </pc:sldChg>
      <pc:sldChg chg="del">
        <pc:chgData name="Simon Harris" userId="S::simon.harris@xoserve.com::141bd518-a903-4682-a1d6-6717e25c6057" providerId="AD" clId="Web-{3B12BB96-35F2-09D5-CF02-CCFE88BC22DB}" dt="2023-02-24T16:42:26.386" v="836"/>
        <pc:sldMkLst>
          <pc:docMk/>
          <pc:sldMk cId="3281695628" sldId="272"/>
        </pc:sldMkLst>
      </pc:sldChg>
      <pc:sldChg chg="del">
        <pc:chgData name="Simon Harris" userId="S::simon.harris@xoserve.com::141bd518-a903-4682-a1d6-6717e25c6057" providerId="AD" clId="Web-{3B12BB96-35F2-09D5-CF02-CCFE88BC22DB}" dt="2023-02-24T16:42:26.371" v="835"/>
        <pc:sldMkLst>
          <pc:docMk/>
          <pc:sldMk cId="1598861897" sldId="273"/>
        </pc:sldMkLst>
      </pc:sldChg>
      <pc:sldChg chg="del">
        <pc:chgData name="Simon Harris" userId="S::simon.harris@xoserve.com::141bd518-a903-4682-a1d6-6717e25c6057" providerId="AD" clId="Web-{3B12BB96-35F2-09D5-CF02-CCFE88BC22DB}" dt="2023-02-24T16:42:26.339" v="834"/>
        <pc:sldMkLst>
          <pc:docMk/>
          <pc:sldMk cId="2570699558" sldId="274"/>
        </pc:sldMkLst>
      </pc:sldChg>
      <pc:sldChg chg="del">
        <pc:chgData name="Simon Harris" userId="S::simon.harris@xoserve.com::141bd518-a903-4682-a1d6-6717e25c6057" providerId="AD" clId="Web-{3B12BB96-35F2-09D5-CF02-CCFE88BC22DB}" dt="2023-02-24T16:42:26.324" v="832"/>
        <pc:sldMkLst>
          <pc:docMk/>
          <pc:sldMk cId="189500625" sldId="276"/>
        </pc:sldMkLst>
      </pc:sldChg>
      <pc:sldChg chg="modSp">
        <pc:chgData name="Simon Harris" userId="S::simon.harris@xoserve.com::141bd518-a903-4682-a1d6-6717e25c6057" providerId="AD" clId="Web-{3B12BB96-35F2-09D5-CF02-CCFE88BC22DB}" dt="2023-02-24T17:21:33.841" v="906" actId="20577"/>
        <pc:sldMkLst>
          <pc:docMk/>
          <pc:sldMk cId="1431544378" sldId="306"/>
        </pc:sldMkLst>
        <pc:spChg chg="mod">
          <ac:chgData name="Simon Harris" userId="S::simon.harris@xoserve.com::141bd518-a903-4682-a1d6-6717e25c6057" providerId="AD" clId="Web-{3B12BB96-35F2-09D5-CF02-CCFE88BC22DB}" dt="2023-02-24T17:21:33.841" v="906" actId="20577"/>
          <ac:spMkLst>
            <pc:docMk/>
            <pc:sldMk cId="1431544378" sldId="306"/>
            <ac:spMk id="5" creationId="{74E5C359-EDF7-4B98-9E7A-26420788651C}"/>
          </ac:spMkLst>
        </pc:spChg>
      </pc:sldChg>
      <pc:sldChg chg="modSp">
        <pc:chgData name="Simon Harris" userId="S::simon.harris@xoserve.com::141bd518-a903-4682-a1d6-6717e25c6057" providerId="AD" clId="Web-{3B12BB96-35F2-09D5-CF02-CCFE88BC22DB}" dt="2023-02-24T17:18:44.040" v="888" actId="20577"/>
        <pc:sldMkLst>
          <pc:docMk/>
          <pc:sldMk cId="4043476305" sldId="1828"/>
        </pc:sldMkLst>
        <pc:spChg chg="mod">
          <ac:chgData name="Simon Harris" userId="S::simon.harris@xoserve.com::141bd518-a903-4682-a1d6-6717e25c6057" providerId="AD" clId="Web-{3B12BB96-35F2-09D5-CF02-CCFE88BC22DB}" dt="2023-02-24T17:18:44.040" v="888" actId="20577"/>
          <ac:spMkLst>
            <pc:docMk/>
            <pc:sldMk cId="4043476305" sldId="1828"/>
            <ac:spMk id="3" creationId="{8305965E-4D48-4A02-84D8-0877867BBAD2}"/>
          </ac:spMkLst>
        </pc:spChg>
      </pc:sldChg>
      <pc:sldChg chg="modSp">
        <pc:chgData name="Simon Harris" userId="S::simon.harris@xoserve.com::141bd518-a903-4682-a1d6-6717e25c6057" providerId="AD" clId="Web-{3B12BB96-35F2-09D5-CF02-CCFE88BC22DB}" dt="2023-02-24T17:19:18.759" v="892" actId="20577"/>
        <pc:sldMkLst>
          <pc:docMk/>
          <pc:sldMk cId="1704502122" sldId="1829"/>
        </pc:sldMkLst>
        <pc:spChg chg="mod">
          <ac:chgData name="Simon Harris" userId="S::simon.harris@xoserve.com::141bd518-a903-4682-a1d6-6717e25c6057" providerId="AD" clId="Web-{3B12BB96-35F2-09D5-CF02-CCFE88BC22DB}" dt="2023-02-24T17:19:18.759" v="892" actId="20577"/>
          <ac:spMkLst>
            <pc:docMk/>
            <pc:sldMk cId="1704502122" sldId="1829"/>
            <ac:spMk id="3" creationId="{8305965E-4D48-4A02-84D8-0877867BBAD2}"/>
          </ac:spMkLst>
        </pc:spChg>
      </pc:sldChg>
      <pc:sldChg chg="modSp">
        <pc:chgData name="Simon Harris" userId="S::simon.harris@xoserve.com::141bd518-a903-4682-a1d6-6717e25c6057" providerId="AD" clId="Web-{3B12BB96-35F2-09D5-CF02-CCFE88BC22DB}" dt="2023-02-24T17:19:50.635" v="894" actId="20577"/>
        <pc:sldMkLst>
          <pc:docMk/>
          <pc:sldMk cId="1601617506" sldId="3678"/>
        </pc:sldMkLst>
        <pc:spChg chg="mod">
          <ac:chgData name="Simon Harris" userId="S::simon.harris@xoserve.com::141bd518-a903-4682-a1d6-6717e25c6057" providerId="AD" clId="Web-{3B12BB96-35F2-09D5-CF02-CCFE88BC22DB}" dt="2023-02-24T17:19:50.635" v="894" actId="20577"/>
          <ac:spMkLst>
            <pc:docMk/>
            <pc:sldMk cId="1601617506" sldId="3678"/>
            <ac:spMk id="2" creationId="{00000000-0000-0000-0000-000000000000}"/>
          </ac:spMkLst>
        </pc:spChg>
      </pc:sldChg>
      <pc:sldChg chg="addSp delSp modSp">
        <pc:chgData name="Simon Harris" userId="S::simon.harris@xoserve.com::141bd518-a903-4682-a1d6-6717e25c6057" providerId="AD" clId="Web-{3B12BB96-35F2-09D5-CF02-CCFE88BC22DB}" dt="2023-02-24T17:21:58.529" v="922"/>
        <pc:sldMkLst>
          <pc:docMk/>
          <pc:sldMk cId="1677735484" sldId="3679"/>
        </pc:sldMkLst>
        <pc:spChg chg="mod">
          <ac:chgData name="Simon Harris" userId="S::simon.harris@xoserve.com::141bd518-a903-4682-a1d6-6717e25c6057" providerId="AD" clId="Web-{3B12BB96-35F2-09D5-CF02-CCFE88BC22DB}" dt="2023-02-24T17:21:51.404" v="912" actId="20577"/>
          <ac:spMkLst>
            <pc:docMk/>
            <pc:sldMk cId="1677735484" sldId="3679"/>
            <ac:spMk id="2" creationId="{00000000-0000-0000-0000-000000000000}"/>
          </ac:spMkLst>
        </pc:spChg>
        <pc:spChg chg="add del mod">
          <ac:chgData name="Simon Harris" userId="S::simon.harris@xoserve.com::141bd518-a903-4682-a1d6-6717e25c6057" providerId="AD" clId="Web-{3B12BB96-35F2-09D5-CF02-CCFE88BC22DB}" dt="2023-02-24T16:34:11.185" v="522"/>
          <ac:spMkLst>
            <pc:docMk/>
            <pc:sldMk cId="1677735484" sldId="3679"/>
            <ac:spMk id="3" creationId="{99544316-366B-9FE5-2A53-4469805797A8}"/>
          </ac:spMkLst>
        </pc:spChg>
        <pc:graphicFrameChg chg="add mod modGraphic">
          <ac:chgData name="Simon Harris" userId="S::simon.harris@xoserve.com::141bd518-a903-4682-a1d6-6717e25c6057" providerId="AD" clId="Web-{3B12BB96-35F2-09D5-CF02-CCFE88BC22DB}" dt="2023-02-24T16:38:04.051" v="637"/>
          <ac:graphicFrameMkLst>
            <pc:docMk/>
            <pc:sldMk cId="1677735484" sldId="3679"/>
            <ac:graphicFrameMk id="5" creationId="{6E122311-9D9B-7356-83D9-6192D3638B98}"/>
          </ac:graphicFrameMkLst>
        </pc:graphicFrameChg>
        <pc:graphicFrameChg chg="del mod modGraphic">
          <ac:chgData name="Simon Harris" userId="S::simon.harris@xoserve.com::141bd518-a903-4682-a1d6-6717e25c6057" providerId="AD" clId="Web-{3B12BB96-35F2-09D5-CF02-CCFE88BC22DB}" dt="2023-02-24T16:34:47.061" v="537"/>
          <ac:graphicFrameMkLst>
            <pc:docMk/>
            <pc:sldMk cId="1677735484" sldId="3679"/>
            <ac:graphicFrameMk id="6" creationId="{16F7F5DB-E924-4268-9BD1-802678D181DC}"/>
          </ac:graphicFrameMkLst>
        </pc:graphicFrameChg>
        <pc:graphicFrameChg chg="mod modGraphic">
          <ac:chgData name="Simon Harris" userId="S::simon.harris@xoserve.com::141bd518-a903-4682-a1d6-6717e25c6057" providerId="AD" clId="Web-{3B12BB96-35F2-09D5-CF02-CCFE88BC22DB}" dt="2023-02-24T17:21:58.529" v="922"/>
          <ac:graphicFrameMkLst>
            <pc:docMk/>
            <pc:sldMk cId="1677735484" sldId="3679"/>
            <ac:graphicFrameMk id="8" creationId="{AF66BF67-79FC-4D7E-97A5-8391FAE71D23}"/>
          </ac:graphicFrameMkLst>
        </pc:graphicFrameChg>
      </pc:sldChg>
      <pc:sldChg chg="modSp">
        <pc:chgData name="Simon Harris" userId="S::simon.harris@xoserve.com::141bd518-a903-4682-a1d6-6717e25c6057" providerId="AD" clId="Web-{3B12BB96-35F2-09D5-CF02-CCFE88BC22DB}" dt="2023-02-24T17:19:00.462" v="890" actId="20577"/>
        <pc:sldMkLst>
          <pc:docMk/>
          <pc:sldMk cId="2278639437" sldId="3691"/>
        </pc:sldMkLst>
        <pc:spChg chg="mod">
          <ac:chgData name="Simon Harris" userId="S::simon.harris@xoserve.com::141bd518-a903-4682-a1d6-6717e25c6057" providerId="AD" clId="Web-{3B12BB96-35F2-09D5-CF02-CCFE88BC22DB}" dt="2023-02-24T17:19:00.462" v="890" actId="20577"/>
          <ac:spMkLst>
            <pc:docMk/>
            <pc:sldMk cId="2278639437" sldId="3691"/>
            <ac:spMk id="2" creationId="{00000000-0000-0000-0000-000000000000}"/>
          </ac:spMkLst>
        </pc:spChg>
      </pc:sldChg>
      <pc:sldChg chg="addSp delSp modSp">
        <pc:chgData name="Simon Harris" userId="S::simon.harris@xoserve.com::141bd518-a903-4682-a1d6-6717e25c6057" providerId="AD" clId="Web-{3B12BB96-35F2-09D5-CF02-CCFE88BC22DB}" dt="2023-02-24T17:24:57.815" v="962"/>
        <pc:sldMkLst>
          <pc:docMk/>
          <pc:sldMk cId="1212002725" sldId="3692"/>
        </pc:sldMkLst>
        <pc:graphicFrameChg chg="add mod modGraphic">
          <ac:chgData name="Simon Harris" userId="S::simon.harris@xoserve.com::141bd518-a903-4682-a1d6-6717e25c6057" providerId="AD" clId="Web-{3B12BB96-35F2-09D5-CF02-CCFE88BC22DB}" dt="2023-02-24T16:39:29.741" v="709" actId="1076"/>
          <ac:graphicFrameMkLst>
            <pc:docMk/>
            <pc:sldMk cId="1212002725" sldId="3692"/>
            <ac:graphicFrameMk id="4" creationId="{DD44647E-7CAF-A875-CB03-31E0A4F5995B}"/>
          </ac:graphicFrameMkLst>
        </pc:graphicFrameChg>
        <pc:graphicFrameChg chg="del mod modGraphic">
          <ac:chgData name="Simon Harris" userId="S::simon.harris@xoserve.com::141bd518-a903-4682-a1d6-6717e25c6057" providerId="AD" clId="Web-{3B12BB96-35F2-09D5-CF02-CCFE88BC22DB}" dt="2023-02-24T16:39:20.756" v="707"/>
          <ac:graphicFrameMkLst>
            <pc:docMk/>
            <pc:sldMk cId="1212002725" sldId="3692"/>
            <ac:graphicFrameMk id="6" creationId="{16F7F5DB-E924-4268-9BD1-802678D181DC}"/>
          </ac:graphicFrameMkLst>
        </pc:graphicFrameChg>
        <pc:graphicFrameChg chg="mod modGraphic">
          <ac:chgData name="Simon Harris" userId="S::simon.harris@xoserve.com::141bd518-a903-4682-a1d6-6717e25c6057" providerId="AD" clId="Web-{3B12BB96-35F2-09D5-CF02-CCFE88BC22DB}" dt="2023-02-24T17:24:57.815" v="962"/>
          <ac:graphicFrameMkLst>
            <pc:docMk/>
            <pc:sldMk cId="1212002725" sldId="3692"/>
            <ac:graphicFrameMk id="8" creationId="{AF66BF67-79FC-4D7E-97A5-8391FAE71D23}"/>
          </ac:graphicFrameMkLst>
        </pc:graphicFrameChg>
      </pc:sldChg>
      <pc:sldChg chg="addSp delSp modSp">
        <pc:chgData name="Simon Harris" userId="S::simon.harris@xoserve.com::141bd518-a903-4682-a1d6-6717e25c6057" providerId="AD" clId="Web-{3B12BB96-35F2-09D5-CF02-CCFE88BC22DB}" dt="2023-02-24T17:24:32.862" v="948"/>
        <pc:sldMkLst>
          <pc:docMk/>
          <pc:sldMk cId="329349387" sldId="3693"/>
        </pc:sldMkLst>
        <pc:graphicFrameChg chg="add mod modGraphic">
          <ac:chgData name="Simon Harris" userId="S::simon.harris@xoserve.com::141bd518-a903-4682-a1d6-6717e25c6057" providerId="AD" clId="Web-{3B12BB96-35F2-09D5-CF02-CCFE88BC22DB}" dt="2023-02-24T16:38:12.848" v="669"/>
          <ac:graphicFrameMkLst>
            <pc:docMk/>
            <pc:sldMk cId="329349387" sldId="3693"/>
            <ac:graphicFrameMk id="4" creationId="{3F2A14F8-B711-FCD4-D690-6C41B68FC29E}"/>
          </ac:graphicFrameMkLst>
        </pc:graphicFrameChg>
        <pc:graphicFrameChg chg="del">
          <ac:chgData name="Simon Harris" userId="S::simon.harris@xoserve.com::141bd518-a903-4682-a1d6-6717e25c6057" providerId="AD" clId="Web-{3B12BB96-35F2-09D5-CF02-CCFE88BC22DB}" dt="2023-02-24T16:37:31.503" v="590"/>
          <ac:graphicFrameMkLst>
            <pc:docMk/>
            <pc:sldMk cId="329349387" sldId="3693"/>
            <ac:graphicFrameMk id="6" creationId="{16F7F5DB-E924-4268-9BD1-802678D181DC}"/>
          </ac:graphicFrameMkLst>
        </pc:graphicFrameChg>
        <pc:graphicFrameChg chg="mod modGraphic">
          <ac:chgData name="Simon Harris" userId="S::simon.harris@xoserve.com::141bd518-a903-4682-a1d6-6717e25c6057" providerId="AD" clId="Web-{3B12BB96-35F2-09D5-CF02-CCFE88BC22DB}" dt="2023-02-24T17:24:32.862" v="948"/>
          <ac:graphicFrameMkLst>
            <pc:docMk/>
            <pc:sldMk cId="329349387" sldId="3693"/>
            <ac:graphicFrameMk id="8" creationId="{AF66BF67-79FC-4D7E-97A5-8391FAE71D23}"/>
          </ac:graphicFrameMkLst>
        </pc:graphicFrameChg>
      </pc:sldChg>
      <pc:sldChg chg="modSp">
        <pc:chgData name="Simon Harris" userId="S::simon.harris@xoserve.com::141bd518-a903-4682-a1d6-6717e25c6057" providerId="AD" clId="Web-{3B12BB96-35F2-09D5-CF02-CCFE88BC22DB}" dt="2023-02-24T17:26:19.349" v="984"/>
        <pc:sldMkLst>
          <pc:docMk/>
          <pc:sldMk cId="4249153110" sldId="3694"/>
        </pc:sldMkLst>
        <pc:spChg chg="mod">
          <ac:chgData name="Simon Harris" userId="S::simon.harris@xoserve.com::141bd518-a903-4682-a1d6-6717e25c6057" providerId="AD" clId="Web-{3B12BB96-35F2-09D5-CF02-CCFE88BC22DB}" dt="2023-02-24T17:22:04.123" v="924" actId="20577"/>
          <ac:spMkLst>
            <pc:docMk/>
            <pc:sldMk cId="4249153110" sldId="3694"/>
            <ac:spMk id="2" creationId="{00000000-0000-0000-0000-000000000000}"/>
          </ac:spMkLst>
        </pc:spChg>
        <pc:graphicFrameChg chg="mod modGraphic">
          <ac:chgData name="Simon Harris" userId="S::simon.harris@xoserve.com::141bd518-a903-4682-a1d6-6717e25c6057" providerId="AD" clId="Web-{3B12BB96-35F2-09D5-CF02-CCFE88BC22DB}" dt="2023-02-24T16:38:08.848" v="651"/>
          <ac:graphicFrameMkLst>
            <pc:docMk/>
            <pc:sldMk cId="4249153110" sldId="3694"/>
            <ac:graphicFrameMk id="6" creationId="{16F7F5DB-E924-4268-9BD1-802678D181DC}"/>
          </ac:graphicFrameMkLst>
        </pc:graphicFrameChg>
        <pc:graphicFrameChg chg="mod modGraphic">
          <ac:chgData name="Simon Harris" userId="S::simon.harris@xoserve.com::141bd518-a903-4682-a1d6-6717e25c6057" providerId="AD" clId="Web-{3B12BB96-35F2-09D5-CF02-CCFE88BC22DB}" dt="2023-02-24T17:26:19.349" v="984"/>
          <ac:graphicFrameMkLst>
            <pc:docMk/>
            <pc:sldMk cId="4249153110" sldId="3694"/>
            <ac:graphicFrameMk id="8" creationId="{AF66BF67-79FC-4D7E-97A5-8391FAE71D23}"/>
          </ac:graphicFrameMkLst>
        </pc:graphicFrameChg>
      </pc:sldChg>
      <pc:sldChg chg="addSp delSp modSp">
        <pc:chgData name="Simon Harris" userId="S::simon.harris@xoserve.com::141bd518-a903-4682-a1d6-6717e25c6057" providerId="AD" clId="Web-{3B12BB96-35F2-09D5-CF02-CCFE88BC22DB}" dt="2023-02-24T17:25:10.066" v="964"/>
        <pc:sldMkLst>
          <pc:docMk/>
          <pc:sldMk cId="760367640" sldId="3695"/>
        </pc:sldMkLst>
        <pc:graphicFrameChg chg="add mod modGraphic">
          <ac:chgData name="Simon Harris" userId="S::simon.harris@xoserve.com::141bd518-a903-4682-a1d6-6717e25c6057" providerId="AD" clId="Web-{3B12BB96-35F2-09D5-CF02-CCFE88BC22DB}" dt="2023-02-24T16:41:37.526" v="830" actId="1076"/>
          <ac:graphicFrameMkLst>
            <pc:docMk/>
            <pc:sldMk cId="760367640" sldId="3695"/>
            <ac:graphicFrameMk id="4" creationId="{2CB45592-0080-CCFD-CA03-7BF77CD14628}"/>
          </ac:graphicFrameMkLst>
        </pc:graphicFrameChg>
        <pc:graphicFrameChg chg="del mod modGraphic">
          <ac:chgData name="Simon Harris" userId="S::simon.harris@xoserve.com::141bd518-a903-4682-a1d6-6717e25c6057" providerId="AD" clId="Web-{3B12BB96-35F2-09D5-CF02-CCFE88BC22DB}" dt="2023-02-24T16:41:09.197" v="796"/>
          <ac:graphicFrameMkLst>
            <pc:docMk/>
            <pc:sldMk cId="760367640" sldId="3695"/>
            <ac:graphicFrameMk id="6" creationId="{16F7F5DB-E924-4268-9BD1-802678D181DC}"/>
          </ac:graphicFrameMkLst>
        </pc:graphicFrameChg>
        <pc:graphicFrameChg chg="mod modGraphic">
          <ac:chgData name="Simon Harris" userId="S::simon.harris@xoserve.com::141bd518-a903-4682-a1d6-6717e25c6057" providerId="AD" clId="Web-{3B12BB96-35F2-09D5-CF02-CCFE88BC22DB}" dt="2023-02-24T17:25:10.066" v="964"/>
          <ac:graphicFrameMkLst>
            <pc:docMk/>
            <pc:sldMk cId="760367640" sldId="3695"/>
            <ac:graphicFrameMk id="8" creationId="{AF66BF67-79FC-4D7E-97A5-8391FAE71D23}"/>
          </ac:graphicFrameMkLst>
        </pc:graphicFrameChg>
      </pc:sldChg>
      <pc:sldChg chg="modSp">
        <pc:chgData name="Simon Harris" userId="S::simon.harris@xoserve.com::141bd518-a903-4682-a1d6-6717e25c6057" providerId="AD" clId="Web-{3B12BB96-35F2-09D5-CF02-CCFE88BC22DB}" dt="2023-02-24T17:36:27.865" v="1435" actId="20577"/>
        <pc:sldMkLst>
          <pc:docMk/>
          <pc:sldMk cId="436337371" sldId="3770"/>
        </pc:sldMkLst>
        <pc:spChg chg="mod">
          <ac:chgData name="Simon Harris" userId="S::simon.harris@xoserve.com::141bd518-a903-4682-a1d6-6717e25c6057" providerId="AD" clId="Web-{3B12BB96-35F2-09D5-CF02-CCFE88BC22DB}" dt="2023-02-24T17:36:27.865" v="1435" actId="20577"/>
          <ac:spMkLst>
            <pc:docMk/>
            <pc:sldMk cId="436337371" sldId="3770"/>
            <ac:spMk id="2" creationId="{8D778C3F-E0FA-4B29-9B87-B69AD5F7FFB6}"/>
          </ac:spMkLst>
        </pc:spChg>
      </pc:sldChg>
      <pc:sldChg chg="modSp">
        <pc:chgData name="Simon Harris" userId="S::simon.harris@xoserve.com::141bd518-a903-4682-a1d6-6717e25c6057" providerId="AD" clId="Web-{3B12BB96-35F2-09D5-CF02-CCFE88BC22DB}" dt="2023-02-24T17:37:54.727" v="1469"/>
        <pc:sldMkLst>
          <pc:docMk/>
          <pc:sldMk cId="3394815327" sldId="3782"/>
        </pc:sldMkLst>
        <pc:spChg chg="mod">
          <ac:chgData name="Simon Harris" userId="S::simon.harris@xoserve.com::141bd518-a903-4682-a1d6-6717e25c6057" providerId="AD" clId="Web-{3B12BB96-35F2-09D5-CF02-CCFE88BC22DB}" dt="2023-02-24T17:37:54.727" v="1469"/>
          <ac:spMkLst>
            <pc:docMk/>
            <pc:sldMk cId="3394815327" sldId="3782"/>
            <ac:spMk id="16" creationId="{0CD6CE24-004D-4E99-9D6D-DA6B385D2D4E}"/>
          </ac:spMkLst>
        </pc:spChg>
      </pc:sldChg>
      <pc:sldChg chg="modSp">
        <pc:chgData name="Simon Harris" userId="S::simon.harris@xoserve.com::141bd518-a903-4682-a1d6-6717e25c6057" providerId="AD" clId="Web-{3B12BB96-35F2-09D5-CF02-CCFE88BC22DB}" dt="2023-02-24T17:37:10.554" v="1450"/>
        <pc:sldMkLst>
          <pc:docMk/>
          <pc:sldMk cId="3712717630" sldId="3784"/>
        </pc:sldMkLst>
        <pc:spChg chg="mod">
          <ac:chgData name="Simon Harris" userId="S::simon.harris@xoserve.com::141bd518-a903-4682-a1d6-6717e25c6057" providerId="AD" clId="Web-{3B12BB96-35F2-09D5-CF02-CCFE88BC22DB}" dt="2023-02-24T17:37:10.554" v="1450"/>
          <ac:spMkLst>
            <pc:docMk/>
            <pc:sldMk cId="3712717630" sldId="3784"/>
            <ac:spMk id="23" creationId="{D90A9F99-EAE0-4DB3-8068-A81A9195DE2B}"/>
          </ac:spMkLst>
        </pc:spChg>
      </pc:sldChg>
      <pc:sldChg chg="modSp">
        <pc:chgData name="Simon Harris" userId="S::simon.harris@xoserve.com::141bd518-a903-4682-a1d6-6717e25c6057" providerId="AD" clId="Web-{3B12BB96-35F2-09D5-CF02-CCFE88BC22DB}" dt="2023-02-24T17:37:33.320" v="1456" actId="20577"/>
        <pc:sldMkLst>
          <pc:docMk/>
          <pc:sldMk cId="316167787" sldId="3785"/>
        </pc:sldMkLst>
        <pc:spChg chg="mod">
          <ac:chgData name="Simon Harris" userId="S::simon.harris@xoserve.com::141bd518-a903-4682-a1d6-6717e25c6057" providerId="AD" clId="Web-{3B12BB96-35F2-09D5-CF02-CCFE88BC22DB}" dt="2023-02-24T17:37:33.320" v="1456" actId="20577"/>
          <ac:spMkLst>
            <pc:docMk/>
            <pc:sldMk cId="316167787" sldId="3785"/>
            <ac:spMk id="2" creationId="{8D778C3F-E0FA-4B29-9B87-B69AD5F7FFB6}"/>
          </ac:spMkLst>
        </pc:spChg>
      </pc:sldChg>
      <pc:sldChg chg="modSp">
        <pc:chgData name="Simon Harris" userId="S::simon.harris@xoserve.com::141bd518-a903-4682-a1d6-6717e25c6057" providerId="AD" clId="Web-{3B12BB96-35F2-09D5-CF02-CCFE88BC22DB}" dt="2023-02-24T17:36:40.272" v="1442"/>
        <pc:sldMkLst>
          <pc:docMk/>
          <pc:sldMk cId="2443718110" sldId="3787"/>
        </pc:sldMkLst>
        <pc:spChg chg="mod">
          <ac:chgData name="Simon Harris" userId="S::simon.harris@xoserve.com::141bd518-a903-4682-a1d6-6717e25c6057" providerId="AD" clId="Web-{3B12BB96-35F2-09D5-CF02-CCFE88BC22DB}" dt="2023-02-24T17:36:31.272" v="1436" actId="20577"/>
          <ac:spMkLst>
            <pc:docMk/>
            <pc:sldMk cId="2443718110" sldId="3787"/>
            <ac:spMk id="2" creationId="{8D778C3F-E0FA-4B29-9B87-B69AD5F7FFB6}"/>
          </ac:spMkLst>
        </pc:spChg>
        <pc:graphicFrameChg chg="mod modGraphic">
          <ac:chgData name="Simon Harris" userId="S::simon.harris@xoserve.com::141bd518-a903-4682-a1d6-6717e25c6057" providerId="AD" clId="Web-{3B12BB96-35F2-09D5-CF02-CCFE88BC22DB}" dt="2023-02-24T17:36:40.272" v="1442"/>
          <ac:graphicFrameMkLst>
            <pc:docMk/>
            <pc:sldMk cId="2443718110" sldId="3787"/>
            <ac:graphicFrameMk id="3" creationId="{4A0885CD-C12F-4105-9D5D-9DA779802850}"/>
          </ac:graphicFrameMkLst>
        </pc:graphicFrameChg>
      </pc:sldChg>
      <pc:sldChg chg="modSp">
        <pc:chgData name="Simon Harris" userId="S::simon.harris@xoserve.com::141bd518-a903-4682-a1d6-6717e25c6057" providerId="AD" clId="Web-{3B12BB96-35F2-09D5-CF02-CCFE88BC22DB}" dt="2023-02-24T17:18:51.993" v="889" actId="20577"/>
        <pc:sldMkLst>
          <pc:docMk/>
          <pc:sldMk cId="3928737087" sldId="3788"/>
        </pc:sldMkLst>
        <pc:spChg chg="mod">
          <ac:chgData name="Simon Harris" userId="S::simon.harris@xoserve.com::141bd518-a903-4682-a1d6-6717e25c6057" providerId="AD" clId="Web-{3B12BB96-35F2-09D5-CF02-CCFE88BC22DB}" dt="2023-02-24T17:18:51.993" v="889" actId="20577"/>
          <ac:spMkLst>
            <pc:docMk/>
            <pc:sldMk cId="3928737087" sldId="3788"/>
            <ac:spMk id="2" creationId="{00000000-0000-0000-0000-000000000000}"/>
          </ac:spMkLst>
        </pc:spChg>
      </pc:sldChg>
      <pc:sldChg chg="modSp add">
        <pc:chgData name="Simon Harris" userId="S::simon.harris@xoserve.com::141bd518-a903-4682-a1d6-6717e25c6057" providerId="AD" clId="Web-{3B12BB96-35F2-09D5-CF02-CCFE88BC22DB}" dt="2023-02-24T17:41:49.733" v="1569" actId="20577"/>
        <pc:sldMkLst>
          <pc:docMk/>
          <pc:sldMk cId="1968094805" sldId="2076137758"/>
        </pc:sldMkLst>
        <pc:spChg chg="mod">
          <ac:chgData name="Simon Harris" userId="S::simon.harris@xoserve.com::141bd518-a903-4682-a1d6-6717e25c6057" providerId="AD" clId="Web-{3B12BB96-35F2-09D5-CF02-CCFE88BC22DB}" dt="2023-02-24T17:41:49.733" v="1569" actId="20577"/>
          <ac:spMkLst>
            <pc:docMk/>
            <pc:sldMk cId="1968094805" sldId="2076137758"/>
            <ac:spMk id="3" creationId="{EDFC82CA-E9A0-4D8B-B55A-190EAE57E39B}"/>
          </ac:spMkLst>
        </pc:spChg>
      </pc:sldChg>
    </pc:docChg>
  </pc:docChgLst>
  <pc:docChgLst>
    <pc:chgData name="Simon Harris" userId="S::simon.harris@xoserve.com::141bd518-a903-4682-a1d6-6717e25c6057" providerId="AD" clId="Web-{388DF4DA-95FC-3291-213A-509C92A3A8EC}"/>
    <pc:docChg chg="modSld">
      <pc:chgData name="Simon Harris" userId="S::simon.harris@xoserve.com::141bd518-a903-4682-a1d6-6717e25c6057" providerId="AD" clId="Web-{388DF4DA-95FC-3291-213A-509C92A3A8EC}" dt="2023-02-24T13:00:01.287" v="996"/>
      <pc:docMkLst>
        <pc:docMk/>
      </pc:docMkLst>
      <pc:sldChg chg="modSp">
        <pc:chgData name="Simon Harris" userId="S::simon.harris@xoserve.com::141bd518-a903-4682-a1d6-6717e25c6057" providerId="AD" clId="Web-{388DF4DA-95FC-3291-213A-509C92A3A8EC}" dt="2023-02-24T10:44:33.097" v="5" actId="20577"/>
        <pc:sldMkLst>
          <pc:docMk/>
          <pc:sldMk cId="623673150" sldId="257"/>
        </pc:sldMkLst>
        <pc:spChg chg="mod">
          <ac:chgData name="Simon Harris" userId="S::simon.harris@xoserve.com::141bd518-a903-4682-a1d6-6717e25c6057" providerId="AD" clId="Web-{388DF4DA-95FC-3291-213A-509C92A3A8EC}" dt="2023-02-24T10:44:33.097" v="5" actId="20577"/>
          <ac:spMkLst>
            <pc:docMk/>
            <pc:sldMk cId="623673150" sldId="257"/>
            <ac:spMk id="3" creationId="{B3132F4F-CFA8-40D2-9394-F879636CEE4A}"/>
          </ac:spMkLst>
        </pc:spChg>
      </pc:sldChg>
      <pc:sldChg chg="modSp">
        <pc:chgData name="Simon Harris" userId="S::simon.harris@xoserve.com::141bd518-a903-4682-a1d6-6717e25c6057" providerId="AD" clId="Web-{388DF4DA-95FC-3291-213A-509C92A3A8EC}" dt="2023-02-24T11:08:58.631" v="37"/>
        <pc:sldMkLst>
          <pc:docMk/>
          <pc:sldMk cId="2246551944" sldId="3579"/>
        </pc:sldMkLst>
        <pc:graphicFrameChg chg="mod modGraphic">
          <ac:chgData name="Simon Harris" userId="S::simon.harris@xoserve.com::141bd518-a903-4682-a1d6-6717e25c6057" providerId="AD" clId="Web-{388DF4DA-95FC-3291-213A-509C92A3A8EC}" dt="2023-02-24T11:08:58.631" v="37"/>
          <ac:graphicFrameMkLst>
            <pc:docMk/>
            <pc:sldMk cId="2246551944" sldId="3579"/>
            <ac:graphicFrameMk id="3" creationId="{270878B1-F807-492B-B54B-15A58D1232B1}"/>
          </ac:graphicFrameMkLst>
        </pc:graphicFrameChg>
      </pc:sldChg>
      <pc:sldChg chg="modSp">
        <pc:chgData name="Simon Harris" userId="S::simon.harris@xoserve.com::141bd518-a903-4682-a1d6-6717e25c6057" providerId="AD" clId="Web-{388DF4DA-95FC-3291-213A-509C92A3A8EC}" dt="2023-02-24T11:09:33.648" v="38" actId="20577"/>
        <pc:sldMkLst>
          <pc:docMk/>
          <pc:sldMk cId="2342963081" sldId="3580"/>
        </pc:sldMkLst>
        <pc:spChg chg="mod">
          <ac:chgData name="Simon Harris" userId="S::simon.harris@xoserve.com::141bd518-a903-4682-a1d6-6717e25c6057" providerId="AD" clId="Web-{388DF4DA-95FC-3291-213A-509C92A3A8EC}" dt="2023-02-24T11:09:33.648" v="38" actId="20577"/>
          <ac:spMkLst>
            <pc:docMk/>
            <pc:sldMk cId="2342963081" sldId="3580"/>
            <ac:spMk id="3" creationId="{761E561D-CE76-4E28-B44C-5D7A0AD322EC}"/>
          </ac:spMkLst>
        </pc:spChg>
      </pc:sldChg>
      <pc:sldChg chg="modSp">
        <pc:chgData name="Simon Harris" userId="S::simon.harris@xoserve.com::141bd518-a903-4682-a1d6-6717e25c6057" providerId="AD" clId="Web-{388DF4DA-95FC-3291-213A-509C92A3A8EC}" dt="2023-02-24T11:07:28.941" v="35"/>
        <pc:sldMkLst>
          <pc:docMk/>
          <pc:sldMk cId="436546807" sldId="3584"/>
        </pc:sldMkLst>
        <pc:graphicFrameChg chg="mod modGraphic">
          <ac:chgData name="Simon Harris" userId="S::simon.harris@xoserve.com::141bd518-a903-4682-a1d6-6717e25c6057" providerId="AD" clId="Web-{388DF4DA-95FC-3291-213A-509C92A3A8EC}" dt="2023-02-24T11:07:28.941" v="35"/>
          <ac:graphicFrameMkLst>
            <pc:docMk/>
            <pc:sldMk cId="436546807" sldId="3584"/>
            <ac:graphicFrameMk id="3" creationId="{270878B1-F807-492B-B54B-15A58D1232B1}"/>
          </ac:graphicFrameMkLst>
        </pc:graphicFrameChg>
      </pc:sldChg>
      <pc:sldChg chg="modSp">
        <pc:chgData name="Simon Harris" userId="S::simon.harris@xoserve.com::141bd518-a903-4682-a1d6-6717e25c6057" providerId="AD" clId="Web-{388DF4DA-95FC-3291-213A-509C92A3A8EC}" dt="2023-02-24T10:56:42.841" v="7"/>
        <pc:sldMkLst>
          <pc:docMk/>
          <pc:sldMk cId="2401211034" sldId="3674"/>
        </pc:sldMkLst>
        <pc:graphicFrameChg chg="mod modGraphic">
          <ac:chgData name="Simon Harris" userId="S::simon.harris@xoserve.com::141bd518-a903-4682-a1d6-6717e25c6057" providerId="AD" clId="Web-{388DF4DA-95FC-3291-213A-509C92A3A8EC}" dt="2023-02-24T10:56:42.841" v="7"/>
          <ac:graphicFrameMkLst>
            <pc:docMk/>
            <pc:sldMk cId="2401211034" sldId="3674"/>
            <ac:graphicFrameMk id="13" creationId="{B8BF9BD6-7E5F-433D-B4F5-DE4688AAC096}"/>
          </ac:graphicFrameMkLst>
        </pc:graphicFrameChg>
      </pc:sldChg>
      <pc:sldChg chg="addSp delSp modSp">
        <pc:chgData name="Simon Harris" userId="S::simon.harris@xoserve.com::141bd518-a903-4682-a1d6-6717e25c6057" providerId="AD" clId="Web-{388DF4DA-95FC-3291-213A-509C92A3A8EC}" dt="2023-02-24T13:00:01.287" v="996"/>
        <pc:sldMkLst>
          <pc:docMk/>
          <pc:sldMk cId="1601617506" sldId="3678"/>
        </pc:sldMkLst>
        <pc:spChg chg="add del mod">
          <ac:chgData name="Simon Harris" userId="S::simon.harris@xoserve.com::141bd518-a903-4682-a1d6-6717e25c6057" providerId="AD" clId="Web-{388DF4DA-95FC-3291-213A-509C92A3A8EC}" dt="2023-02-24T12:59:17.614" v="972"/>
          <ac:spMkLst>
            <pc:docMk/>
            <pc:sldMk cId="1601617506" sldId="3678"/>
            <ac:spMk id="3" creationId="{E313627B-EE2B-AB62-F769-252B5AFD9413}"/>
          </ac:spMkLst>
        </pc:spChg>
        <pc:graphicFrameChg chg="add mod modGraphic">
          <ac:chgData name="Simon Harris" userId="S::simon.harris@xoserve.com::141bd518-a903-4682-a1d6-6717e25c6057" providerId="AD" clId="Web-{388DF4DA-95FC-3291-213A-509C92A3A8EC}" dt="2023-02-24T12:59:07.020" v="970"/>
          <ac:graphicFrameMkLst>
            <pc:docMk/>
            <pc:sldMk cId="1601617506" sldId="3678"/>
            <ac:graphicFrameMk id="5" creationId="{0EFC7B9B-028A-D7B7-C7DD-C84BE5A611AE}"/>
          </ac:graphicFrameMkLst>
        </pc:graphicFrameChg>
        <pc:graphicFrameChg chg="mod modGraphic">
          <ac:chgData name="Simon Harris" userId="S::simon.harris@xoserve.com::141bd518-a903-4682-a1d6-6717e25c6057" providerId="AD" clId="Web-{388DF4DA-95FC-3291-213A-509C92A3A8EC}" dt="2023-02-24T12:59:15.005" v="971" actId="1076"/>
          <ac:graphicFrameMkLst>
            <pc:docMk/>
            <pc:sldMk cId="1601617506" sldId="3678"/>
            <ac:graphicFrameMk id="8" creationId="{375685B8-D3C0-46EA-83F0-6DE684732E98}"/>
          </ac:graphicFrameMkLst>
        </pc:graphicFrameChg>
        <pc:graphicFrameChg chg="mod modGraphic">
          <ac:chgData name="Simon Harris" userId="S::simon.harris@xoserve.com::141bd518-a903-4682-a1d6-6717e25c6057" providerId="AD" clId="Web-{388DF4DA-95FC-3291-213A-509C92A3A8EC}" dt="2023-02-24T13:00:01.287" v="996"/>
          <ac:graphicFrameMkLst>
            <pc:docMk/>
            <pc:sldMk cId="1601617506" sldId="3678"/>
            <ac:graphicFrameMk id="9" creationId="{201BE539-4900-4649-AF83-DCC0AEB1FA74}"/>
          </ac:graphicFrameMkLst>
        </pc:graphicFrameChg>
      </pc:sldChg>
      <pc:sldChg chg="modSp">
        <pc:chgData name="Simon Harris" userId="S::simon.harris@xoserve.com::141bd518-a903-4682-a1d6-6717e25c6057" providerId="AD" clId="Web-{388DF4DA-95FC-3291-213A-509C92A3A8EC}" dt="2023-02-24T11:19:51.920" v="119"/>
        <pc:sldMkLst>
          <pc:docMk/>
          <pc:sldMk cId="1677735484" sldId="3679"/>
        </pc:sldMkLst>
        <pc:graphicFrameChg chg="mod modGraphic">
          <ac:chgData name="Simon Harris" userId="S::simon.harris@xoserve.com::141bd518-a903-4682-a1d6-6717e25c6057" providerId="AD" clId="Web-{388DF4DA-95FC-3291-213A-509C92A3A8EC}" dt="2023-02-24T11:19:51.920" v="119"/>
          <ac:graphicFrameMkLst>
            <pc:docMk/>
            <pc:sldMk cId="1677735484" sldId="3679"/>
            <ac:graphicFrameMk id="6" creationId="{16F7F5DB-E924-4268-9BD1-802678D181DC}"/>
          </ac:graphicFrameMkLst>
        </pc:graphicFrameChg>
        <pc:graphicFrameChg chg="modGraphic">
          <ac:chgData name="Simon Harris" userId="S::simon.harris@xoserve.com::141bd518-a903-4682-a1d6-6717e25c6057" providerId="AD" clId="Web-{388DF4DA-95FC-3291-213A-509C92A3A8EC}" dt="2023-02-24T11:01:45.382" v="10"/>
          <ac:graphicFrameMkLst>
            <pc:docMk/>
            <pc:sldMk cId="1677735484" sldId="3679"/>
            <ac:graphicFrameMk id="8" creationId="{AF66BF67-79FC-4D7E-97A5-8391FAE71D23}"/>
          </ac:graphicFrameMkLst>
        </pc:graphicFrameChg>
      </pc:sldChg>
      <pc:sldChg chg="modSp">
        <pc:chgData name="Simon Harris" userId="S::simon.harris@xoserve.com::141bd518-a903-4682-a1d6-6717e25c6057" providerId="AD" clId="Web-{388DF4DA-95FC-3291-213A-509C92A3A8EC}" dt="2023-02-24T11:11:26.652" v="46"/>
        <pc:sldMkLst>
          <pc:docMk/>
          <pc:sldMk cId="2278639437" sldId="3691"/>
        </pc:sldMkLst>
        <pc:graphicFrameChg chg="mod modGraphic">
          <ac:chgData name="Simon Harris" userId="S::simon.harris@xoserve.com::141bd518-a903-4682-a1d6-6717e25c6057" providerId="AD" clId="Web-{388DF4DA-95FC-3291-213A-509C92A3A8EC}" dt="2023-02-24T11:11:26.652" v="46"/>
          <ac:graphicFrameMkLst>
            <pc:docMk/>
            <pc:sldMk cId="2278639437" sldId="3691"/>
            <ac:graphicFrameMk id="10" creationId="{633F724F-9DB4-4212-AFB1-BFFC700EC4F5}"/>
          </ac:graphicFrameMkLst>
        </pc:graphicFrameChg>
        <pc:graphicFrameChg chg="mod modGraphic">
          <ac:chgData name="Simon Harris" userId="S::simon.harris@xoserve.com::141bd518-a903-4682-a1d6-6717e25c6057" providerId="AD" clId="Web-{388DF4DA-95FC-3291-213A-509C92A3A8EC}" dt="2023-02-24T11:10:53.448" v="40"/>
          <ac:graphicFrameMkLst>
            <pc:docMk/>
            <pc:sldMk cId="2278639437" sldId="3691"/>
            <ac:graphicFrameMk id="13" creationId="{B8BF9BD6-7E5F-433D-B4F5-DE4688AAC096}"/>
          </ac:graphicFrameMkLst>
        </pc:graphicFrameChg>
      </pc:sldChg>
      <pc:sldChg chg="modSp">
        <pc:chgData name="Simon Harris" userId="S::simon.harris@xoserve.com::141bd518-a903-4682-a1d6-6717e25c6057" providerId="AD" clId="Web-{388DF4DA-95FC-3291-213A-509C92A3A8EC}" dt="2023-02-24T11:22:28.362" v="124" actId="20577"/>
        <pc:sldMkLst>
          <pc:docMk/>
          <pc:sldMk cId="329349387" sldId="3693"/>
        </pc:sldMkLst>
        <pc:spChg chg="mod">
          <ac:chgData name="Simon Harris" userId="S::simon.harris@xoserve.com::141bd518-a903-4682-a1d6-6717e25c6057" providerId="AD" clId="Web-{388DF4DA-95FC-3291-213A-509C92A3A8EC}" dt="2023-02-24T11:22:28.362" v="124" actId="20577"/>
          <ac:spMkLst>
            <pc:docMk/>
            <pc:sldMk cId="329349387" sldId="3693"/>
            <ac:spMk id="2" creationId="{00000000-0000-0000-0000-000000000000}"/>
          </ac:spMkLst>
        </pc:spChg>
      </pc:sldChg>
      <pc:sldChg chg="modSp">
        <pc:chgData name="Simon Harris" userId="S::simon.harris@xoserve.com::141bd518-a903-4682-a1d6-6717e25c6057" providerId="AD" clId="Web-{388DF4DA-95FC-3291-213A-509C92A3A8EC}" dt="2023-02-24T11:22:15.565" v="123"/>
        <pc:sldMkLst>
          <pc:docMk/>
          <pc:sldMk cId="4249153110" sldId="3694"/>
        </pc:sldMkLst>
        <pc:graphicFrameChg chg="mod modGraphic">
          <ac:chgData name="Simon Harris" userId="S::simon.harris@xoserve.com::141bd518-a903-4682-a1d6-6717e25c6057" providerId="AD" clId="Web-{388DF4DA-95FC-3291-213A-509C92A3A8EC}" dt="2023-02-24T11:22:15.565" v="123"/>
          <ac:graphicFrameMkLst>
            <pc:docMk/>
            <pc:sldMk cId="4249153110" sldId="3694"/>
            <ac:graphicFrameMk id="6" creationId="{16F7F5DB-E924-4268-9BD1-802678D181DC}"/>
          </ac:graphicFrameMkLst>
        </pc:graphicFrameChg>
      </pc:sldChg>
      <pc:sldChg chg="modSp">
        <pc:chgData name="Simon Harris" userId="S::simon.harris@xoserve.com::141bd518-a903-4682-a1d6-6717e25c6057" providerId="AD" clId="Web-{388DF4DA-95FC-3291-213A-509C92A3A8EC}" dt="2023-02-24T10:39:42.368" v="3" actId="20577"/>
        <pc:sldMkLst>
          <pc:docMk/>
          <pc:sldMk cId="887362078" sldId="3696"/>
        </pc:sldMkLst>
        <pc:spChg chg="mod">
          <ac:chgData name="Simon Harris" userId="S::simon.harris@xoserve.com::141bd518-a903-4682-a1d6-6717e25c6057" providerId="AD" clId="Web-{388DF4DA-95FC-3291-213A-509C92A3A8EC}" dt="2023-02-24T10:39:42.368" v="3" actId="20577"/>
          <ac:spMkLst>
            <pc:docMk/>
            <pc:sldMk cId="887362078" sldId="3696"/>
            <ac:spMk id="2" creationId="{00000000-0000-0000-0000-000000000000}"/>
          </ac:spMkLst>
        </pc:spChg>
        <pc:spChg chg="mod">
          <ac:chgData name="Simon Harris" userId="S::simon.harris@xoserve.com::141bd518-a903-4682-a1d6-6717e25c6057" providerId="AD" clId="Web-{388DF4DA-95FC-3291-213A-509C92A3A8EC}" dt="2023-02-24T10:39:25.602" v="1" actId="20577"/>
          <ac:spMkLst>
            <pc:docMk/>
            <pc:sldMk cId="887362078" sldId="3696"/>
            <ac:spMk id="3" creationId="{00000000-0000-0000-0000-000000000000}"/>
          </ac:spMkLst>
        </pc:spChg>
      </pc:sldChg>
      <pc:sldChg chg="modSp">
        <pc:chgData name="Simon Harris" userId="S::simon.harris@xoserve.com::141bd518-a903-4682-a1d6-6717e25c6057" providerId="AD" clId="Web-{388DF4DA-95FC-3291-213A-509C92A3A8EC}" dt="2023-02-24T11:04:02.574" v="27"/>
        <pc:sldMkLst>
          <pc:docMk/>
          <pc:sldMk cId="3928737087" sldId="3788"/>
        </pc:sldMkLst>
        <pc:graphicFrameChg chg="mod modGraphic">
          <ac:chgData name="Simon Harris" userId="S::simon.harris@xoserve.com::141bd518-a903-4682-a1d6-6717e25c6057" providerId="AD" clId="Web-{388DF4DA-95FC-3291-213A-509C92A3A8EC}" dt="2023-02-24T11:03:54.262" v="22"/>
          <ac:graphicFrameMkLst>
            <pc:docMk/>
            <pc:sldMk cId="3928737087" sldId="3788"/>
            <ac:graphicFrameMk id="5" creationId="{00000000-0000-0000-0000-000000000000}"/>
          </ac:graphicFrameMkLst>
        </pc:graphicFrameChg>
        <pc:graphicFrameChg chg="mod modGraphic">
          <ac:chgData name="Simon Harris" userId="S::simon.harris@xoserve.com::141bd518-a903-4682-a1d6-6717e25c6057" providerId="AD" clId="Web-{388DF4DA-95FC-3291-213A-509C92A3A8EC}" dt="2023-02-24T11:04:02.574" v="27"/>
          <ac:graphicFrameMkLst>
            <pc:docMk/>
            <pc:sldMk cId="3928737087" sldId="3788"/>
            <ac:graphicFrameMk id="8" creationId="{00000000-0000-0000-0000-000000000000}"/>
          </ac:graphicFrameMkLst>
        </pc:graphicFrameChg>
        <pc:graphicFrameChg chg="mod modGraphic">
          <ac:chgData name="Simon Harris" userId="S::simon.harris@xoserve.com::141bd518-a903-4682-a1d6-6717e25c6057" providerId="AD" clId="Web-{388DF4DA-95FC-3291-213A-509C92A3A8EC}" dt="2023-02-24T11:03:57.949" v="25"/>
          <ac:graphicFrameMkLst>
            <pc:docMk/>
            <pc:sldMk cId="3928737087" sldId="3788"/>
            <ac:graphicFrameMk id="13" creationId="{B8BF9BD6-7E5F-433D-B4F5-DE4688AAC096}"/>
          </ac:graphicFrameMkLst>
        </pc:graphicFrameChg>
      </pc:sldChg>
      <pc:sldChg chg="modSp">
        <pc:chgData name="Simon Harris" userId="S::simon.harris@xoserve.com::141bd518-a903-4682-a1d6-6717e25c6057" providerId="AD" clId="Web-{388DF4DA-95FC-3291-213A-509C92A3A8EC}" dt="2023-02-24T11:42:21.216" v="136"/>
        <pc:sldMkLst>
          <pc:docMk/>
          <pc:sldMk cId="3790858629" sldId="2076137747"/>
        </pc:sldMkLst>
        <pc:graphicFrameChg chg="mod modGraphic">
          <ac:chgData name="Simon Harris" userId="S::simon.harris@xoserve.com::141bd518-a903-4682-a1d6-6717e25c6057" providerId="AD" clId="Web-{388DF4DA-95FC-3291-213A-509C92A3A8EC}" dt="2023-02-24T11:42:21.216" v="136"/>
          <ac:graphicFrameMkLst>
            <pc:docMk/>
            <pc:sldMk cId="3790858629" sldId="2076137747"/>
            <ac:graphicFrameMk id="4" creationId="{60E62DC6-3EBE-4901-B700-870330337CDA}"/>
          </ac:graphicFrameMkLst>
        </pc:graphicFrameChg>
      </pc:sldChg>
      <pc:sldChg chg="modSp">
        <pc:chgData name="Simon Harris" userId="S::simon.harris@xoserve.com::141bd518-a903-4682-a1d6-6717e25c6057" providerId="AD" clId="Web-{388DF4DA-95FC-3291-213A-509C92A3A8EC}" dt="2023-02-24T11:38:49.021" v="128" actId="1076"/>
        <pc:sldMkLst>
          <pc:docMk/>
          <pc:sldMk cId="2833398085" sldId="2076137750"/>
        </pc:sldMkLst>
        <pc:picChg chg="mod">
          <ac:chgData name="Simon Harris" userId="S::simon.harris@xoserve.com::141bd518-a903-4682-a1d6-6717e25c6057" providerId="AD" clId="Web-{388DF4DA-95FC-3291-213A-509C92A3A8EC}" dt="2023-02-24T11:38:49.021" v="128" actId="1076"/>
          <ac:picMkLst>
            <pc:docMk/>
            <pc:sldMk cId="2833398085" sldId="2076137750"/>
            <ac:picMk id="19" creationId="{78F70599-D226-44B9-B41B-E4A50E2660D4}"/>
          </ac:picMkLst>
        </pc:picChg>
      </pc:sldChg>
      <pc:sldChg chg="modSp">
        <pc:chgData name="Simon Harris" userId="S::simon.harris@xoserve.com::141bd518-a903-4682-a1d6-6717e25c6057" providerId="AD" clId="Web-{388DF4DA-95FC-3291-213A-509C92A3A8EC}" dt="2023-02-24T11:38:08.035" v="127" actId="1076"/>
        <pc:sldMkLst>
          <pc:docMk/>
          <pc:sldMk cId="1809901035" sldId="2076137751"/>
        </pc:sldMkLst>
        <pc:graphicFrameChg chg="mod modGraphic">
          <ac:chgData name="Simon Harris" userId="S::simon.harris@xoserve.com::141bd518-a903-4682-a1d6-6717e25c6057" providerId="AD" clId="Web-{388DF4DA-95FC-3291-213A-509C92A3A8EC}" dt="2023-02-24T11:37:18.924" v="126"/>
          <ac:graphicFrameMkLst>
            <pc:docMk/>
            <pc:sldMk cId="1809901035" sldId="2076137751"/>
            <ac:graphicFrameMk id="4" creationId="{60E62DC6-3EBE-4901-B700-870330337CDA}"/>
          </ac:graphicFrameMkLst>
        </pc:graphicFrameChg>
        <pc:picChg chg="mod">
          <ac:chgData name="Simon Harris" userId="S::simon.harris@xoserve.com::141bd518-a903-4682-a1d6-6717e25c6057" providerId="AD" clId="Web-{388DF4DA-95FC-3291-213A-509C92A3A8EC}" dt="2023-02-24T11:38:08.035" v="127" actId="1076"/>
          <ac:picMkLst>
            <pc:docMk/>
            <pc:sldMk cId="1809901035" sldId="2076137751"/>
            <ac:picMk id="18" creationId="{456DB7A1-E50B-4C8A-9ACF-17B25D726A7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March%202023%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7BBF5923_7FD71620.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7BBF5923_7FD71620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Committed to date per constituency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BP22_23!$R$1</c:f>
              <c:strCache>
                <c:ptCount val="1"/>
                <c:pt idx="0">
                  <c:v>Committed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BP22_23!$R$2:$R$5</c:f>
              <c:numCache>
                <c:formatCode>"£"#,##0</c:formatCode>
                <c:ptCount val="4"/>
                <c:pt idx="0">
                  <c:v>1923223.5</c:v>
                </c:pt>
                <c:pt idx="1">
                  <c:v>614613.5</c:v>
                </c:pt>
                <c:pt idx="2">
                  <c:v>13821</c:v>
                </c:pt>
                <c:pt idx="3">
                  <c:v>0</c:v>
                </c:pt>
              </c:numCache>
            </c:numRef>
          </c:val>
          <c:extLst>
            <c:ext xmlns:c16="http://schemas.microsoft.com/office/drawing/2014/chart" uri="{C3380CC4-5D6E-409C-BE32-E72D297353CC}">
              <c16:uniqueId val="{00000000-3108-475C-967D-76AC6F118FAC}"/>
            </c:ext>
          </c:extLst>
        </c:ser>
        <c:ser>
          <c:idx val="1"/>
          <c:order val="1"/>
          <c:tx>
            <c:strRef>
              <c:f>BP22_23!$T$1</c:f>
              <c:strCache>
                <c:ptCount val="1"/>
                <c:pt idx="0">
                  <c:v>Uncommitted</c:v>
                </c:pt>
              </c:strCache>
            </c:strRef>
          </c:tx>
          <c:spPr>
            <a:solidFill>
              <a:srgbClr val="9BC2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BP22_23!$T$2:$T$5</c:f>
              <c:numCache>
                <c:formatCode>"£"#,##0</c:formatCode>
                <c:ptCount val="4"/>
                <c:pt idx="0">
                  <c:v>43938.000000000466</c:v>
                </c:pt>
                <c:pt idx="1">
                  <c:v>569954</c:v>
                </c:pt>
                <c:pt idx="2">
                  <c:v>171347.50000000006</c:v>
                </c:pt>
                <c:pt idx="3">
                  <c:v>69102.5</c:v>
                </c:pt>
              </c:numCache>
            </c:numRef>
          </c:val>
          <c:extLst>
            <c:ext xmlns:c16="http://schemas.microsoft.com/office/drawing/2014/chart" uri="{C3380CC4-5D6E-409C-BE32-E72D297353CC}">
              <c16:uniqueId val="{00000001-3108-475C-967D-76AC6F118FAC}"/>
            </c:ext>
          </c:extLst>
        </c:ser>
        <c:dLbls>
          <c:showLegendKey val="0"/>
          <c:showVal val="0"/>
          <c:showCatName val="0"/>
          <c:showSerName val="0"/>
          <c:showPercent val="0"/>
          <c:showBubbleSize val="0"/>
        </c:dLbls>
        <c:gapWidth val="150"/>
        <c:overlap val="100"/>
        <c:axId val="175884679"/>
        <c:axId val="674047208"/>
      </c:barChart>
      <c:catAx>
        <c:axId val="175884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047208"/>
        <c:crosses val="autoZero"/>
        <c:auto val="1"/>
        <c:lblAlgn val="ctr"/>
        <c:lblOffset val="100"/>
        <c:noMultiLvlLbl val="0"/>
      </c:catAx>
      <c:valAx>
        <c:axId val="674047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884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 Progress</c:v>
                </c:pt>
              </c:strCache>
            </c:strRef>
          </c:tx>
          <c:spPr>
            <a:solidFill>
              <a:schemeClr val="accent1"/>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4-41E5-44C5-8074-F95A5E605475}"/>
              </c:ext>
            </c:extLst>
          </c:dPt>
          <c:dPt>
            <c:idx val="3"/>
            <c:invertIfNegative val="0"/>
            <c:bubble3D val="0"/>
            <c:spPr>
              <a:solidFill>
                <a:srgbClr val="0070C0"/>
              </a:solidFill>
              <a:ln>
                <a:noFill/>
              </a:ln>
              <a:effectLst/>
            </c:spPr>
            <c:extLst>
              <c:ext xmlns:c16="http://schemas.microsoft.com/office/drawing/2014/chart" uri="{C3380CC4-5D6E-409C-BE32-E72D297353CC}">
                <c16:uniqueId val="{00000005-41E5-44C5-8074-F95A5E605475}"/>
              </c:ext>
            </c:extLst>
          </c:dPt>
          <c:dPt>
            <c:idx val="5"/>
            <c:invertIfNegative val="0"/>
            <c:bubble3D val="0"/>
            <c:spPr>
              <a:solidFill>
                <a:srgbClr val="0070C0"/>
              </a:solidFill>
              <a:ln>
                <a:noFill/>
              </a:ln>
              <a:effectLst/>
            </c:spPr>
            <c:extLst>
              <c:ext xmlns:c16="http://schemas.microsoft.com/office/drawing/2014/chart" uri="{C3380CC4-5D6E-409C-BE32-E72D297353CC}">
                <c16:uniqueId val="{00000006-41E5-44C5-8074-F95A5E605475}"/>
              </c:ext>
            </c:extLst>
          </c:dPt>
          <c:dPt>
            <c:idx val="7"/>
            <c:invertIfNegative val="0"/>
            <c:bubble3D val="0"/>
            <c:spPr>
              <a:solidFill>
                <a:srgbClr val="0070C0"/>
              </a:solidFill>
              <a:ln>
                <a:noFill/>
              </a:ln>
              <a:effectLst/>
            </c:spPr>
            <c:extLst>
              <c:ext xmlns:c16="http://schemas.microsoft.com/office/drawing/2014/chart" uri="{C3380CC4-5D6E-409C-BE32-E72D297353CC}">
                <c16:uniqueId val="{00000007-41E5-44C5-8074-F95A5E60547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Approved awaiting implementation</c:v>
                </c:pt>
                <c:pt idx="1">
                  <c:v>Consultation</c:v>
                </c:pt>
                <c:pt idx="2">
                  <c:v>Solution development </c:v>
                </c:pt>
                <c:pt idx="3">
                  <c:v>Party Impact Assessment</c:v>
                </c:pt>
                <c:pt idx="4">
                  <c:v>Final Assessment</c:v>
                </c:pt>
                <c:pt idx="5">
                  <c:v>New</c:v>
                </c:pt>
              </c:strCache>
            </c:strRef>
          </c:cat>
          <c:val>
            <c:numRef>
              <c:f>Sheet1!$B$2:$B$7</c:f>
              <c:numCache>
                <c:formatCode>General</c:formatCode>
                <c:ptCount val="6"/>
                <c:pt idx="0">
                  <c:v>4</c:v>
                </c:pt>
                <c:pt idx="1">
                  <c:v>1</c:v>
                </c:pt>
                <c:pt idx="2">
                  <c:v>3</c:v>
                </c:pt>
                <c:pt idx="3">
                  <c:v>1</c:v>
                </c:pt>
                <c:pt idx="4">
                  <c:v>2</c:v>
                </c:pt>
                <c:pt idx="5">
                  <c:v>1</c:v>
                </c:pt>
              </c:numCache>
            </c:numRef>
          </c:val>
          <c:extLst>
            <c:ext xmlns:c16="http://schemas.microsoft.com/office/drawing/2014/chart" uri="{C3380CC4-5D6E-409C-BE32-E72D297353CC}">
              <c16:uniqueId val="{00000000-41E5-44C5-8074-F95A5E605475}"/>
            </c:ext>
          </c:extLst>
        </c:ser>
        <c:dLbls>
          <c:dLblPos val="outEnd"/>
          <c:showLegendKey val="0"/>
          <c:showVal val="1"/>
          <c:showCatName val="0"/>
          <c:showSerName val="0"/>
          <c:showPercent val="0"/>
          <c:showBubbleSize val="0"/>
        </c:dLbls>
        <c:gapWidth val="219"/>
        <c:overlap val="-27"/>
        <c:axId val="430946960"/>
        <c:axId val="430951120"/>
      </c:barChart>
      <c:catAx>
        <c:axId val="43094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0951120"/>
        <c:crosses val="autoZero"/>
        <c:auto val="1"/>
        <c:lblAlgn val="ctr"/>
        <c:lblOffset val="100"/>
        <c:noMultiLvlLbl val="0"/>
      </c:catAx>
      <c:valAx>
        <c:axId val="4309511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0946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solidFill>
                  <a:srgbClr val="024C90"/>
                </a:solidFill>
              </a:rPr>
              <a:t>All Change</a:t>
            </a:r>
          </a:p>
        </c:rich>
      </c:tx>
      <c:layout>
        <c:manualLayout>
          <c:xMode val="edge"/>
          <c:yMode val="edge"/>
          <c:x val="0.36759902661792604"/>
          <c:y val="2.143113882596734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All Change</c:v>
                </c:pt>
              </c:strCache>
            </c:strRef>
          </c:tx>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87BD-412D-B66A-2EDE4342A948}"/>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3-87BD-412D-B66A-2EDE4342A948}"/>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2-434A-4A6A-BFE5-A816150DF8F4}"/>
              </c:ext>
            </c:extLst>
          </c:dPt>
          <c:dPt>
            <c:idx val="3"/>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7-87BD-412D-B66A-2EDE4342A948}"/>
              </c:ext>
            </c:extLst>
          </c:dPt>
          <c:dLbls>
            <c:dLbl>
              <c:idx val="0"/>
              <c:layout>
                <c:manualLayout>
                  <c:x val="-0.14844934232389609"/>
                  <c:y val="0.16377355667467478"/>
                </c:manualLayout>
              </c:layout>
              <c:tx>
                <c:rich>
                  <a:bodyPr/>
                  <a:lstStyle/>
                  <a:p>
                    <a:fld id="{D57A350C-DC3F-43F7-A38D-B5878CB09688}" type="CATEGORYNAME">
                      <a:rPr lang="en-US" b="1" smtClean="0">
                        <a:solidFill>
                          <a:schemeClr val="tx1"/>
                        </a:solidFill>
                      </a:rPr>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BD-412D-B66A-2EDE4342A948}"/>
                </c:ext>
              </c:extLst>
            </c:dLbl>
            <c:dLbl>
              <c:idx val="1"/>
              <c:layout>
                <c:manualLayout>
                  <c:x val="-0.22711147797562256"/>
                  <c:y val="-0.21587231766235213"/>
                </c:manualLayout>
              </c:layout>
              <c:tx>
                <c:rich>
                  <a:bodyPr/>
                  <a:lstStyle/>
                  <a:p>
                    <a:fld id="{975E759A-AB59-46B2-8E71-393F8737D466}" type="CATEGORYNAME">
                      <a:rPr lang="en-US" b="1" smtClean="0">
                        <a:solidFill>
                          <a:schemeClr val="tx1"/>
                        </a:solidFill>
                      </a:rPr>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7BD-412D-B66A-2EDE4342A948}"/>
                </c:ext>
              </c:extLst>
            </c:dLbl>
            <c:dLbl>
              <c:idx val="2"/>
              <c:layout>
                <c:manualLayout>
                  <c:x val="0.23137763579644738"/>
                  <c:y val="-7.1944783036438004E-2"/>
                </c:manualLayout>
              </c:layout>
              <c:tx>
                <c:rich>
                  <a:bodyPr/>
                  <a:lstStyle/>
                  <a:p>
                    <a:fld id="{C275349B-CFEA-4D05-B40E-0549AEF16452}" type="CATEGORYNAME">
                      <a:rPr lang="en-US" b="1" smtClean="0">
                        <a:solidFill>
                          <a:schemeClr val="tx1"/>
                        </a:solidFill>
                      </a:rPr>
                      <a:pPr/>
                      <a:t>[CATEGORY NAME]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34A-4A6A-BFE5-A816150DF8F4}"/>
                </c:ext>
              </c:extLst>
            </c:dLbl>
            <c:dLbl>
              <c:idx val="3"/>
              <c:layout>
                <c:manualLayout>
                  <c:x val="0.12965063301995"/>
                  <c:y val="0.18527500763589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fld id="{3CB61721-A43D-446A-AC7E-1C31508B5151}" type="CATEGORYNAME">
                      <a:rPr lang="en-US" b="1" smtClean="0">
                        <a:solidFill>
                          <a:schemeClr val="tx1"/>
                        </a:solidFill>
                      </a:rPr>
                      <a:pPr>
                        <a:defRPr b="1">
                          <a:solidFill>
                            <a:schemeClr val="tx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7BD-412D-B66A-2EDE4342A9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Monitoring</c:v>
                </c:pt>
                <c:pt idx="1">
                  <c:v>Currently working on</c:v>
                </c:pt>
                <c:pt idx="2">
                  <c:v>Upcoming activity</c:v>
                </c:pt>
                <c:pt idx="3">
                  <c:v>XRN Changes</c:v>
                </c:pt>
              </c:strCache>
            </c:strRef>
          </c:cat>
          <c:val>
            <c:numRef>
              <c:f>Sheet1!$B$2:$B$5</c:f>
              <c:numCache>
                <c:formatCode>General</c:formatCode>
                <c:ptCount val="4"/>
                <c:pt idx="0">
                  <c:v>2</c:v>
                </c:pt>
                <c:pt idx="1">
                  <c:v>5</c:v>
                </c:pt>
                <c:pt idx="2">
                  <c:v>3</c:v>
                </c:pt>
                <c:pt idx="3">
                  <c:v>2</c:v>
                </c:pt>
              </c:numCache>
            </c:numRef>
          </c:val>
          <c:extLst>
            <c:ext xmlns:c16="http://schemas.microsoft.com/office/drawing/2014/chart" uri="{C3380CC4-5D6E-409C-BE32-E72D297353CC}">
              <c16:uniqueId val="{00000000-434A-4A6A-BFE5-A816150DF8F4}"/>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drawing1.xml><?xml version="1.0" encoding="utf-8"?>
<c:userShapes xmlns:c="http://schemas.openxmlformats.org/drawingml/2006/chart">
  <cdr:relSizeAnchor xmlns:cdr="http://schemas.openxmlformats.org/drawingml/2006/chartDrawing">
    <cdr:from>
      <cdr:x>0.5652</cdr:x>
      <cdr:y>0.34136</cdr:y>
    </cdr:from>
    <cdr:to>
      <cdr:x>0.61955</cdr:x>
      <cdr:y>0.41011</cdr:y>
    </cdr:to>
    <cdr:sp macro="" textlink="">
      <cdr:nvSpPr>
        <cdr:cNvPr id="2" name="TextBox 1">
          <a:extLst xmlns:a="http://schemas.openxmlformats.org/drawingml/2006/main">
            <a:ext uri="{FF2B5EF4-FFF2-40B4-BE49-F238E27FC236}">
              <a16:creationId xmlns:a16="http://schemas.microsoft.com/office/drawing/2014/main" id="{233E2470-38A2-472C-8831-301D37D5C2A1}"/>
            </a:ext>
          </a:extLst>
        </cdr:cNvPr>
        <cdr:cNvSpPr txBox="1"/>
      </cdr:nvSpPr>
      <cdr:spPr>
        <a:xfrm xmlns:a="http://schemas.openxmlformats.org/drawingml/2006/main">
          <a:off x="2636178" y="1213721"/>
          <a:ext cx="253497" cy="244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dirty="0">
              <a:solidFill>
                <a:schemeClr val="tx1"/>
              </a:solidFill>
            </a:rPr>
            <a:t>5</a:t>
          </a:r>
          <a:endParaRPr lang="en-GB" sz="1100" dirty="0">
            <a:solidFill>
              <a:schemeClr val="tx1"/>
            </a:solidFill>
          </a:endParaRPr>
        </a:p>
      </cdr:txBody>
    </cdr:sp>
  </cdr:relSizeAnchor>
  <cdr:relSizeAnchor xmlns:cdr="http://schemas.openxmlformats.org/drawingml/2006/chartDrawing">
    <cdr:from>
      <cdr:x>0.5652</cdr:x>
      <cdr:y>0.75127</cdr:y>
    </cdr:from>
    <cdr:to>
      <cdr:x>0.6199</cdr:x>
      <cdr:y>0.8272</cdr:y>
    </cdr:to>
    <cdr:sp macro="" textlink="">
      <cdr:nvSpPr>
        <cdr:cNvPr id="3" name="TextBox 2">
          <a:extLst xmlns:a="http://schemas.openxmlformats.org/drawingml/2006/main">
            <a:ext uri="{FF2B5EF4-FFF2-40B4-BE49-F238E27FC236}">
              <a16:creationId xmlns:a16="http://schemas.microsoft.com/office/drawing/2014/main" id="{7A96E089-8C77-4176-86B3-8A93D3A0A374}"/>
            </a:ext>
          </a:extLst>
        </cdr:cNvPr>
        <cdr:cNvSpPr txBox="1"/>
      </cdr:nvSpPr>
      <cdr:spPr>
        <a:xfrm xmlns:a="http://schemas.openxmlformats.org/drawingml/2006/main">
          <a:off x="2636178" y="2671188"/>
          <a:ext cx="255146" cy="2699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dirty="0">
              <a:solidFill>
                <a:schemeClr val="tx1"/>
              </a:solidFill>
            </a:rPr>
            <a:t>7</a:t>
          </a:r>
          <a:endParaRPr lang="en-GB" sz="1100" dirty="0">
            <a:solidFill>
              <a:schemeClr val="tx1"/>
            </a:solidFill>
          </a:endParaRPr>
        </a:p>
      </cdr:txBody>
    </cdr:sp>
  </cdr:relSizeAnchor>
  <cdr:relSizeAnchor xmlns:cdr="http://schemas.openxmlformats.org/drawingml/2006/chartDrawing">
    <cdr:from>
      <cdr:x>0.30331</cdr:x>
      <cdr:y>0.67145</cdr:y>
    </cdr:from>
    <cdr:to>
      <cdr:x>0.35572</cdr:x>
      <cdr:y>0.73693</cdr:y>
    </cdr:to>
    <cdr:sp macro="" textlink="">
      <cdr:nvSpPr>
        <cdr:cNvPr id="4" name="TextBox 3">
          <a:extLst xmlns:a="http://schemas.openxmlformats.org/drawingml/2006/main">
            <a:ext uri="{FF2B5EF4-FFF2-40B4-BE49-F238E27FC236}">
              <a16:creationId xmlns:a16="http://schemas.microsoft.com/office/drawing/2014/main" id="{4DF0D442-90BD-40F7-8CCD-44156E06394A}"/>
            </a:ext>
          </a:extLst>
        </cdr:cNvPr>
        <cdr:cNvSpPr txBox="1"/>
      </cdr:nvSpPr>
      <cdr:spPr>
        <a:xfrm xmlns:a="http://schemas.openxmlformats.org/drawingml/2006/main">
          <a:off x="1414672" y="2387387"/>
          <a:ext cx="244444" cy="2328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dirty="0">
              <a:solidFill>
                <a:schemeClr val="tx1"/>
              </a:solidFill>
            </a:rPr>
            <a:t>2</a:t>
          </a:r>
          <a:endParaRPr lang="en-GB" sz="11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28/02/2023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6225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20</a:t>
            </a:fld>
            <a:endParaRPr lang="en-GB"/>
          </a:p>
        </p:txBody>
      </p:sp>
    </p:spTree>
    <p:extLst>
      <p:ext uri="{BB962C8B-B14F-4D97-AF65-F5344CB8AC3E}">
        <p14:creationId xmlns:p14="http://schemas.microsoft.com/office/powerpoint/2010/main" val="3716345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21</a:t>
            </a:fld>
            <a:endParaRPr lang="en-GB"/>
          </a:p>
        </p:txBody>
      </p:sp>
    </p:spTree>
    <p:extLst>
      <p:ext uri="{BB962C8B-B14F-4D97-AF65-F5344CB8AC3E}">
        <p14:creationId xmlns:p14="http://schemas.microsoft.com/office/powerpoint/2010/main" val="2703574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22</a:t>
            </a:fld>
            <a:endParaRPr lang="en-GB"/>
          </a:p>
        </p:txBody>
      </p:sp>
    </p:spTree>
    <p:extLst>
      <p:ext uri="{BB962C8B-B14F-4D97-AF65-F5344CB8AC3E}">
        <p14:creationId xmlns:p14="http://schemas.microsoft.com/office/powerpoint/2010/main" val="852811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26</a:t>
            </a:fld>
            <a:endParaRPr lang="en-GB"/>
          </a:p>
        </p:txBody>
      </p:sp>
    </p:spTree>
    <p:extLst>
      <p:ext uri="{BB962C8B-B14F-4D97-AF65-F5344CB8AC3E}">
        <p14:creationId xmlns:p14="http://schemas.microsoft.com/office/powerpoint/2010/main" val="44595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27</a:t>
            </a:fld>
            <a:endParaRPr lang="en-GB"/>
          </a:p>
        </p:txBody>
      </p:sp>
    </p:spTree>
    <p:extLst>
      <p:ext uri="{BB962C8B-B14F-4D97-AF65-F5344CB8AC3E}">
        <p14:creationId xmlns:p14="http://schemas.microsoft.com/office/powerpoint/2010/main" val="2428143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28</a:t>
            </a:fld>
            <a:endParaRPr lang="en-GB"/>
          </a:p>
        </p:txBody>
      </p:sp>
    </p:spTree>
    <p:extLst>
      <p:ext uri="{BB962C8B-B14F-4D97-AF65-F5344CB8AC3E}">
        <p14:creationId xmlns:p14="http://schemas.microsoft.com/office/powerpoint/2010/main" val="2657083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30</a:t>
            </a:fld>
            <a:endParaRPr lang="en-GB"/>
          </a:p>
        </p:txBody>
      </p:sp>
    </p:spTree>
    <p:extLst>
      <p:ext uri="{BB962C8B-B14F-4D97-AF65-F5344CB8AC3E}">
        <p14:creationId xmlns:p14="http://schemas.microsoft.com/office/powerpoint/2010/main" val="2343282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6976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227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389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366483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6196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9802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39</a:t>
            </a:fld>
            <a:endParaRPr lang="en-GB"/>
          </a:p>
        </p:txBody>
      </p:sp>
    </p:spTree>
    <p:extLst>
      <p:ext uri="{BB962C8B-B14F-4D97-AF65-F5344CB8AC3E}">
        <p14:creationId xmlns:p14="http://schemas.microsoft.com/office/powerpoint/2010/main" val="1068796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5C3A-2F39-4EA3-BA98-F5F2450E3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073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5C3A-2F39-4EA3-BA98-F5F2450E3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06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5C3A-2F39-4EA3-BA98-F5F2450E3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935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1875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1875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1875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 b="1">
                <a:solidFill>
                  <a:schemeClr val="bg1"/>
                </a:solidFill>
                <a:latin typeface="Arial" panose="020B0604020202020204" pitchFamily="34" charset="0"/>
                <a:cs typeface="Arial" panose="020B0604020202020204" pitchFamily="34" charset="0"/>
              </a:rPr>
              <a:t>XRN5393 – Gemini Spring 22 Release - 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CHG0033706 - Go Live 25/02 - </a:t>
            </a:r>
            <a:r>
              <a:rPr lang="en-US" sz="200" b="0">
                <a:solidFill>
                  <a:schemeClr val="bg1"/>
                </a:solidFill>
                <a:latin typeface="Arial" panose="020B0604020202020204" pitchFamily="34" charset="0"/>
                <a:cs typeface="Arial" panose="020B0604020202020204" pitchFamily="34" charset="0"/>
              </a:rPr>
              <a:t>UNC785 - Aggregate Bacton Exit Points - Part A  (Operational)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CHG0033667 - </a:t>
            </a:r>
            <a:r>
              <a:rPr lang="en-US" sz="200" b="0">
                <a:solidFill>
                  <a:schemeClr val="bg1"/>
                </a:solidFill>
                <a:latin typeface="Arial" panose="020B0604020202020204" pitchFamily="34" charset="0"/>
                <a:cs typeface="Arial" panose="020B0604020202020204" pitchFamily="34" charset="0"/>
              </a:rPr>
              <a:t>Contingency</a:t>
            </a:r>
            <a:r>
              <a:rPr lang="en-GB" sz="200" b="0">
                <a:solidFill>
                  <a:schemeClr val="bg1"/>
                </a:solidFill>
                <a:latin typeface="Arial" panose="020B0604020202020204" pitchFamily="34" charset="0"/>
                <a:cs typeface="Arial" panose="020B0604020202020204" pitchFamily="34" charset="0"/>
              </a:rPr>
              <a:t> 27/02 - </a:t>
            </a:r>
            <a:r>
              <a:rPr lang="en-US" sz="200" b="0">
                <a:solidFill>
                  <a:schemeClr val="bg1"/>
                </a:solidFill>
                <a:latin typeface="Arial" panose="020B0604020202020204" pitchFamily="34" charset="0"/>
                <a:cs typeface="Arial" panose="020B0604020202020204" pitchFamily="34" charset="0"/>
              </a:rPr>
              <a:t>UNC785 - Aggregate Bacton Exit Points - Part A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CHG0033668</a:t>
            </a:r>
            <a:r>
              <a:rPr lang="en-GB"/>
              <a:t> - Go Live 03/04 -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CHG0033767 </a:t>
            </a:r>
            <a:r>
              <a:rPr lang="en-GB" sz="700" b="0">
                <a:solidFill>
                  <a:schemeClr val="bg1"/>
                </a:solidFill>
                <a:latin typeface="Arial" panose="020B0604020202020204" pitchFamily="34" charset="0"/>
                <a:cs typeface="Arial" panose="020B0604020202020204" pitchFamily="34" charset="0"/>
              </a:rPr>
              <a:t>- </a:t>
            </a:r>
            <a:r>
              <a:rPr lang="en-US" sz="700" b="0">
                <a:solidFill>
                  <a:schemeClr val="bg1"/>
                </a:solidFill>
                <a:latin typeface="Arial" panose="020B0604020202020204" pitchFamily="34" charset="0"/>
                <a:cs typeface="Arial" panose="020B0604020202020204" pitchFamily="34" charset="0"/>
              </a:rPr>
              <a:t>Contingency</a:t>
            </a:r>
            <a:r>
              <a:rPr lang="en-GB" sz="700" b="0">
                <a:solidFill>
                  <a:schemeClr val="bg1"/>
                </a:solidFill>
                <a:latin typeface="Arial" panose="020B0604020202020204" pitchFamily="34" charset="0"/>
                <a:cs typeface="Arial" panose="020B0604020202020204" pitchFamily="34" charset="0"/>
              </a:rPr>
              <a:t> 10/04 -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XRN5231 - Flow Weighted Average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latin typeface="Arial" panose="020B0604020202020204" pitchFamily="34" charset="0"/>
                <a:cs typeface="Arial" panose="020B0604020202020204" pitchFamily="34" charset="0"/>
              </a:rPr>
              <a:t>CHG0033749 – Go Live 30/06 - </a:t>
            </a:r>
            <a:r>
              <a:rPr lang="en-US" sz="200" b="0">
                <a:latin typeface="Arial" panose="020B0604020202020204" pitchFamily="34" charset="0"/>
                <a:cs typeface="Arial" panose="020B0604020202020204" pitchFamily="34" charset="0"/>
              </a:rPr>
              <a:t>Flow weighted Average CV Calculation</a:t>
            </a:r>
            <a:endParaRPr lang="en-GB" sz="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XRN5368.2 - Single Sign on Experience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CHG0033809 – Go Live 29/05 - SSO/MFA /SSPR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CHG0033828 – </a:t>
            </a:r>
            <a:r>
              <a:rPr lang="en-US" sz="200" b="0">
                <a:solidFill>
                  <a:schemeClr val="bg1"/>
                </a:solidFill>
                <a:latin typeface="Arial" panose="020B0604020202020204" pitchFamily="34" charset="0"/>
                <a:cs typeface="Arial" panose="020B0604020202020204" pitchFamily="34" charset="0"/>
              </a:rPr>
              <a:t>Contingency 12/06 </a:t>
            </a:r>
            <a:r>
              <a:rPr lang="en-GB" sz="200" b="0">
                <a:solidFill>
                  <a:schemeClr val="bg1"/>
                </a:solidFill>
                <a:latin typeface="Arial" panose="020B0604020202020204" pitchFamily="34" charset="0"/>
                <a:cs typeface="Arial" panose="020B0604020202020204" pitchFamily="34" charset="0"/>
              </a:rPr>
              <a:t>- </a:t>
            </a:r>
            <a:r>
              <a:rPr lang="en-US" sz="200" b="0">
                <a:solidFill>
                  <a:schemeClr val="bg1"/>
                </a:solidFill>
                <a:latin typeface="Arial" panose="020B0604020202020204" pitchFamily="34" charset="0"/>
                <a:cs typeface="Arial" panose="020B0604020202020204" pitchFamily="34" charset="0"/>
              </a:rPr>
              <a:t>SSO/MFA /SSPR - Placeholder</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XRN5368.3 - API Enhancements - </a:t>
            </a:r>
            <a:r>
              <a:rPr lang="en-US" sz="200" b="1">
                <a:solidFill>
                  <a:schemeClr val="bg1"/>
                </a:solidFill>
                <a:latin typeface="Arial" panose="020B0604020202020204" pitchFamily="34" charset="0"/>
                <a:cs typeface="Arial" panose="020B0604020202020204" pitchFamily="34" charset="0"/>
              </a:rPr>
              <a:t>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CHG0033766 Go Live 10/04 - Azure APIM API’s over the internet - TBC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XRN5368.1 - Control M and Batch Processing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CHG0033808 Go Live 01/03 </a:t>
            </a:r>
            <a:r>
              <a:rPr lang="en-US" sz="200" b="0">
                <a:solidFill>
                  <a:schemeClr val="bg1"/>
                </a:solidFill>
                <a:latin typeface="Arial" panose="020B0604020202020204" pitchFamily="34" charset="0"/>
                <a:cs typeface="Arial" panose="020B0604020202020204" pitchFamily="34" charset="0"/>
              </a:rPr>
              <a:t>-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CHG0033810 Go Live 15/03</a:t>
            </a:r>
            <a:r>
              <a:rPr lang="en-US" sz="200" b="0">
                <a:solidFill>
                  <a:schemeClr val="bg1"/>
                </a:solidFill>
                <a:latin typeface="Arial" panose="020B0604020202020204" pitchFamily="34" charset="0"/>
                <a:cs typeface="Arial" panose="020B0604020202020204" pitchFamily="34" charset="0"/>
              </a:rPr>
              <a:t> -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XRN5368.5 - Site Minder  Upgrade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CHG0033777 - Siteminder upgrade - Prod change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CHG0033778 - Siteminder upgrade - Prod change 2 - Log4j  re-fix.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357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13</a:t>
            </a:fld>
            <a:endParaRPr lang="en-GB"/>
          </a:p>
        </p:txBody>
      </p:sp>
    </p:spTree>
    <p:extLst>
      <p:ext uri="{BB962C8B-B14F-4D97-AF65-F5344CB8AC3E}">
        <p14:creationId xmlns:p14="http://schemas.microsoft.com/office/powerpoint/2010/main" val="2922016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567E1F-74AE-7A48-950B-43290777A5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809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5C3A-2F39-4EA3-BA98-F5F2450E3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580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7022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112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14</a:t>
            </a:fld>
            <a:endParaRPr lang="en-GB"/>
          </a:p>
        </p:txBody>
      </p:sp>
    </p:spTree>
    <p:extLst>
      <p:ext uri="{BB962C8B-B14F-4D97-AF65-F5344CB8AC3E}">
        <p14:creationId xmlns:p14="http://schemas.microsoft.com/office/powerpoint/2010/main" val="205383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15</a:t>
            </a:fld>
            <a:endParaRPr lang="en-GB"/>
          </a:p>
        </p:txBody>
      </p:sp>
    </p:spTree>
    <p:extLst>
      <p:ext uri="{BB962C8B-B14F-4D97-AF65-F5344CB8AC3E}">
        <p14:creationId xmlns:p14="http://schemas.microsoft.com/office/powerpoint/2010/main" val="820224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16</a:t>
            </a:fld>
            <a:endParaRPr lang="en-GB"/>
          </a:p>
        </p:txBody>
      </p:sp>
    </p:spTree>
    <p:extLst>
      <p:ext uri="{BB962C8B-B14F-4D97-AF65-F5344CB8AC3E}">
        <p14:creationId xmlns:p14="http://schemas.microsoft.com/office/powerpoint/2010/main" val="224606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17</a:t>
            </a:fld>
            <a:endParaRPr lang="en-GB"/>
          </a:p>
        </p:txBody>
      </p:sp>
    </p:spTree>
    <p:extLst>
      <p:ext uri="{BB962C8B-B14F-4D97-AF65-F5344CB8AC3E}">
        <p14:creationId xmlns:p14="http://schemas.microsoft.com/office/powerpoint/2010/main" val="1828878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18</a:t>
            </a:fld>
            <a:endParaRPr lang="en-GB"/>
          </a:p>
        </p:txBody>
      </p:sp>
    </p:spTree>
    <p:extLst>
      <p:ext uri="{BB962C8B-B14F-4D97-AF65-F5344CB8AC3E}">
        <p14:creationId xmlns:p14="http://schemas.microsoft.com/office/powerpoint/2010/main" val="3375762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19</a:t>
            </a:fld>
            <a:endParaRPr lang="en-GB"/>
          </a:p>
        </p:txBody>
      </p:sp>
    </p:spTree>
    <p:extLst>
      <p:ext uri="{BB962C8B-B14F-4D97-AF65-F5344CB8AC3E}">
        <p14:creationId xmlns:p14="http://schemas.microsoft.com/office/powerpoint/2010/main" val="1140445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0503" y="4447449"/>
            <a:ext cx="8239126" cy="238867"/>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965622"/>
            <a:ext cx="8239127" cy="1743075"/>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1" hasCustomPrompt="1"/>
          </p:nvPr>
        </p:nvSpPr>
        <p:spPr>
          <a:xfrm>
            <a:off x="450504" y="2708697"/>
            <a:ext cx="8239125" cy="714375"/>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800" b="0" i="0" u="none" strike="noStrike" kern="1200" cap="none" spc="0" normalizeH="0" baseline="0" noProof="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0123457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800" b="0" i="0" u="none" strike="noStrike" kern="1200" cap="none" spc="0" normalizeH="0" baseline="0" noProof="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6483689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994796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35462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9677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442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621354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74244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284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2492139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536702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4"/>
            <a:ext cx="4691063" cy="477054"/>
          </a:xfrm>
          <a:prstGeom prst="rect">
            <a:avLst/>
          </a:prstGeom>
        </p:spPr>
        <p:txBody>
          <a:bodyPr wrap="square">
            <a:spAutoFit/>
          </a:bodyPr>
          <a:lstStyle>
            <a:lvl1pPr algn="ctr">
              <a:defRPr kumimoji="0" lang="en-GB" sz="2596"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685" marR="5074" lvl="0" indent="0" algn="l" defTabSz="913280" rtl="0" eaLnBrk="1" fontAlgn="auto" latinLnBrk="0" hangingPunct="1">
              <a:lnSpc>
                <a:spcPts val="2996"/>
              </a:lnSpc>
              <a:spcBef>
                <a:spcPts val="300"/>
              </a:spcBef>
              <a:spcAft>
                <a:spcPts val="0"/>
              </a:spcAft>
              <a:buClrTx/>
              <a:buSzTx/>
              <a:buFontTx/>
              <a:buNone/>
              <a:tabLst/>
              <a:defRPr/>
            </a:pPr>
            <a:r>
              <a:rPr kumimoji="0" lang="en-GB" sz="2596" b="0" i="0" u="none" strike="noStrike" kern="0" cap="none" spc="0" normalizeH="0" baseline="0" noProof="0">
                <a:ln>
                  <a:noFill/>
                </a:ln>
                <a:solidFill>
                  <a:srgbClr val="FFBA1A"/>
                </a:solidFill>
                <a:effectLst/>
                <a:uLnTx/>
                <a:uFillTx/>
                <a:latin typeface="Poppins 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8"/>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6328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32486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3681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9284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4470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3083659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54133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090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67688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89830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56713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4735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677834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1682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714667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73618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8431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72214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68346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pn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1.png"/><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9" r:id="rId10"/>
    <p:sldLayoutId id="2147483680" r:id="rId11"/>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242941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7401438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hf sldNum="0" hdr="0" dt="0"/>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934686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xoserve.com/change/change-proposals/xrn-5473-meter-asset-detail-proactive-monitoring-service/" TargetMode="External"/><Relationship Id="rId3" Type="http://schemas.openxmlformats.org/officeDocument/2006/relationships/hyperlink" Target="https://www.xoserve.com/change/change-proposals/xrn-5144-enabling-re-assignment-of-supplier-short-codes-to-implement-supplier-of-last-resort-directions/" TargetMode="External"/><Relationship Id="rId7" Type="http://schemas.openxmlformats.org/officeDocument/2006/relationships/hyperlink" Target="https://www.xoserve.com/change/change-proposals/xrn-5471-services-to-release-data-to-unc-parties/" TargetMode="External"/><Relationship Id="rId2" Type="http://schemas.openxmlformats.org/officeDocument/2006/relationships/hyperlink" Target="https://www.xoserve.com/change/change-proposals/xrn-4914-mod-0651-retrospective-data-update-provisions/" TargetMode="External"/><Relationship Id="rId1" Type="http://schemas.openxmlformats.org/officeDocument/2006/relationships/slideLayout" Target="../slideLayouts/slideLayout23.xml"/><Relationship Id="rId6" Type="http://schemas.openxmlformats.org/officeDocument/2006/relationships/hyperlink" Target="https://www.xoserve.com/change/change-proposals/xrn-5453-gsos-2-3-13-payment-automation/" TargetMode="External"/><Relationship Id="rId5" Type="http://schemas.openxmlformats.org/officeDocument/2006/relationships/hyperlink" Target="https://www.xoserve.com/change/change-proposals/xrn-5345-deferral-of-creation-of-class-change-reads-for-dm-to-ndm-and-ndm-to-dm-sites-at-transfer-of-ownership/" TargetMode="External"/><Relationship Id="rId4" Type="http://schemas.openxmlformats.org/officeDocument/2006/relationships/hyperlink" Target="https://www.xoserve.com/change/change-proposals/xrn-5187-modification-0696-addressing-inequities-between-capacity-booking-under-the-unc-and-arrangements-set-out-in-relevant-nexa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hyperlink" Target="https://recportal.co.uk/recportal"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5.xml"/><Relationship Id="rId7" Type="http://schemas.openxmlformats.org/officeDocument/2006/relationships/package" Target="../embeddings/Microsoft_Word_Document_7A08B991.docx"/><Relationship Id="rId2" Type="http://schemas.openxmlformats.org/officeDocument/2006/relationships/slideLayout" Target="../slideLayouts/slideLayout27.xml"/><Relationship Id="rId1" Type="http://schemas.openxmlformats.org/officeDocument/2006/relationships/vmlDrawing" Target="../drawings/vmlDrawing1.vml"/><Relationship Id="rId6" Type="http://schemas.openxmlformats.org/officeDocument/2006/relationships/hyperlink" Target="https://recportal.co.uk/group/guest/-/ges-service-definition-document" TargetMode="External"/><Relationship Id="rId5" Type="http://schemas.openxmlformats.org/officeDocument/2006/relationships/hyperlink" Target="https://recportal.co.uk/group/guest/-/metering-code-of-practice-consolidation-review" TargetMode="External"/><Relationship Id="rId4" Type="http://schemas.openxmlformats.org/officeDocument/2006/relationships/hyperlink" Target="https://recportal.co.uk/group/guest/-/service-provider-performance-charges-erds-grds-dcc-?p_l_back_url=%2Fsearch%3Fq%3DService%2BProvider%2BPerformance%2BCharges%2B%2528DCC%2529"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xoserve.com/change/change-proposals/xrn-5567-implementation-of-resend-functionality-for-messages-from-css-to-grda-rec-cp-r0067/" TargetMode="External"/><Relationship Id="rId3" Type="http://schemas.openxmlformats.org/officeDocument/2006/relationships/notesSlide" Target="../notesSlides/notesSlide6.xml"/><Relationship Id="rId7" Type="http://schemas.openxmlformats.org/officeDocument/2006/relationships/hyperlink" Target="https://recportal.co.uk/group/guest/-/introduction-of-css-refresh-functionality" TargetMode="External"/><Relationship Id="rId2" Type="http://schemas.openxmlformats.org/officeDocument/2006/relationships/slideLayout" Target="../slideLayouts/slideLayout27.xml"/><Relationship Id="rId1" Type="http://schemas.openxmlformats.org/officeDocument/2006/relationships/vmlDrawing" Target="../drawings/vmlDrawing2.vml"/><Relationship Id="rId6" Type="http://schemas.openxmlformats.org/officeDocument/2006/relationships/hyperlink" Target="https://recportal.co.uk/group/guest/-/addition-of-key-information-to-all-service-now-tickets" TargetMode="External"/><Relationship Id="rId5" Type="http://schemas.openxmlformats.org/officeDocument/2006/relationships/hyperlink" Target="https://www.xoserve.com/change/customer-change-register/xrn-5595-changes-to-the-rec-switching-operator-outage-notification-lead-time-r0055/" TargetMode="External"/><Relationship Id="rId10" Type="http://schemas.openxmlformats.org/officeDocument/2006/relationships/image" Target="../media/image4.wmf"/><Relationship Id="rId4" Type="http://schemas.openxmlformats.org/officeDocument/2006/relationships/hyperlink" Target="https://recportal.co.uk/group/guest/-/rec-service-definition-switching-operator-document-outage-notification-leadtime-amendment" TargetMode="External"/><Relationship Id="rId9" Type="http://schemas.openxmlformats.org/officeDocument/2006/relationships/package" Target="../embeddings/Microsoft_Word_Document_17FE9E5F.docx"/></Relationships>
</file>

<file path=ppt/slides/_rels/slide17.xml.rels><?xml version="1.0" encoding="UTF-8" standalone="yes"?>
<Relationships xmlns="http://schemas.openxmlformats.org/package/2006/relationships"><Relationship Id="rId3" Type="http://schemas.openxmlformats.org/officeDocument/2006/relationships/hyperlink" Target="https://recportal.co.uk/group/guest/-/provision-of-enduring-test-environments" TargetMode="External"/><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hyperlink" Target="https://recportal.co.uk/group/guest/-/introduction-of-a-housekeeping-change-proposal-proces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p_lifecycle%252525252525253D0%2525252525252526p_p_mode%252525252525253Dview%2525252525252526_com_liferay_my_account_web_portlet_MyAccountPortlet_p_u_i_d%252525252525253D446279015%2525252525252526_com_liferay_my_account_web_portlet_MyAccountPortlet_mvcRenderCommandName%252525252525253D%25252525252525252Fusers_admin%25252525252525252Fedit_user%2525252525252526_com_liferay_my_account_web_portlet_MyAccountPortlet_screenNavigationCategoryKey%252525252525253Dgeneral%2525252525252526_com_liferay_my_account_web_portlet_MyAccountPortlet_screenNavigationEntryKey%252525252525253Droles%2525252525252526p_p_auth%252525252525253DDt7fs3Ke%2525252525252526q%252525252525253DR0074%25252525252526q%2525252525253DR0048%252525252526q%25252525253DR0074%2525252526q%252525253DR0063%25252526q%2525253Dr0070%252526q%25253DR0025%2526q%253DR0074%26q%3DR0073"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8.xml"/><Relationship Id="rId7" Type="http://schemas.openxmlformats.org/officeDocument/2006/relationships/package" Target="../embeddings/Microsoft_Word_Document_5150906E.docx"/><Relationship Id="rId2" Type="http://schemas.openxmlformats.org/officeDocument/2006/relationships/slideLayout" Target="../slideLayouts/slideLayout27.xml"/><Relationship Id="rId1" Type="http://schemas.openxmlformats.org/officeDocument/2006/relationships/vmlDrawing" Target="../drawings/vmlDrawing3.vml"/><Relationship Id="rId6" Type="http://schemas.openxmlformats.org/officeDocument/2006/relationships/hyperlink" Target="https://www.xoserve.com/change/customer-change-register/xrn-5236-reporting-valid-confirmed-theft-of-gas-into-central-systems-modification-0734/" TargetMode="External"/><Relationship Id="rId5" Type="http://schemas.openxmlformats.org/officeDocument/2006/relationships/hyperlink" Target="https://recportal.co.uk/group/guest/-/clarifications-to-the-theft-detection-incentive-scheme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p_p_lifecycle%252525252525252525253D0%2525252525252525252526p_p_mode%252525252525252525253Dview%2525252525252525252526_com_liferay_my_account_web_portlet_MyAccountPortlet_p_u_i_d%252525252525252525253D446279015%2525252525252525252526_com_liferay_my_account_web_portlet_MyAccountPortlet_mvcRenderCommandName%252525252525252525253D%25252525252525252525252Fusers_admin%25252525252525252525252Fedit_user%2525252525252525252526_com_liferay_my_account_web_portlet_MyAccountPortlet_screenNavigationCategoryKey%252525252525252525253Dgeneral%2525252525252525252526_com_liferay_my_account_web_portlet_MyAccountPortlet_screenNavigationEntryKey%252525252525252525253Droles%2525252525252525252526p_p_auth%252525252525252525253DDt7fs3Ke%2525252525252525252526q%252525252525252525253DR0074%25252525252525252526q%2525252525252525253DR0048%252525252525252526q%25252525252525253DR0074%2525252525252526q%252525252525253DR0063%25252525252526q%2525252525253Dr0070%252525252526q%25252525253DR0025%2525252526q%252525253DR0074%25252526q%2525253DR0073%252526q%25253DR0074%2526q%253DR0048%26q%3DR0091" TargetMode="External"/><Relationship Id="rId4" Type="http://schemas.openxmlformats.org/officeDocument/2006/relationships/hyperlink" Target="https://recportal.co.uk/group/guest/-/release-of-community-view-data-items-to-mems?p_l_back_url=%2Fsearch%3Fq%3DR0074"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xoserve.com/change/customer-change-register/xrn-5186-modification-0701-aligning-capacity-booking-under-the-unc-and-arrangements-set-out-in-relevant-nexas/"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xoserve.com/change/customer-change-register/xrn-5535a-processing-of-css-switch-requests-received-in-time-period-5/" TargetMode="External"/><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hyperlink" Target="https://www.xoserve.com/change/customer-change-register/xrn-5546-resolution-of-address-interactions-between-dcc-and-cdsp/"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recportal.co.uk/group/guest/-/amendments-to-sample-access-agreement-appended-to-the-qualification-and-maintenance-schedule-9-to-the-code" TargetMode="External"/><Relationship Id="rId13" Type="http://schemas.openxmlformats.org/officeDocument/2006/relationships/hyperlink" Target="https://recportal.co.uk/group/guest/-/formalising-the-submission-of-ppmip-unallocated-transaction-report-utr-files" TargetMode="External"/><Relationship Id="rId3" Type="http://schemas.openxmlformats.org/officeDocument/2006/relationships/hyperlink" Target="https://recportal.co.uk/group/guest/-/intellectual-property-rights-and-services-data-main-body-changes" TargetMode="External"/><Relationship Id="rId7" Type="http://schemas.openxmlformats.org/officeDocument/2006/relationships/hyperlink" Target="https://recportal.co.uk/group/guest/-/rec-main-body-data-protection-changes-and-development-of-a-rec-data-protection-schedule." TargetMode="External"/><Relationship Id="rId12" Type="http://schemas.openxmlformats.org/officeDocument/2006/relationships/hyperlink" Target="https://recportal.co.uk/group/guest/-/css-market-message-retry-strategy?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q%2525252525252525253DR0030%252525252525252526q%25252525252525253DR0025%2525252525252526q%252525252525253DR0016%25252525252526q%2525252525253DR0052%252525252526q%25252525253DR0055%2525252526q%252525253DR0067%25252526q%2525253DR0070%252526q%25253DR0074%2526q%253DR0080%26q%3DR0081" TargetMode="External"/><Relationship Id="rId2" Type="http://schemas.openxmlformats.org/officeDocument/2006/relationships/notesSlide" Target="../notesSlides/notesSlide11.xml"/><Relationship Id="rId16" Type="http://schemas.openxmlformats.org/officeDocument/2006/relationships/hyperlink" Target="https://recportal.co.uk/group/guest/-/map-gas-portfolio-dashboard" TargetMode="External"/><Relationship Id="rId1" Type="http://schemas.openxmlformats.org/officeDocument/2006/relationships/slideLayout" Target="../slideLayouts/slideLayout27.xml"/><Relationship Id="rId6" Type="http://schemas.openxmlformats.org/officeDocument/2006/relationships/hyperlink" Target="https://recportal.co.uk/group/guest/-/maintenance-of-qualification-schedule-change" TargetMode="External"/><Relationship Id="rId11" Type="http://schemas.openxmlformats.org/officeDocument/2006/relationships/hyperlink" Target="https://recportal.co.uk/group/guest/-/improvements-to-failed-to-deliver-css-message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q%25252525252525253DR0030%2525252525252526q%252525252525253DR0025%25252525252526q%2525252525253DR0016%252525252526q%25252525253DR0052%2525252526q%252525253DR0055%25252526q%2525253DR0067%252526q%25253DR0070%2526q%253DR0074%26q%3DR0080" TargetMode="External"/><Relationship Id="rId5" Type="http://schemas.openxmlformats.org/officeDocument/2006/relationships/hyperlink" Target="https://recportal.co.uk/group/guest/-/ees/ges-additional-service-request-for-housing-associations-to-be-added-to-the-data-access-matrix" TargetMode="External"/><Relationship Id="rId15" Type="http://schemas.openxmlformats.org/officeDocument/2006/relationships/hyperlink" Target="https://recportal.co.uk/group/guest/-/switching-programme-designation-of-the-steady-state-commencement-date" TargetMode="External"/><Relationship Id="rId10" Type="http://schemas.openxmlformats.org/officeDocument/2006/relationships/hyperlink" Target="https://recportal.co.uk/group/guest/-/enabling-software-product-qualification?p_l_back_url=%2Fsearch%3Fq%3DR0075" TargetMode="External"/><Relationship Id="rId4" Type="http://schemas.openxmlformats.org/officeDocument/2006/relationships/hyperlink" Target="https://recportal.co.uk/group/guest/-/switch-request-objections-additional" TargetMode="External"/><Relationship Id="rId9" Type="http://schemas.openxmlformats.org/officeDocument/2006/relationships/hyperlink" Target="https://recportal.co.uk/group/guest/-/dcc-access-to-ees-and-ges" TargetMode="External"/><Relationship Id="rId14" Type="http://schemas.openxmlformats.org/officeDocument/2006/relationships/hyperlink" Target="https://recportal.co.uk/group/guest/-/housekeeping-changes-to-the-approved-legal-text-for-r0047"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recportal.co.uk/group/guest/-/css-message-regeneration-functionality" TargetMode="External"/><Relationship Id="rId3" Type="http://schemas.openxmlformats.org/officeDocument/2006/relationships/hyperlink" Target="https://recportal.co.uk/group/guest/-/removal-of-pre-covid-aq-value-from-data-access-matrix?p_l_back_url=%2Fsearch%3Fp_l_back_url%3D%252Fsearch%253Fq%253DR0088%26q%3DR0089" TargetMode="External"/><Relationship Id="rId7" Type="http://schemas.openxmlformats.org/officeDocument/2006/relationships/hyperlink" Target="https://recportal.co.uk/group/guest/-/changes-to-allow-dnos/-to-reinstate-disconnected-mpans" TargetMode="External"/><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hyperlink" Target="https://recportal.co.uk/group/guest/-/clarify-obligations-on-meter-exchanges-that-occur-close-to-cos-gas-only" TargetMode="External"/><Relationship Id="rId5" Type="http://schemas.openxmlformats.org/officeDocument/2006/relationships/hyperlink" Target="https://recportal.co.uk/group/guest/-/uplift-to-css-maximum-demand-volumes-during-mhhs-migration-period" TargetMode="External"/><Relationship Id="rId4" Type="http://schemas.openxmlformats.org/officeDocument/2006/relationships/hyperlink" Target="https://recportal.co.uk/group/guest/-/dcc-service-level-agreements-for-the-switching-incentive-regime" TargetMode="External"/><Relationship Id="rId9" Type="http://schemas.openxmlformats.org/officeDocument/2006/relationships/hyperlink" Target="https://recportal.co.uk/group/guest/-/consequential-change-for-css-smart-meter-data-retriever-appointments"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xoserve.com/change/customer-change-register/xrn-5615-establishingamending-a-gas-vacant-site-process-modification-081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xoserve.com/change/customer-change-register/xrn5579a-long-term-flow-swap-automat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xoserve.com/change/customer-change-register/xrn-5622-amendments-to-v28-of-the-service-description-tabl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hyperlink" Target="https://www.xoserve.com/change/change-packs/3139-vo-po-change-pack-february-2023"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www.xoserve.com/change/customer-change-register/xrn-5547-updating-the-comprehensive-invoice-master-list-and-inv-templat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xoserve.com/change/customer-change-register/xrn5579a-long-term-flow-swap-automation/"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www.xoserve.com/change/change-packs/3139-vo-po-change-pack-february-2023"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xoserve.com/change/customer-change-register/xrn-5606-revision-of-virtual-last-resort-user-and-contingent-procurement-of-supplier-demand-event-triggers-modification-0813/"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www.xoserve.com/change/change-packs/3139-vo-po-change-pack-february-2023"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xoserve.com/change/customer-change-register/xrn-5535a-processing-of-css-switch-requests-received-in-time-period-5/"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www.xoserve.com/change/change-packs/3139-vo-po-change-pack-february-2023"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xoserve.com/change/customer-change-register/xrn-5556d-cms-rebuild-version-13/"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www.xoserve.com/change/change-packs/3139-vo-po-change-pack-february-2023"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xoserve.com/change/customer-change-register/xrn-5379-class-1-read-service-procurement-exercise-mod-0710/"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www.xoserve.com/change/change-packs/3139-vo-po-change-pack-february-2023"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xoserve.com/media/3zon1ebh/ccr-xrn5555_large-load-site-report-amendments.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umbraco.xoserve.com/media/jvyjihfa/chmc-change-budget-march-2023-v1.xlsx" TargetMode="Externa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3" Type="http://schemas.openxmlformats.org/officeDocument/2006/relationships/hyperlink" Target="https://www.xoserve.com/products-services/data-products/contact-management-service-cms/cms-rebuild/"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1.xml"/><Relationship Id="rId4" Type="http://schemas.openxmlformats.org/officeDocument/2006/relationships/image" Target="../media/image23.sv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hyperlink" Target="https://www.xoserve.com/change/change-proposals/xrn-4992-modification-0687-creation-of-new-charge-to-recover-last-resort-supply-payments/" TargetMode="External"/><Relationship Id="rId13" Type="http://schemas.openxmlformats.org/officeDocument/2006/relationships/hyperlink" Target="https://www.xoserve.com/change/change-proposals/xrn-5379-class-1-read-service-procurement-exercise-mod-0710/" TargetMode="External"/><Relationship Id="rId3" Type="http://schemas.openxmlformats.org/officeDocument/2006/relationships/hyperlink" Target="https://www.xoserve.com/change/change-proposals/xrn-5555-amend-existing-large-load-site-reporting/" TargetMode="External"/><Relationship Id="rId7" Type="http://schemas.openxmlformats.org/officeDocument/2006/relationships/hyperlink" Target="https://www.xoserve.com/change/change-proposals/xrn-4989-online-end-to-end-credit-interest-process-defect-1063/" TargetMode="External"/><Relationship Id="rId12" Type="http://schemas.openxmlformats.org/officeDocument/2006/relationships/hyperlink" Target="https://www.xoserve.com/change/change-proposals/xrn-4713-actual-read-following-estimated-transfer-read-calculating-aq-of-1-linked-to-xrn4690/" TargetMode="External"/><Relationship Id="rId2" Type="http://schemas.openxmlformats.org/officeDocument/2006/relationships/notesSlide" Target="../notesSlides/notesSlide1.xml"/><Relationship Id="rId16" Type="http://schemas.openxmlformats.org/officeDocument/2006/relationships/hyperlink" Target="https://www.xoserve.com/change/customer-change-register/xrn-5602-releasing-of-unused-capacity-under-a-specific-set-of-circumstances-modification-0818/" TargetMode="External"/><Relationship Id="rId1" Type="http://schemas.openxmlformats.org/officeDocument/2006/relationships/slideLayout" Target="../slideLayouts/slideLayout23.xml"/><Relationship Id="rId6" Type="http://schemas.openxmlformats.org/officeDocument/2006/relationships/hyperlink" Target="https://www.xoserve.com/change/change-proposals/xrn-4990-transfer-of-sites-with-low-read-submission-performance-from-class-2-and-3-into-class-4-mod0664/" TargetMode="External"/><Relationship Id="rId11" Type="http://schemas.openxmlformats.org/officeDocument/2006/relationships/hyperlink" Target="https://www.xoserve.com/change/change-proposals/xrn-5535-processing-of-css-switch-requests-received-in-time-period-5/" TargetMode="External"/><Relationship Id="rId5" Type="http://schemas.openxmlformats.org/officeDocument/2006/relationships/hyperlink" Target="https://www.xoserve.com/change/change-proposals/xrn-4978-notification-of-rolling-aq-value-following-transfer-of-ownership-between-m-5-and-m/" TargetMode="External"/><Relationship Id="rId15" Type="http://schemas.openxmlformats.org/officeDocument/2006/relationships/hyperlink" Target="https://www.xoserve.com/change/customer-change-register/xrn-5606-revision-of-virtual-last-resort-user-and-contingent-procurement-of-supplier-demand-event-triggers-modification-0813/" TargetMode="External"/><Relationship Id="rId10" Type="http://schemas.openxmlformats.org/officeDocument/2006/relationships/hyperlink" Target="https://www.xoserve.com/change/customer-change-register/xrn-5595-changes-to-the-rec-switching-operator-outage-notification-lead-time-r0055/" TargetMode="External"/><Relationship Id="rId4" Type="http://schemas.openxmlformats.org/officeDocument/2006/relationships/hyperlink" Target="https://www.xoserve.com/change/change-proposals/xrn-4900-biomethane-sites-with-reduced-propane-injection/" TargetMode="External"/><Relationship Id="rId9" Type="http://schemas.openxmlformats.org/officeDocument/2006/relationships/hyperlink" Target="https://www.xoserve.com/change/change-proposals/xrn-5298-h100-fife-project-phase-1-initial-assessment/" TargetMode="External"/><Relationship Id="rId14" Type="http://schemas.openxmlformats.org/officeDocument/2006/relationships/hyperlink" Target="https://www.xoserve.com/change/change-proposals/xrn-5143-discharge-of-cadent-wwu-and-ngn-ndm-sampling-obligations-by-the-cdsp/"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8.wmf"/><Relationship Id="rId4" Type="http://schemas.openxmlformats.org/officeDocument/2006/relationships/package" Target="../embeddings/Microsoft_Excel_Worksheet_8203BE3E.xlsx"/></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xoserve.com/change/customer-change-register/xrn-5604-shipper-agreed-read-sar-exceptions-process-modification-0811s/" TargetMode="External"/><Relationship Id="rId3" Type="http://schemas.openxmlformats.org/officeDocument/2006/relationships/hyperlink" Target="https://www.xoserve.com/change/change-proposals/xrn-5091-deferral-of-creation-of-class-change-reads-at-transfer-of-ownership/" TargetMode="External"/><Relationship Id="rId7" Type="http://schemas.openxmlformats.org/officeDocument/2006/relationships/hyperlink" Target="https://www.xoserve.com/change/change-proposals/xrn-5482-replacement-of-reads-associated-to-a-meter-asset-technical-details-change-or-update-rgma/" TargetMode="External"/><Relationship Id="rId12" Type="http://schemas.openxmlformats.org/officeDocument/2006/relationships/hyperlink" Target="https://www.xoserve.com/change/customer-change-register/xrn-5573-updates-to-the-priority-consumer-process-as-designated-by-the-secretary-of-state-for-business-energy-and-industrial-strategy-beis-urgent/"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hyperlink" Target="https://www.xoserve.com/change/change-proposals/xrn-5547-updating-the-comprehensive-invoice-master-list-and-inv-template/" TargetMode="External"/><Relationship Id="rId11" Type="http://schemas.openxmlformats.org/officeDocument/2006/relationships/hyperlink" Target="https://www.xoserve.com/change/customer-change-register/xrn-5607-update-to-the-aq-correction-processes-modification-0816s/" TargetMode="External"/><Relationship Id="rId5" Type="http://schemas.openxmlformats.org/officeDocument/2006/relationships/hyperlink" Target="https://www.xoserve.com/change/change-proposals/xrn5454-supplier-of-last-resort-solr-reporting-suite/" TargetMode="External"/><Relationship Id="rId10" Type="http://schemas.openxmlformats.org/officeDocument/2006/relationships/hyperlink" Target="https://www.xoserve.com/change/change-proposals/xrn-5567-implementation-of-resend-functionality-for-messages-from-css-to-grda-rec-cp-r0067/" TargetMode="External"/><Relationship Id="rId4" Type="http://schemas.openxmlformats.org/officeDocument/2006/relationships/hyperlink" Target="https://www.xoserve.com/change/change-proposals/xrn-5186-modification-0701-aligning-capacity-booking-under-the-unc-and-arrangements-set-out-in-relevant-nexas/" TargetMode="External"/><Relationship Id="rId9" Type="http://schemas.openxmlformats.org/officeDocument/2006/relationships/hyperlink" Target="https://www.xoserve.com/change/customer-change-register/xrn-5605-amendments-to-the-must-read-process-igt159v/"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xoserve.com/change/customer-change-register/xrn-5616-csep-annual-quantity-capacity-management/" TargetMode="External"/><Relationship Id="rId3" Type="http://schemas.openxmlformats.org/officeDocument/2006/relationships/hyperlink" Target="https://www.xoserve.com/change/change-proposals/xrn-5531-hydrogen-village-trial/" TargetMode="External"/><Relationship Id="rId7" Type="http://schemas.openxmlformats.org/officeDocument/2006/relationships/hyperlink" Target="https://www.xoserve.com/change/customer-change-register/xrn-5614-improving-igt-smp-new-connection-process-to-support-accurate-and-timely-supplier-registrations/" TargetMode="External"/><Relationship Id="rId2" Type="http://schemas.openxmlformats.org/officeDocument/2006/relationships/hyperlink" Target="https://www.xoserve.com/change/change-proposals/xrn5316-rejecting-a-replacement-read-with-a-pre-line-in-the-sand-lis-read-date/" TargetMode="External"/><Relationship Id="rId1" Type="http://schemas.openxmlformats.org/officeDocument/2006/relationships/slideLayout" Target="../slideLayouts/slideLayout23.xml"/><Relationship Id="rId6" Type="http://schemas.openxmlformats.org/officeDocument/2006/relationships/hyperlink" Target="https://www.xoserve.com/change/change-proposals/xrn-5585-flow-weighted-average-calorific-value-phase-2-service-improvements/" TargetMode="External"/><Relationship Id="rId5" Type="http://schemas.openxmlformats.org/officeDocument/2006/relationships/hyperlink" Target="https://www.xoserve.com/change/change-proposals/xrn-5569-contact-data-provision-for-igt-customers/" TargetMode="External"/><Relationship Id="rId4" Type="http://schemas.openxmlformats.org/officeDocument/2006/relationships/hyperlink" Target="https://www.xoserve.com/change/change-proposals/xrn-5546-resolution-of-address-interactions-between-dcc-and-cd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a:latin typeface="Arial"/>
                <a:cs typeface="Arial"/>
              </a:rPr>
              <a:t> March 2023</a:t>
            </a:r>
            <a:endParaRPr lang="en-GB"/>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B738D59-151C-45B1-B664-B9E1132CA4D9}"/>
              </a:ext>
            </a:extLst>
          </p:cNvPr>
          <p:cNvGraphicFramePr>
            <a:graphicFrameLocks noGrp="1"/>
          </p:cNvGraphicFramePr>
          <p:nvPr>
            <p:ph idx="1"/>
          </p:nvPr>
        </p:nvGraphicFramePr>
        <p:xfrm>
          <a:off x="63612" y="433891"/>
          <a:ext cx="9016776" cy="3041888"/>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2275419473"/>
                    </a:ext>
                  </a:extLst>
                </a:gridCol>
                <a:gridCol w="2500828">
                  <a:extLst>
                    <a:ext uri="{9D8B030D-6E8A-4147-A177-3AD203B41FA5}">
                      <a16:colId xmlns:a16="http://schemas.microsoft.com/office/drawing/2014/main" val="1591318838"/>
                    </a:ext>
                  </a:extLst>
                </a:gridCol>
                <a:gridCol w="769485">
                  <a:extLst>
                    <a:ext uri="{9D8B030D-6E8A-4147-A177-3AD203B41FA5}">
                      <a16:colId xmlns:a16="http://schemas.microsoft.com/office/drawing/2014/main" val="1195572633"/>
                    </a:ext>
                  </a:extLst>
                </a:gridCol>
                <a:gridCol w="769485">
                  <a:extLst>
                    <a:ext uri="{9D8B030D-6E8A-4147-A177-3AD203B41FA5}">
                      <a16:colId xmlns:a16="http://schemas.microsoft.com/office/drawing/2014/main" val="3980059432"/>
                    </a:ext>
                  </a:extLst>
                </a:gridCol>
                <a:gridCol w="746409">
                  <a:extLst>
                    <a:ext uri="{9D8B030D-6E8A-4147-A177-3AD203B41FA5}">
                      <a16:colId xmlns:a16="http://schemas.microsoft.com/office/drawing/2014/main" val="3979732778"/>
                    </a:ext>
                  </a:extLst>
                </a:gridCol>
                <a:gridCol w="746409">
                  <a:extLst>
                    <a:ext uri="{9D8B030D-6E8A-4147-A177-3AD203B41FA5}">
                      <a16:colId xmlns:a16="http://schemas.microsoft.com/office/drawing/2014/main" val="3134480581"/>
                    </a:ext>
                  </a:extLst>
                </a:gridCol>
                <a:gridCol w="1147088">
                  <a:extLst>
                    <a:ext uri="{9D8B030D-6E8A-4147-A177-3AD203B41FA5}">
                      <a16:colId xmlns:a16="http://schemas.microsoft.com/office/drawing/2014/main" val="4044127467"/>
                    </a:ext>
                  </a:extLst>
                </a:gridCol>
                <a:gridCol w="932009">
                  <a:extLst>
                    <a:ext uri="{9D8B030D-6E8A-4147-A177-3AD203B41FA5}">
                      <a16:colId xmlns:a16="http://schemas.microsoft.com/office/drawing/2014/main" val="3927855727"/>
                    </a:ext>
                  </a:extLst>
                </a:gridCol>
                <a:gridCol w="932009">
                  <a:extLst>
                    <a:ext uri="{9D8B030D-6E8A-4147-A177-3AD203B41FA5}">
                      <a16:colId xmlns:a16="http://schemas.microsoft.com/office/drawing/2014/main" val="4173446937"/>
                    </a:ext>
                  </a:extLst>
                </a:gridCol>
              </a:tblGrid>
              <a:tr h="430013">
                <a:tc>
                  <a:txBody>
                    <a:bodyPr/>
                    <a:lstStyle/>
                    <a:p>
                      <a:r>
                        <a:rPr lang="en-GB" sz="900"/>
                        <a:t>XRN</a:t>
                      </a:r>
                    </a:p>
                  </a:txBody>
                  <a:tcPr anchor="ctr"/>
                </a:tc>
                <a:tc>
                  <a:txBody>
                    <a:bodyPr/>
                    <a:lstStyle/>
                    <a:p>
                      <a:r>
                        <a:rPr lang="en-GB" sz="900"/>
                        <a:t>Change Title </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75786245"/>
                  </a:ext>
                </a:extLst>
              </a:tr>
              <a:tr h="288032">
                <a:tc>
                  <a:txBody>
                    <a:bodyPr/>
                    <a:lstStyle/>
                    <a:p>
                      <a:pPr algn="ctr"/>
                      <a:r>
                        <a:rPr lang="en-GB" sz="800" b="1">
                          <a:hlinkClick r:id="rId2"/>
                        </a:rPr>
                        <a:t>4914</a:t>
                      </a:r>
                      <a:endParaRPr lang="en-GB" sz="800" b="1"/>
                    </a:p>
                  </a:txBody>
                  <a:tcPr anchor="ctr">
                    <a:solidFill>
                      <a:schemeClr val="bg2">
                        <a:lumMod val="75000"/>
                      </a:schemeClr>
                    </a:solidFill>
                  </a:tcPr>
                </a:tc>
                <a:tc>
                  <a:txBody>
                    <a:bodyPr/>
                    <a:lstStyle/>
                    <a:p>
                      <a:r>
                        <a:rPr lang="en-GB" sz="900" b="1"/>
                        <a:t>*</a:t>
                      </a:r>
                      <a:r>
                        <a:rPr lang="en-GB" sz="750" b="1"/>
                        <a:t>Mod0651 – Retrospective Data Update Provisions*</a:t>
                      </a:r>
                    </a:p>
                  </a:txBody>
                  <a:tcPr anchor="ctr">
                    <a:solidFill>
                      <a:schemeClr val="bg2">
                        <a:lumMod val="75000"/>
                      </a:schemeClr>
                    </a:solidFill>
                  </a:tcPr>
                </a:tc>
                <a:tc>
                  <a:txBody>
                    <a:bodyPr/>
                    <a:lstStyle/>
                    <a:p>
                      <a:r>
                        <a:rPr lang="en-GB" sz="700" b="1"/>
                        <a:t>Cadent</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£1.8m – £2.4m</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Major</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219710757"/>
                  </a:ext>
                </a:extLst>
              </a:tr>
              <a:tr h="285997">
                <a:tc>
                  <a:txBody>
                    <a:bodyPr/>
                    <a:lstStyle/>
                    <a:p>
                      <a:pPr algn="ctr"/>
                      <a:r>
                        <a:rPr lang="en-GB" sz="800" b="1">
                          <a:hlinkClick r:id="rId3"/>
                        </a:rPr>
                        <a:t>5144</a:t>
                      </a:r>
                      <a:endParaRPr lang="en-GB" sz="800" b="1"/>
                    </a:p>
                  </a:txBody>
                  <a:tcPr anchor="ctr">
                    <a:solidFill>
                      <a:schemeClr val="bg2">
                        <a:lumMod val="75000"/>
                      </a:schemeClr>
                    </a:solidFill>
                  </a:tcPr>
                </a:tc>
                <a:tc>
                  <a:txBody>
                    <a:bodyPr/>
                    <a:lstStyle/>
                    <a:p>
                      <a:r>
                        <a:rPr lang="en-US" sz="700" b="1"/>
                        <a:t>Enabling Re-assignment of Supplier Short Codes to Implement Supplier of Last Resort Directions</a:t>
                      </a:r>
                      <a:endParaRPr lang="en-GB" sz="700" b="1"/>
                    </a:p>
                  </a:txBody>
                  <a:tcPr anchor="ctr">
                    <a:solidFill>
                      <a:schemeClr val="bg2">
                        <a:lumMod val="75000"/>
                      </a:schemeClr>
                    </a:solidFill>
                  </a:tcPr>
                </a:tc>
                <a:tc>
                  <a:txBody>
                    <a:bodyPr/>
                    <a:lstStyle/>
                    <a:p>
                      <a:r>
                        <a:rPr lang="en-GB" sz="700" b="1"/>
                        <a:t>Xoserve</a:t>
                      </a:r>
                    </a:p>
                  </a:txBody>
                  <a:tcPr anchor="ctr">
                    <a:solidFill>
                      <a:schemeClr val="bg2">
                        <a:lumMod val="75000"/>
                      </a:schemeClr>
                    </a:solidFill>
                  </a:tcPr>
                </a:tc>
                <a:tc>
                  <a:txBody>
                    <a:bodyPr/>
                    <a:lstStyle/>
                    <a:p>
                      <a:r>
                        <a:rPr lang="en-GB" sz="700" b="1"/>
                        <a:t>Shipper</a:t>
                      </a:r>
                    </a:p>
                    <a:p>
                      <a:r>
                        <a:rPr lang="en-GB" sz="700" b="1"/>
                        <a:t>DN</a:t>
                      </a:r>
                    </a:p>
                    <a:p>
                      <a:r>
                        <a:rPr lang="en-GB" sz="700" b="1"/>
                        <a:t>IGT</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N/A</a:t>
                      </a:r>
                    </a:p>
                  </a:txBody>
                  <a:tcPr anchor="ctr">
                    <a:solidFill>
                      <a:schemeClr val="bg2">
                        <a:lumMod val="75000"/>
                      </a:schemeClr>
                    </a:solidFill>
                  </a:tcPr>
                </a:tc>
                <a:extLst>
                  <a:ext uri="{0D108BD9-81ED-4DB2-BD59-A6C34878D82A}">
                    <a16:rowId xmlns:a16="http://schemas.microsoft.com/office/drawing/2014/main" val="1188139813"/>
                  </a:ext>
                </a:extLst>
              </a:tr>
              <a:tr h="285997">
                <a:tc>
                  <a:txBody>
                    <a:bodyPr/>
                    <a:lstStyle/>
                    <a:p>
                      <a:pPr algn="ctr"/>
                      <a:r>
                        <a:rPr lang="en-GB" sz="800" b="1">
                          <a:hlinkClick r:id="rId4"/>
                        </a:rPr>
                        <a:t>5187</a:t>
                      </a:r>
                      <a:endParaRPr lang="en-GB" sz="800" b="1"/>
                    </a:p>
                  </a:txBody>
                  <a:tcPr anchor="ctr">
                    <a:solidFill>
                      <a:schemeClr val="bg2">
                        <a:lumMod val="75000"/>
                      </a:schemeClr>
                    </a:solidFill>
                  </a:tcPr>
                </a:tc>
                <a:tc>
                  <a:txBody>
                    <a:bodyPr/>
                    <a:lstStyle/>
                    <a:p>
                      <a:r>
                        <a:rPr lang="en-GB" sz="700" b="1"/>
                        <a:t>MOD0696 - Addressing inequities between Capacity booking under the UNC and arrangements set out in relevant NExAs</a:t>
                      </a:r>
                    </a:p>
                  </a:txBody>
                  <a:tcPr anchor="ctr">
                    <a:solidFill>
                      <a:schemeClr val="bg2">
                        <a:lumMod val="75000"/>
                      </a:schemeClr>
                    </a:solidFill>
                  </a:tcPr>
                </a:tc>
                <a:tc>
                  <a:txBody>
                    <a:bodyPr/>
                    <a:lstStyle/>
                    <a:p>
                      <a:r>
                        <a:rPr lang="en-GB" sz="700" b="1"/>
                        <a:t>Gazprom</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 </a:t>
                      </a:r>
                    </a:p>
                  </a:txBody>
                  <a:tcPr anchor="ctr">
                    <a:solidFill>
                      <a:schemeClr val="bg2">
                        <a:lumMod val="75000"/>
                      </a:schemeClr>
                    </a:solidFill>
                  </a:tcPr>
                </a:tc>
                <a:tc>
                  <a:txBody>
                    <a:bodyPr/>
                    <a:lstStyle/>
                    <a:p>
                      <a:r>
                        <a:rPr lang="en-GB" sz="700" b="1"/>
                        <a:t>N/A</a:t>
                      </a:r>
                    </a:p>
                  </a:txBody>
                  <a:tcPr anchor="ctr">
                    <a:solidFill>
                      <a:schemeClr val="bg2">
                        <a:lumMod val="75000"/>
                      </a:schemeClr>
                    </a:solidFill>
                  </a:tcPr>
                </a:tc>
                <a:extLst>
                  <a:ext uri="{0D108BD9-81ED-4DB2-BD59-A6C34878D82A}">
                    <a16:rowId xmlns:a16="http://schemas.microsoft.com/office/drawing/2014/main" val="171027236"/>
                  </a:ext>
                </a:extLst>
              </a:tr>
              <a:tr h="334888">
                <a:tc>
                  <a:txBody>
                    <a:bodyPr/>
                    <a:lstStyle/>
                    <a:p>
                      <a:pPr algn="ctr"/>
                      <a:r>
                        <a:rPr lang="en-GB" sz="800" b="1">
                          <a:hlinkClick r:id="rId5"/>
                        </a:rPr>
                        <a:t>5345</a:t>
                      </a:r>
                      <a:endParaRPr lang="en-GB" sz="800" b="1"/>
                    </a:p>
                  </a:txBody>
                  <a:tcPr anchor="ctr">
                    <a:solidFill>
                      <a:schemeClr val="bg2">
                        <a:lumMod val="75000"/>
                      </a:schemeClr>
                    </a:solidFill>
                  </a:tcPr>
                </a:tc>
                <a:tc>
                  <a:txBody>
                    <a:bodyPr/>
                    <a:lstStyle/>
                    <a:p>
                      <a:r>
                        <a:rPr lang="en-US" sz="700" b="1"/>
                        <a:t>Deferral of creation of Class change reads for DM to NDM and NDM to DM sites at Transfer </a:t>
                      </a:r>
                      <a:endParaRPr lang="en-GB" sz="700" b="1"/>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Xoserve</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210505939"/>
                  </a:ext>
                </a:extLst>
              </a:tr>
              <a:tr h="272216">
                <a:tc>
                  <a:txBody>
                    <a:bodyPr/>
                    <a:lstStyle/>
                    <a:p>
                      <a:pPr algn="ctr"/>
                      <a:r>
                        <a:rPr lang="en-GB" sz="800" b="1">
                          <a:hlinkClick r:id="rId6"/>
                        </a:rPr>
                        <a:t>5453</a:t>
                      </a:r>
                      <a:endParaRPr lang="en-GB" sz="800" b="1"/>
                    </a:p>
                  </a:txBody>
                  <a:tcPr anchor="ctr">
                    <a:solidFill>
                      <a:schemeClr val="bg2">
                        <a:lumMod val="75000"/>
                      </a:schemeClr>
                    </a:solidFill>
                  </a:tcPr>
                </a:tc>
                <a:tc>
                  <a:txBody>
                    <a:bodyPr/>
                    <a:lstStyle/>
                    <a:p>
                      <a:r>
                        <a:rPr lang="en-GB" sz="700" b="1"/>
                        <a:t>GSOS 2, 3 &amp; 13 Payment Automation</a:t>
                      </a:r>
                    </a:p>
                  </a:txBody>
                  <a:tcPr anchor="ctr">
                    <a:solidFill>
                      <a:schemeClr val="bg2">
                        <a:lumMod val="75000"/>
                      </a:schemeClr>
                    </a:solidFill>
                  </a:tcPr>
                </a:tc>
                <a:tc>
                  <a:txBody>
                    <a:bodyPr/>
                    <a:lstStyle/>
                    <a:p>
                      <a:r>
                        <a:rPr lang="en-GB" sz="700" b="1"/>
                        <a:t>SGN</a:t>
                      </a:r>
                    </a:p>
                  </a:txBody>
                  <a:tcPr anchor="ctr">
                    <a:solidFill>
                      <a:schemeClr val="bg2">
                        <a:lumMod val="75000"/>
                      </a:schemeClr>
                    </a:solidFill>
                  </a:tcPr>
                </a:tc>
                <a:tc>
                  <a:txBody>
                    <a:bodyPr/>
                    <a:lstStyle/>
                    <a:p>
                      <a:r>
                        <a:rPr lang="en-GB" sz="700" b="1"/>
                        <a:t>Shipper </a:t>
                      </a:r>
                    </a:p>
                    <a:p>
                      <a:r>
                        <a:rPr lang="en-GB" sz="700" b="1"/>
                        <a:t>DN</a:t>
                      </a:r>
                    </a:p>
                  </a:txBody>
                  <a:tcPr anchor="ctr">
                    <a:solidFill>
                      <a:schemeClr val="bg2">
                        <a:lumMod val="75000"/>
                      </a:schemeClr>
                    </a:solidFill>
                  </a:tcPr>
                </a:tc>
                <a:tc>
                  <a:txBody>
                    <a:bodyPr/>
                    <a:lstStyle/>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756185737"/>
                  </a:ext>
                </a:extLst>
              </a:tr>
              <a:tr h="274880">
                <a:tc>
                  <a:txBody>
                    <a:bodyPr/>
                    <a:lstStyle/>
                    <a:p>
                      <a:pPr algn="ctr"/>
                      <a:r>
                        <a:rPr lang="en-GB" sz="800" b="1">
                          <a:hlinkClick r:id="rId7"/>
                        </a:rPr>
                        <a:t>5471</a:t>
                      </a:r>
                      <a:endParaRPr lang="en-GB" sz="800" b="1"/>
                    </a:p>
                  </a:txBody>
                  <a:tcPr anchor="ctr">
                    <a:solidFill>
                      <a:schemeClr val="bg2">
                        <a:lumMod val="75000"/>
                      </a:schemeClr>
                    </a:solidFill>
                  </a:tcPr>
                </a:tc>
                <a:tc>
                  <a:txBody>
                    <a:bodyPr/>
                    <a:lstStyle/>
                    <a:p>
                      <a:r>
                        <a:rPr lang="en-GB" sz="700" b="1"/>
                        <a:t>DSC Core Customer Access to Data</a:t>
                      </a:r>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Shipper</a:t>
                      </a:r>
                    </a:p>
                    <a:p>
                      <a:r>
                        <a:rPr lang="en-GB" sz="700" b="1"/>
                        <a:t>DN</a:t>
                      </a:r>
                    </a:p>
                    <a:p>
                      <a:r>
                        <a:rPr lang="en-GB" sz="700" b="1"/>
                        <a:t>IGT</a:t>
                      </a:r>
                    </a:p>
                  </a:txBody>
                  <a:tcPr anchor="ctr">
                    <a:solidFill>
                      <a:schemeClr val="bg2">
                        <a:lumMod val="75000"/>
                      </a:schemeClr>
                    </a:solidFill>
                  </a:tcPr>
                </a:tc>
                <a:tc>
                  <a:txBody>
                    <a:bodyPr/>
                    <a:lstStyle/>
                    <a:p>
                      <a:r>
                        <a:rPr lang="en-GB" sz="700" b="1"/>
                        <a:t>IGT</a:t>
                      </a:r>
                    </a:p>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728929541"/>
                  </a:ext>
                </a:extLst>
              </a:tr>
              <a:tr h="360040">
                <a:tc>
                  <a:txBody>
                    <a:bodyPr/>
                    <a:lstStyle/>
                    <a:p>
                      <a:pPr algn="ctr"/>
                      <a:r>
                        <a:rPr lang="en-GB" sz="800" b="1">
                          <a:hlinkClick r:id="rId8"/>
                        </a:rPr>
                        <a:t>5473</a:t>
                      </a:r>
                      <a:endParaRPr lang="en-GB" sz="800" b="1"/>
                    </a:p>
                  </a:txBody>
                  <a:tcPr anchor="ctr">
                    <a:solidFill>
                      <a:schemeClr val="bg2">
                        <a:lumMod val="75000"/>
                      </a:schemeClr>
                    </a:solidFill>
                  </a:tcPr>
                </a:tc>
                <a:tc>
                  <a:txBody>
                    <a:bodyPr/>
                    <a:lstStyle/>
                    <a:p>
                      <a:r>
                        <a:rPr lang="en-GB" sz="700" b="1"/>
                        <a:t>Meter Asset Details Proactive Management Service </a:t>
                      </a:r>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909369830"/>
                  </a:ext>
                </a:extLst>
              </a:tr>
            </a:tbl>
          </a:graphicData>
        </a:graphic>
      </p:graphicFrame>
      <p:sp>
        <p:nvSpPr>
          <p:cNvPr id="5" name="Title 1">
            <a:extLst>
              <a:ext uri="{FF2B5EF4-FFF2-40B4-BE49-F238E27FC236}">
                <a16:creationId xmlns:a16="http://schemas.microsoft.com/office/drawing/2014/main" id="{313471BF-15C9-4F69-80B8-9D297D4C536E}"/>
              </a:ext>
            </a:extLst>
          </p:cNvPr>
          <p:cNvSpPr>
            <a:spLocks noGrp="1"/>
          </p:cNvSpPr>
          <p:nvPr>
            <p:ph type="title"/>
          </p:nvPr>
        </p:nvSpPr>
        <p:spPr>
          <a:xfrm>
            <a:off x="611560" y="20426"/>
            <a:ext cx="8229600" cy="434083"/>
          </a:xfrm>
        </p:spPr>
        <p:txBody>
          <a:bodyPr>
            <a:normAutofit/>
          </a:bodyPr>
          <a:lstStyle/>
          <a:p>
            <a:r>
              <a:rPr lang="en-GB" sz="2000">
                <a:latin typeface="Arial"/>
                <a:cs typeface="Arial"/>
              </a:rPr>
              <a:t>Change Backlog – On Hold Details</a:t>
            </a:r>
            <a:endParaRPr lang="en-GB" sz="2000"/>
          </a:p>
        </p:txBody>
      </p:sp>
      <p:sp>
        <p:nvSpPr>
          <p:cNvPr id="2" name="TextBox 1">
            <a:extLst>
              <a:ext uri="{FF2B5EF4-FFF2-40B4-BE49-F238E27FC236}">
                <a16:creationId xmlns:a16="http://schemas.microsoft.com/office/drawing/2014/main" id="{432E60B2-DC49-4D3E-8514-A558F65B570A}"/>
              </a:ext>
            </a:extLst>
          </p:cNvPr>
          <p:cNvSpPr txBox="1"/>
          <p:nvPr/>
        </p:nvSpPr>
        <p:spPr>
          <a:xfrm>
            <a:off x="83963" y="4689810"/>
            <a:ext cx="8396820" cy="2308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charset="0"/>
                <a:ea typeface="ＭＳ Ｐゴシック" pitchFamily="34" charset="-128"/>
                <a:cs typeface="+mn-cs"/>
              </a:rPr>
              <a:t>*</a:t>
            </a:r>
            <a:r>
              <a:rPr kumimoji="0" lang="en-GB" sz="800" b="1" i="0" u="none" strike="noStrike" kern="1200" cap="none" spc="0" normalizeH="0" baseline="0" noProof="0">
                <a:ln>
                  <a:noFill/>
                </a:ln>
                <a:solidFill>
                  <a:prstClr val="black"/>
                </a:solidFill>
                <a:effectLst/>
                <a:uLnTx/>
                <a:uFillTx/>
                <a:latin typeface="Arial" charset="0"/>
                <a:ea typeface="ＭＳ Ｐゴシック" pitchFamily="34" charset="-128"/>
                <a:cs typeface="+mn-cs"/>
              </a:rPr>
              <a:t>Mod0651 : 28.01.23 - Change Status remains on hold and will be reviewed on a monthly basis with </a:t>
            </a:r>
            <a:r>
              <a:rPr kumimoji="0" lang="en-GB" sz="800" b="1" i="0" u="none" strike="noStrike" kern="1200" cap="none" spc="0" normalizeH="0" baseline="0" noProof="0" err="1">
                <a:ln>
                  <a:noFill/>
                </a:ln>
                <a:solidFill>
                  <a:prstClr val="black"/>
                </a:solidFill>
                <a:effectLst/>
                <a:uLnTx/>
                <a:uFillTx/>
                <a:latin typeface="Arial" charset="0"/>
                <a:ea typeface="ＭＳ Ｐゴシック" pitchFamily="34" charset="-128"/>
                <a:cs typeface="+mn-cs"/>
              </a:rPr>
              <a:t>ChMC</a:t>
            </a:r>
            <a:r>
              <a:rPr kumimoji="0" lang="en-GB" sz="800" b="1" i="0" u="none" strike="noStrike" kern="1200" cap="none" spc="0" normalizeH="0" baseline="0" noProof="0">
                <a:ln>
                  <a:noFill/>
                </a:ln>
                <a:solidFill>
                  <a:prstClr val="black"/>
                </a:solidFill>
                <a:effectLst/>
                <a:uLnTx/>
                <a:uFillTx/>
                <a:latin typeface="Arial" charset="0"/>
                <a:ea typeface="ＭＳ Ｐゴシック" pitchFamily="34" charset="-128"/>
                <a:cs typeface="+mn-cs"/>
              </a:rPr>
              <a:t> – in line with request from UNCC </a:t>
            </a:r>
          </a:p>
        </p:txBody>
      </p:sp>
    </p:spTree>
    <p:extLst>
      <p:ext uri="{BB962C8B-B14F-4D97-AF65-F5344CB8AC3E}">
        <p14:creationId xmlns:p14="http://schemas.microsoft.com/office/powerpoint/2010/main" val="3464951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18465" y="142977"/>
            <a:ext cx="9144000" cy="637580"/>
          </a:xfrm>
        </p:spPr>
        <p:txBody>
          <a:bodyPr>
            <a:normAutofit/>
          </a:bodyPr>
          <a:lstStyle/>
          <a:p>
            <a:r>
              <a:rPr lang="en-GB" sz="2000">
                <a:solidFill>
                  <a:schemeClr val="accent1"/>
                </a:solidFill>
                <a:latin typeface="Arial"/>
                <a:cs typeface="Arial"/>
              </a:rPr>
              <a:t>DSC Change Pack Consultation Plan</a:t>
            </a:r>
            <a:r>
              <a:rPr lang="en-GB" sz="1400">
                <a:solidFill>
                  <a:schemeClr val="accent1"/>
                </a:solidFill>
                <a:latin typeface="Arial"/>
                <a:cs typeface="Arial"/>
              </a:rPr>
              <a:t> </a:t>
            </a:r>
            <a:br>
              <a:rPr lang="en-GB" sz="1400">
                <a:solidFill>
                  <a:schemeClr val="accent1"/>
                </a:solidFill>
                <a:latin typeface="Arial"/>
                <a:cs typeface="Arial"/>
              </a:rPr>
            </a:br>
            <a:r>
              <a:rPr lang="en-GB" sz="900">
                <a:solidFill>
                  <a:schemeClr val="accent1"/>
                </a:solidFill>
                <a:latin typeface="Arial"/>
                <a:cs typeface="Arial"/>
              </a:rPr>
              <a:t>(2 month view)</a:t>
            </a:r>
            <a:endParaRPr lang="en-GB" sz="900">
              <a:solidFill>
                <a:schemeClr val="accent1"/>
              </a:solidFill>
            </a:endParaRPr>
          </a:p>
        </p:txBody>
      </p:sp>
      <p:grpSp>
        <p:nvGrpSpPr>
          <p:cNvPr id="6" name="Group 5">
            <a:extLst>
              <a:ext uri="{FF2B5EF4-FFF2-40B4-BE49-F238E27FC236}">
                <a16:creationId xmlns:a16="http://schemas.microsoft.com/office/drawing/2014/main" id="{9C3B95EE-A6E7-49AF-9FEF-CF37768AB3FD}"/>
              </a:ext>
            </a:extLst>
          </p:cNvPr>
          <p:cNvGrpSpPr/>
          <p:nvPr/>
        </p:nvGrpSpPr>
        <p:grpSpPr>
          <a:xfrm>
            <a:off x="57537" y="607348"/>
            <a:ext cx="8969870" cy="3526346"/>
            <a:chOff x="21207" y="962894"/>
            <a:chExt cx="9161914" cy="3405138"/>
          </a:xfrm>
        </p:grpSpPr>
        <p:sp>
          <p:nvSpPr>
            <p:cNvPr id="19" name="Rectangle 18"/>
            <p:cNvSpPr/>
            <p:nvPr/>
          </p:nvSpPr>
          <p:spPr>
            <a:xfrm>
              <a:off x="21207" y="1249184"/>
              <a:ext cx="9161914" cy="3118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Arial"/>
                <a:ea typeface="+mn-ea"/>
                <a:cs typeface="+mn-cs"/>
              </a:endParaRPr>
            </a:p>
          </p:txBody>
        </p:sp>
        <p:cxnSp>
          <p:nvCxnSpPr>
            <p:cNvPr id="10" name="Straight Connector 9"/>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669" y="966875"/>
              <a:ext cx="820626" cy="252618"/>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March-23</a:t>
              </a:r>
            </a:p>
          </p:txBody>
        </p:sp>
        <p:sp>
          <p:nvSpPr>
            <p:cNvPr id="12" name="TextBox 11"/>
            <p:cNvSpPr txBox="1"/>
            <p:nvPr/>
          </p:nvSpPr>
          <p:spPr>
            <a:xfrm>
              <a:off x="4165517" y="972794"/>
              <a:ext cx="724024" cy="252618"/>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April-23</a:t>
              </a:r>
            </a:p>
          </p:txBody>
        </p:sp>
        <p:sp>
          <p:nvSpPr>
            <p:cNvPr id="26" name="TextBox 25">
              <a:extLst>
                <a:ext uri="{FF2B5EF4-FFF2-40B4-BE49-F238E27FC236}">
                  <a16:creationId xmlns:a16="http://schemas.microsoft.com/office/drawing/2014/main" id="{C7A0A5D6-667D-460C-BCF1-EB2CE7D08F82}"/>
                </a:ext>
              </a:extLst>
            </p:cNvPr>
            <p:cNvSpPr txBox="1"/>
            <p:nvPr/>
          </p:nvSpPr>
          <p:spPr>
            <a:xfrm>
              <a:off x="8388825" y="962894"/>
              <a:ext cx="676542" cy="252618"/>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May-23</a:t>
              </a:r>
            </a:p>
          </p:txBody>
        </p:sp>
      </p:grpSp>
      <p:grpSp>
        <p:nvGrpSpPr>
          <p:cNvPr id="8" name="Group 7">
            <a:extLst>
              <a:ext uri="{FF2B5EF4-FFF2-40B4-BE49-F238E27FC236}">
                <a16:creationId xmlns:a16="http://schemas.microsoft.com/office/drawing/2014/main" id="{920E6F46-7EF3-41C5-A90C-CA05722EC5B9}"/>
              </a:ext>
            </a:extLst>
          </p:cNvPr>
          <p:cNvGrpSpPr/>
          <p:nvPr/>
        </p:nvGrpSpPr>
        <p:grpSpPr>
          <a:xfrm>
            <a:off x="0" y="4230233"/>
            <a:ext cx="6804247" cy="780226"/>
            <a:chOff x="39751" y="4317697"/>
            <a:chExt cx="6804247" cy="687937"/>
          </a:xfrm>
        </p:grpSpPr>
        <p:sp>
          <p:nvSpPr>
            <p:cNvPr id="18" name="Rechteck 4"/>
            <p:cNvSpPr/>
            <p:nvPr/>
          </p:nvSpPr>
          <p:spPr bwMode="gray">
            <a:xfrm>
              <a:off x="95971" y="4350297"/>
              <a:ext cx="6604012" cy="654882"/>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base" latinLnBrk="0" hangingPunct="1">
                <a:lnSpc>
                  <a:spcPct val="100000"/>
                </a:lnSpc>
                <a:spcBef>
                  <a:spcPct val="0"/>
                </a:spcBef>
                <a:spcAft>
                  <a:spcPct val="0"/>
                </a:spcAft>
                <a:buClr>
                  <a:srgbClr val="3C3732"/>
                </a:buClr>
                <a:buSzTx/>
                <a:buFontTx/>
                <a:buNone/>
                <a:tabLst/>
                <a:defRPr/>
              </a:pPr>
              <a:endParaRPr kumimoji="0" lang="en-GB" sz="900" b="0" i="0" u="none" strike="noStrike" kern="1200" cap="none" spc="0" normalizeH="0" baseline="0" noProof="0" err="1">
                <a:ln>
                  <a:noFill/>
                </a:ln>
                <a:solidFill>
                  <a:prstClr val="black"/>
                </a:solidFill>
                <a:effectLst/>
                <a:uLnTx/>
                <a:uFillTx/>
                <a:latin typeface="Arial"/>
                <a:ea typeface="+mn-ea"/>
                <a:cs typeface="+mn-cs"/>
              </a:endParaRPr>
            </a:p>
          </p:txBody>
        </p:sp>
        <p:sp>
          <p:nvSpPr>
            <p:cNvPr id="4" name="TextBox 3"/>
            <p:cNvSpPr txBox="1"/>
            <p:nvPr/>
          </p:nvSpPr>
          <p:spPr>
            <a:xfrm>
              <a:off x="139553" y="4354343"/>
              <a:ext cx="6704445" cy="65129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rPr>
                <a:t>             =  Design Change Pack for Consultation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rPr>
                <a:t>             =  Solution Option Change Pack for Consultation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rPr>
                <a:t>             =  For Information Change Pack </a:t>
              </a:r>
            </a:p>
          </p:txBody>
        </p:sp>
        <p:sp>
          <p:nvSpPr>
            <p:cNvPr id="38" name="Rectangle 37">
              <a:extLst>
                <a:ext uri="{FF2B5EF4-FFF2-40B4-BE49-F238E27FC236}">
                  <a16:creationId xmlns:a16="http://schemas.microsoft.com/office/drawing/2014/main" id="{CC1537F1-BD3A-463C-9E1A-F5AE2835A0B4}"/>
                </a:ext>
              </a:extLst>
            </p:cNvPr>
            <p:cNvSpPr/>
            <p:nvPr/>
          </p:nvSpPr>
          <p:spPr>
            <a:xfrm>
              <a:off x="241415" y="4670641"/>
              <a:ext cx="264516" cy="84701"/>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FFB2F77C-DBB2-4E1B-8CBB-8E76E585AC92}"/>
                </a:ext>
              </a:extLst>
            </p:cNvPr>
            <p:cNvSpPr/>
            <p:nvPr/>
          </p:nvSpPr>
          <p:spPr>
            <a:xfrm>
              <a:off x="250221" y="4485134"/>
              <a:ext cx="264516" cy="84702"/>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51B8C1C9-68D5-4122-BBBF-2CF9BB5E367C}"/>
                </a:ext>
              </a:extLst>
            </p:cNvPr>
            <p:cNvSpPr txBox="1"/>
            <p:nvPr/>
          </p:nvSpPr>
          <p:spPr>
            <a:xfrm>
              <a:off x="39751" y="4317697"/>
              <a:ext cx="1944411" cy="2308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Delivery Key</a:t>
              </a:r>
            </a:p>
          </p:txBody>
        </p:sp>
      </p:grpSp>
      <p:sp>
        <p:nvSpPr>
          <p:cNvPr id="40" name="TextBox 39">
            <a:extLst>
              <a:ext uri="{FF2B5EF4-FFF2-40B4-BE49-F238E27FC236}">
                <a16:creationId xmlns:a16="http://schemas.microsoft.com/office/drawing/2014/main" id="{2CF2454D-4CAC-425A-9B7C-46154DF707B6}"/>
              </a:ext>
            </a:extLst>
          </p:cNvPr>
          <p:cNvSpPr txBox="1"/>
          <p:nvPr/>
        </p:nvSpPr>
        <p:spPr>
          <a:xfrm>
            <a:off x="-12039" y="4993614"/>
            <a:ext cx="1515158" cy="200055"/>
          </a:xfrm>
          <a:prstGeom prst="rect">
            <a:avLst/>
          </a:prstGeom>
          <a:noFill/>
        </p:spPr>
        <p:txBody>
          <a:bodyPr wrap="none" lIns="91440" tIns="45720" rIns="91440" bIns="45720" rtlCol="0" anchor="t">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Slide produced 22 February 2023</a:t>
            </a:r>
            <a:endParaRPr kumimoji="0" lang="en-GB"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4" name="Rectangle 43">
            <a:extLst>
              <a:ext uri="{FF2B5EF4-FFF2-40B4-BE49-F238E27FC236}">
                <a16:creationId xmlns:a16="http://schemas.microsoft.com/office/drawing/2014/main" id="{DAFEE9CF-B4A0-4BE0-9DED-B3B680B0ED80}"/>
              </a:ext>
            </a:extLst>
          </p:cNvPr>
          <p:cNvSpPr/>
          <p:nvPr/>
        </p:nvSpPr>
        <p:spPr>
          <a:xfrm>
            <a:off x="201664" y="4846175"/>
            <a:ext cx="264516" cy="112519"/>
          </a:xfrm>
          <a:prstGeom prst="rect">
            <a:avLst/>
          </a:prstGeom>
          <a:solidFill>
            <a:schemeClr val="bg2">
              <a:lumMod val="75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4DB3ADE4-ED1A-42DE-BC49-E7DEE64E821A}"/>
              </a:ext>
            </a:extLst>
          </p:cNvPr>
          <p:cNvSpPr/>
          <p:nvPr/>
        </p:nvSpPr>
        <p:spPr>
          <a:xfrm>
            <a:off x="4551023" y="1139690"/>
            <a:ext cx="4473164" cy="303586"/>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XRN5454 – SOLR Reporting Suite</a:t>
            </a:r>
          </a:p>
        </p:txBody>
      </p:sp>
      <p:sp>
        <p:nvSpPr>
          <p:cNvPr id="42" name="Rectangle 41">
            <a:extLst>
              <a:ext uri="{FF2B5EF4-FFF2-40B4-BE49-F238E27FC236}">
                <a16:creationId xmlns:a16="http://schemas.microsoft.com/office/drawing/2014/main" id="{407F813E-0120-409F-A9E5-29BD8AC650C3}"/>
              </a:ext>
            </a:extLst>
          </p:cNvPr>
          <p:cNvSpPr/>
          <p:nvPr/>
        </p:nvSpPr>
        <p:spPr>
          <a:xfrm>
            <a:off x="96172" y="1139690"/>
            <a:ext cx="4387326" cy="30687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Arial"/>
                <a:ea typeface="+mn-ea"/>
                <a:cs typeface="Arial" panose="020B0604020202020204" pitchFamily="34" charset="0"/>
              </a:rPr>
              <a:t>XRN5602 - Releasing of unused capacity under a specific set of circumstances (Modification 0818)</a:t>
            </a:r>
          </a:p>
        </p:txBody>
      </p:sp>
      <p:sp>
        <p:nvSpPr>
          <p:cNvPr id="43" name="Rectangle 42">
            <a:extLst>
              <a:ext uri="{FF2B5EF4-FFF2-40B4-BE49-F238E27FC236}">
                <a16:creationId xmlns:a16="http://schemas.microsoft.com/office/drawing/2014/main" id="{5FEBCD14-4DD1-485A-9F72-43951B76765B}"/>
              </a:ext>
            </a:extLst>
          </p:cNvPr>
          <p:cNvSpPr/>
          <p:nvPr/>
        </p:nvSpPr>
        <p:spPr>
          <a:xfrm>
            <a:off x="4533770" y="2704169"/>
            <a:ext cx="4493638" cy="295393"/>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XRN5482 - Replacement of reads associated to a meter asset technical details change or update (RGMA)</a:t>
            </a:r>
          </a:p>
        </p:txBody>
      </p:sp>
      <p:sp>
        <p:nvSpPr>
          <p:cNvPr id="49" name="Rectangle 48">
            <a:extLst>
              <a:ext uri="{FF2B5EF4-FFF2-40B4-BE49-F238E27FC236}">
                <a16:creationId xmlns:a16="http://schemas.microsoft.com/office/drawing/2014/main" id="{137890FC-B804-4457-AF86-A3C16BDB4737}"/>
              </a:ext>
            </a:extLst>
          </p:cNvPr>
          <p:cNvSpPr/>
          <p:nvPr/>
        </p:nvSpPr>
        <p:spPr>
          <a:xfrm>
            <a:off x="4551023" y="1919842"/>
            <a:ext cx="4473164"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XRN5605 - </a:t>
            </a:r>
            <a:r>
              <a:rPr kumimoji="0" lang="en-US" sz="800" b="1" i="0" u="none" strike="noStrike" kern="1200" cap="none" spc="0" normalizeH="0" baseline="0" noProof="0">
                <a:ln>
                  <a:noFill/>
                </a:ln>
                <a:solidFill>
                  <a:prstClr val="black"/>
                </a:solidFill>
                <a:effectLst/>
                <a:uLnTx/>
                <a:uFillTx/>
                <a:latin typeface="Arial"/>
                <a:ea typeface="+mn-ea"/>
                <a:cs typeface="Arial" panose="020B0604020202020204" pitchFamily="34" charset="0"/>
              </a:rPr>
              <a:t>Amendments to the must read process (IGT159V)</a:t>
            </a:r>
          </a:p>
        </p:txBody>
      </p:sp>
      <p:sp>
        <p:nvSpPr>
          <p:cNvPr id="50" name="Rectangle 49">
            <a:extLst>
              <a:ext uri="{FF2B5EF4-FFF2-40B4-BE49-F238E27FC236}">
                <a16:creationId xmlns:a16="http://schemas.microsoft.com/office/drawing/2014/main" id="{4E306D14-5ACF-47ED-98F6-C0F4F4B10E64}"/>
              </a:ext>
            </a:extLst>
          </p:cNvPr>
          <p:cNvSpPr/>
          <p:nvPr/>
        </p:nvSpPr>
        <p:spPr>
          <a:xfrm>
            <a:off x="4554244" y="1536118"/>
            <a:ext cx="4473164"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XRN5604 - </a:t>
            </a:r>
            <a:r>
              <a:rPr kumimoji="0" lang="en-US" sz="800" b="1" i="0" u="none" strike="noStrike" kern="1200" cap="none" spc="0" normalizeH="0" baseline="0" noProof="0">
                <a:ln>
                  <a:noFill/>
                </a:ln>
                <a:solidFill>
                  <a:prstClr val="black"/>
                </a:solidFill>
                <a:effectLst/>
                <a:uLnTx/>
                <a:uFillTx/>
                <a:latin typeface="Arial"/>
                <a:ea typeface="+mn-ea"/>
                <a:cs typeface="Arial" panose="020B0604020202020204" pitchFamily="34" charset="0"/>
              </a:rPr>
              <a:t>Shipper Agreed Read (SAR) exceptions process (Modification 0811S)</a:t>
            </a:r>
          </a:p>
        </p:txBody>
      </p:sp>
      <p:sp>
        <p:nvSpPr>
          <p:cNvPr id="52" name="Rectangle 51">
            <a:extLst>
              <a:ext uri="{FF2B5EF4-FFF2-40B4-BE49-F238E27FC236}">
                <a16:creationId xmlns:a16="http://schemas.microsoft.com/office/drawing/2014/main" id="{B5538DEE-C36B-4729-BD1D-8EA0434DAA5A}"/>
              </a:ext>
            </a:extLst>
          </p:cNvPr>
          <p:cNvSpPr/>
          <p:nvPr/>
        </p:nvSpPr>
        <p:spPr>
          <a:xfrm>
            <a:off x="96172" y="1543106"/>
            <a:ext cx="4384730" cy="295393"/>
          </a:xfrm>
          <a:prstGeom prst="rect">
            <a:avLst/>
          </a:prstGeom>
          <a:solidFill>
            <a:schemeClr val="bg2">
              <a:lumMod val="75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lt"/>
                <a:cs typeface="Arial"/>
              </a:rPr>
              <a:t>UK Link Manual – X09/X10 Record Cosmetic Update</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Arial"/>
              </a:rPr>
              <a:t>For Information</a:t>
            </a:r>
          </a:p>
        </p:txBody>
      </p:sp>
      <p:sp>
        <p:nvSpPr>
          <p:cNvPr id="27" name="Rectangle 26">
            <a:extLst>
              <a:ext uri="{FF2B5EF4-FFF2-40B4-BE49-F238E27FC236}">
                <a16:creationId xmlns:a16="http://schemas.microsoft.com/office/drawing/2014/main" id="{C25AC513-101B-4885-B3C9-FED6134ABE1A}"/>
              </a:ext>
            </a:extLst>
          </p:cNvPr>
          <p:cNvSpPr/>
          <p:nvPr/>
        </p:nvSpPr>
        <p:spPr>
          <a:xfrm>
            <a:off x="4542472" y="2298974"/>
            <a:ext cx="4473164"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XRN5607 – Mod0816 – Updates to the AQ Correction Process</a:t>
            </a:r>
            <a:endParaRPr kumimoji="0" lang="en-US" sz="800" b="1" i="0" u="none" strike="noStrike" kern="1200" cap="none" spc="0" normalizeH="0" baseline="0" noProof="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955250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normAutofit/>
          </a:bodyPr>
          <a:lstStyle/>
          <a:p>
            <a:r>
              <a:rPr lang="en-GB">
                <a:latin typeface="Arial"/>
                <a:cs typeface="Arial"/>
              </a:rPr>
              <a:t>REC Change</a:t>
            </a:r>
            <a:endParaRPr lang="en-GB"/>
          </a:p>
        </p:txBody>
      </p:sp>
      <p:sp>
        <p:nvSpPr>
          <p:cNvPr id="3" name="Subtitle 2"/>
          <p:cNvSpPr>
            <a:spLocks noGrp="1"/>
          </p:cNvSpPr>
          <p:nvPr>
            <p:ph type="subTitle" idx="1"/>
          </p:nvPr>
        </p:nvSpPr>
        <p:spPr>
          <a:xfrm>
            <a:off x="1237129" y="2926612"/>
            <a:ext cx="6400800" cy="1314450"/>
          </a:xfrm>
        </p:spPr>
        <p:txBody>
          <a:bodyPr vert="horz" lIns="91440" tIns="45720" rIns="91440" bIns="45720" rtlCol="0" anchor="t">
            <a:normAutofit/>
          </a:bodyPr>
          <a:lstStyle/>
          <a:p>
            <a:r>
              <a:rPr lang="en-GB">
                <a:latin typeface="Arial"/>
                <a:cs typeface="Arial"/>
              </a:rPr>
              <a:t> 8</a:t>
            </a:r>
            <a:r>
              <a:rPr lang="en-GB" baseline="30000">
                <a:latin typeface="Arial"/>
                <a:cs typeface="Arial"/>
              </a:rPr>
              <a:t>th</a:t>
            </a:r>
            <a:r>
              <a:rPr lang="en-GB">
                <a:latin typeface="Arial"/>
                <a:cs typeface="Arial"/>
              </a:rPr>
              <a:t> March 2023</a:t>
            </a:r>
            <a:endParaRPr lang="en-GB"/>
          </a:p>
        </p:txBody>
      </p:sp>
    </p:spTree>
    <p:extLst>
      <p:ext uri="{BB962C8B-B14F-4D97-AF65-F5344CB8AC3E}">
        <p14:creationId xmlns:p14="http://schemas.microsoft.com/office/powerpoint/2010/main" val="2398315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4F50-C3A8-447A-86DD-194FD7E20010}"/>
              </a:ext>
            </a:extLst>
          </p:cNvPr>
          <p:cNvSpPr>
            <a:spLocks noGrp="1"/>
          </p:cNvSpPr>
          <p:nvPr>
            <p:ph type="title"/>
          </p:nvPr>
        </p:nvSpPr>
        <p:spPr/>
        <p:txBody>
          <a:bodyPr/>
          <a:lstStyle/>
          <a:p>
            <a:r>
              <a:rPr lang="en-GB"/>
              <a:t>Introduction</a:t>
            </a:r>
          </a:p>
        </p:txBody>
      </p:sp>
      <p:sp>
        <p:nvSpPr>
          <p:cNvPr id="3" name="Content Placeholder 2">
            <a:extLst>
              <a:ext uri="{FF2B5EF4-FFF2-40B4-BE49-F238E27FC236}">
                <a16:creationId xmlns:a16="http://schemas.microsoft.com/office/drawing/2014/main" id="{0B85589B-786C-4948-887F-E4E01ED20321}"/>
              </a:ext>
            </a:extLst>
          </p:cNvPr>
          <p:cNvSpPr>
            <a:spLocks noGrp="1"/>
          </p:cNvSpPr>
          <p:nvPr>
            <p:ph idx="1"/>
          </p:nvPr>
        </p:nvSpPr>
        <p:spPr>
          <a:xfrm>
            <a:off x="457200" y="715781"/>
            <a:ext cx="8229600" cy="4186864"/>
          </a:xfrm>
        </p:spPr>
        <p:txBody>
          <a:bodyPr>
            <a:normAutofit fontScale="85000" lnSpcReduction="10000"/>
          </a:bodyPr>
          <a:lstStyle/>
          <a:p>
            <a:pPr marL="0" indent="0">
              <a:buNone/>
            </a:pPr>
            <a:r>
              <a:rPr lang="en-GB" sz="1600" b="1"/>
              <a:t>The following 9 slides have been included in this months </a:t>
            </a:r>
            <a:r>
              <a:rPr lang="en-GB" sz="1600" b="1" err="1"/>
              <a:t>ChMC</a:t>
            </a:r>
            <a:r>
              <a:rPr lang="en-GB" sz="1600" b="1"/>
              <a:t> pack to give you an overview of the ongoing REC Changes, we have broken these down into the following sections:</a:t>
            </a:r>
          </a:p>
          <a:p>
            <a:pPr marL="0" indent="0">
              <a:buNone/>
            </a:pPr>
            <a:endParaRPr lang="en-GB" sz="1600" b="1"/>
          </a:p>
          <a:p>
            <a:r>
              <a:rPr lang="en-GB" sz="1600"/>
              <a:t>In progress – we are currently progressing through the Change journey</a:t>
            </a:r>
          </a:p>
          <a:p>
            <a:r>
              <a:rPr lang="en-GB" sz="1600"/>
              <a:t>Under Prioritisation Review by REC Code Managers – due to CM workload/prioritisation</a:t>
            </a:r>
          </a:p>
          <a:p>
            <a:endParaRPr lang="en-GB" sz="1600"/>
          </a:p>
          <a:p>
            <a:pPr marL="0" indent="0">
              <a:buNone/>
            </a:pPr>
            <a:r>
              <a:rPr lang="en-GB" sz="1600"/>
              <a:t>This month we have included a line describing, from our perspective, the expected Change impact on us as the CDSP and/or GRDA</a:t>
            </a:r>
          </a:p>
          <a:p>
            <a:pPr marL="0" indent="0">
              <a:buNone/>
            </a:pPr>
            <a:endParaRPr lang="en-GB" sz="1600"/>
          </a:p>
          <a:p>
            <a:pPr marL="0" indent="0">
              <a:buNone/>
            </a:pPr>
            <a:r>
              <a:rPr lang="en-GB" sz="1600" b="1"/>
              <a:t>Note: We are currently undertaking a review of all REC Change and have began removing Changes which we have confirmed have no impact to Gas services. In the coming months, we will continue to monitor the Changes listed and add/remove from this pack as required. </a:t>
            </a:r>
          </a:p>
          <a:p>
            <a:pPr marL="0" indent="0">
              <a:buNone/>
            </a:pPr>
            <a:endParaRPr lang="en-GB" sz="1600" b="1"/>
          </a:p>
          <a:p>
            <a:pPr marL="0" indent="0">
              <a:buNone/>
            </a:pPr>
            <a:r>
              <a:rPr lang="en-US" sz="1600"/>
              <a:t>We have included an additional slide at the end of this pack which outlines the approach to be taken regarding resources to account for the increase in REC Change, as requested by the committee last month</a:t>
            </a:r>
            <a:r>
              <a:rPr lang="en-GB" sz="1600"/>
              <a:t>.</a:t>
            </a:r>
          </a:p>
          <a:p>
            <a:pPr marL="0" indent="0">
              <a:buNone/>
            </a:pPr>
            <a:endParaRPr lang="en-GB" sz="1600"/>
          </a:p>
          <a:p>
            <a:pPr marL="0" indent="0">
              <a:buNone/>
            </a:pPr>
            <a:r>
              <a:rPr lang="en-GB" sz="1600"/>
              <a:t>Further information on the Changes can be found on the </a:t>
            </a:r>
            <a:r>
              <a:rPr lang="en-GB" sz="1600">
                <a:hlinkClick r:id="rId3"/>
              </a:rPr>
              <a:t>REC Portal</a:t>
            </a:r>
            <a:endParaRPr lang="en-GB" sz="1600"/>
          </a:p>
        </p:txBody>
      </p:sp>
    </p:spTree>
    <p:extLst>
      <p:ext uri="{BB962C8B-B14F-4D97-AF65-F5344CB8AC3E}">
        <p14:creationId xmlns:p14="http://schemas.microsoft.com/office/powerpoint/2010/main" val="2931624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162-1D16-42B2-9678-78E75C5422DF}"/>
              </a:ext>
            </a:extLst>
          </p:cNvPr>
          <p:cNvSpPr>
            <a:spLocks noGrp="1"/>
          </p:cNvSpPr>
          <p:nvPr>
            <p:ph type="title"/>
          </p:nvPr>
        </p:nvSpPr>
        <p:spPr>
          <a:xfrm>
            <a:off x="457200" y="109249"/>
            <a:ext cx="8229600" cy="637580"/>
          </a:xfrm>
        </p:spPr>
        <p:txBody>
          <a:bodyPr>
            <a:normAutofit/>
          </a:bodyPr>
          <a:lstStyle/>
          <a:p>
            <a:r>
              <a:rPr lang="en-GB" sz="2400"/>
              <a:t>Overview of In Progress REC Changes (high level)</a:t>
            </a:r>
          </a:p>
        </p:txBody>
      </p:sp>
      <p:graphicFrame>
        <p:nvGraphicFramePr>
          <p:cNvPr id="7" name="Content Placeholder 6">
            <a:extLst>
              <a:ext uri="{FF2B5EF4-FFF2-40B4-BE49-F238E27FC236}">
                <a16:creationId xmlns:a16="http://schemas.microsoft.com/office/drawing/2014/main" id="{8B24F045-44C9-49AF-8EDA-7F69CEF0770E}"/>
              </a:ext>
            </a:extLst>
          </p:cNvPr>
          <p:cNvGraphicFramePr>
            <a:graphicFrameLocks noGrp="1"/>
          </p:cNvGraphicFramePr>
          <p:nvPr>
            <p:ph idx="1"/>
          </p:nvPr>
        </p:nvGraphicFramePr>
        <p:xfrm>
          <a:off x="3403600" y="982530"/>
          <a:ext cx="5613653" cy="39069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1E992CA-2BDE-4DFD-82D1-5771A0E55B44}"/>
              </a:ext>
            </a:extLst>
          </p:cNvPr>
          <p:cNvGraphicFramePr/>
          <p:nvPr/>
        </p:nvGraphicFramePr>
        <p:xfrm>
          <a:off x="-641983" y="980273"/>
          <a:ext cx="4664150" cy="355557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8EE43A57-D497-41DF-A109-AA9F5AF0CB81}"/>
              </a:ext>
            </a:extLst>
          </p:cNvPr>
          <p:cNvSpPr txBox="1"/>
          <p:nvPr/>
        </p:nvSpPr>
        <p:spPr>
          <a:xfrm>
            <a:off x="5431572" y="1092972"/>
            <a:ext cx="2354075" cy="369332"/>
          </a:xfrm>
          <a:prstGeom prst="rect">
            <a:avLst/>
          </a:prstGeom>
          <a:noFill/>
        </p:spPr>
        <p:txBody>
          <a:bodyPr wrap="square" rtlCol="0">
            <a:spAutoFit/>
          </a:bodyPr>
          <a:lstStyle/>
          <a:p>
            <a:r>
              <a:rPr lang="en-GB" b="1">
                <a:solidFill>
                  <a:srgbClr val="024C90"/>
                </a:solidFill>
              </a:rPr>
              <a:t>In Progress Change</a:t>
            </a:r>
          </a:p>
        </p:txBody>
      </p:sp>
      <p:cxnSp>
        <p:nvCxnSpPr>
          <p:cNvPr id="8" name="Straight Connector 7">
            <a:extLst>
              <a:ext uri="{FF2B5EF4-FFF2-40B4-BE49-F238E27FC236}">
                <a16:creationId xmlns:a16="http://schemas.microsoft.com/office/drawing/2014/main" id="{4DF62E1B-9D74-4B9C-867A-41E8F3BDFBB7}"/>
              </a:ext>
            </a:extLst>
          </p:cNvPr>
          <p:cNvCxnSpPr>
            <a:cxnSpLocks/>
          </p:cNvCxnSpPr>
          <p:nvPr/>
        </p:nvCxnSpPr>
        <p:spPr>
          <a:xfrm>
            <a:off x="3314700" y="718961"/>
            <a:ext cx="0" cy="4170539"/>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457DBA9-C98A-4828-94F6-575F345223E1}"/>
              </a:ext>
            </a:extLst>
          </p:cNvPr>
          <p:cNvSpPr txBox="1"/>
          <p:nvPr/>
        </p:nvSpPr>
        <p:spPr>
          <a:xfrm>
            <a:off x="1244599" y="2310140"/>
            <a:ext cx="254000" cy="261610"/>
          </a:xfrm>
          <a:prstGeom prst="rect">
            <a:avLst/>
          </a:prstGeom>
          <a:noFill/>
        </p:spPr>
        <p:txBody>
          <a:bodyPr wrap="square" rtlCol="0">
            <a:spAutoFit/>
          </a:bodyPr>
          <a:lstStyle/>
          <a:p>
            <a:r>
              <a:rPr lang="en-GB" sz="1100"/>
              <a:t>6</a:t>
            </a:r>
          </a:p>
        </p:txBody>
      </p:sp>
    </p:spTree>
    <p:extLst>
      <p:ext uri="{BB962C8B-B14F-4D97-AF65-F5344CB8AC3E}">
        <p14:creationId xmlns:p14="http://schemas.microsoft.com/office/powerpoint/2010/main" val="2144802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314076" y="181032"/>
            <a:ext cx="8515847" cy="320060"/>
          </a:xfrm>
        </p:spPr>
        <p:txBody>
          <a:bodyPr>
            <a:noAutofit/>
          </a:bodyPr>
          <a:lstStyle/>
          <a:p>
            <a:r>
              <a:rPr lang="en-GB" sz="2000"/>
              <a:t>REC Change Pipeline – In progress</a:t>
            </a:r>
          </a:p>
        </p:txBody>
      </p:sp>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11420" y="548640"/>
          <a:ext cx="8921160" cy="3871344"/>
        </p:xfrm>
        <a:graphic>
          <a:graphicData uri="http://schemas.openxmlformats.org/drawingml/2006/table">
            <a:tbl>
              <a:tblPr firstRow="1" bandRow="1">
                <a:tableStyleId>{5C22544A-7EE6-4342-B048-85BDC9FD1C3A}</a:tableStyleId>
              </a:tblPr>
              <a:tblGrid>
                <a:gridCol w="558432">
                  <a:extLst>
                    <a:ext uri="{9D8B030D-6E8A-4147-A177-3AD203B41FA5}">
                      <a16:colId xmlns:a16="http://schemas.microsoft.com/office/drawing/2014/main" val="4027058344"/>
                    </a:ext>
                  </a:extLst>
                </a:gridCol>
                <a:gridCol w="1254642">
                  <a:extLst>
                    <a:ext uri="{9D8B030D-6E8A-4147-A177-3AD203B41FA5}">
                      <a16:colId xmlns:a16="http://schemas.microsoft.com/office/drawing/2014/main" val="2162668323"/>
                    </a:ext>
                  </a:extLst>
                </a:gridCol>
                <a:gridCol w="776177">
                  <a:extLst>
                    <a:ext uri="{9D8B030D-6E8A-4147-A177-3AD203B41FA5}">
                      <a16:colId xmlns:a16="http://schemas.microsoft.com/office/drawing/2014/main" val="3779861357"/>
                    </a:ext>
                  </a:extLst>
                </a:gridCol>
                <a:gridCol w="733646">
                  <a:extLst>
                    <a:ext uri="{9D8B030D-6E8A-4147-A177-3AD203B41FA5}">
                      <a16:colId xmlns:a16="http://schemas.microsoft.com/office/drawing/2014/main" val="2574131077"/>
                    </a:ext>
                  </a:extLst>
                </a:gridCol>
                <a:gridCol w="680484">
                  <a:extLst>
                    <a:ext uri="{9D8B030D-6E8A-4147-A177-3AD203B41FA5}">
                      <a16:colId xmlns:a16="http://schemas.microsoft.com/office/drawing/2014/main" val="1331661363"/>
                    </a:ext>
                  </a:extLst>
                </a:gridCol>
                <a:gridCol w="1020726">
                  <a:extLst>
                    <a:ext uri="{9D8B030D-6E8A-4147-A177-3AD203B41FA5}">
                      <a16:colId xmlns:a16="http://schemas.microsoft.com/office/drawing/2014/main" val="3255583653"/>
                    </a:ext>
                  </a:extLst>
                </a:gridCol>
                <a:gridCol w="1446027">
                  <a:extLst>
                    <a:ext uri="{9D8B030D-6E8A-4147-A177-3AD203B41FA5}">
                      <a16:colId xmlns:a16="http://schemas.microsoft.com/office/drawing/2014/main" val="1493277682"/>
                    </a:ext>
                  </a:extLst>
                </a:gridCol>
                <a:gridCol w="808075">
                  <a:extLst>
                    <a:ext uri="{9D8B030D-6E8A-4147-A177-3AD203B41FA5}">
                      <a16:colId xmlns:a16="http://schemas.microsoft.com/office/drawing/2014/main" val="2058559583"/>
                    </a:ext>
                  </a:extLst>
                </a:gridCol>
                <a:gridCol w="691116">
                  <a:extLst>
                    <a:ext uri="{9D8B030D-6E8A-4147-A177-3AD203B41FA5}">
                      <a16:colId xmlns:a16="http://schemas.microsoft.com/office/drawing/2014/main" val="1065136424"/>
                    </a:ext>
                  </a:extLst>
                </a:gridCol>
                <a:gridCol w="951835">
                  <a:extLst>
                    <a:ext uri="{9D8B030D-6E8A-4147-A177-3AD203B41FA5}">
                      <a16:colId xmlns:a16="http://schemas.microsoft.com/office/drawing/2014/main" val="195784657"/>
                    </a:ext>
                  </a:extLst>
                </a:gridCol>
              </a:tblGrid>
              <a:tr h="431406">
                <a:tc>
                  <a:txBody>
                    <a:bodyPr/>
                    <a:lstStyle/>
                    <a:p>
                      <a:pPr algn="ctr"/>
                      <a:r>
                        <a:rPr lang="en-GB" sz="920">
                          <a:latin typeface="+mn-lt"/>
                        </a:rPr>
                        <a:t>Title </a:t>
                      </a:r>
                    </a:p>
                  </a:txBody>
                  <a:tcPr/>
                </a:tc>
                <a:tc>
                  <a:txBody>
                    <a:bodyPr/>
                    <a:lstStyle/>
                    <a:p>
                      <a:pPr algn="ctr"/>
                      <a:r>
                        <a:rPr lang="en-GB" sz="920">
                          <a:latin typeface="+mn-lt"/>
                        </a:rPr>
                        <a:t>Description</a:t>
                      </a:r>
                    </a:p>
                  </a:txBody>
                  <a:tcPr/>
                </a:tc>
                <a:tc>
                  <a:txBody>
                    <a:bodyPr/>
                    <a:lstStyle/>
                    <a:p>
                      <a:pPr algn="ctr"/>
                      <a:r>
                        <a:rPr lang="en-GB" sz="920">
                          <a:latin typeface="+mn-lt"/>
                        </a:rPr>
                        <a:t>XRN / </a:t>
                      </a:r>
                      <a:r>
                        <a:rPr lang="en-GB" sz="920">
                          <a:solidFill>
                            <a:schemeClr val="bg1"/>
                          </a:solidFill>
                          <a:latin typeface="+mn-lt"/>
                        </a:rPr>
                        <a:t>UNC Mod</a:t>
                      </a:r>
                    </a:p>
                  </a:txBody>
                  <a:tcPr/>
                </a:tc>
                <a:tc>
                  <a:txBody>
                    <a:bodyPr/>
                    <a:lstStyle/>
                    <a:p>
                      <a:pPr algn="ctr"/>
                      <a:r>
                        <a:rPr lang="en-GB" sz="920">
                          <a:latin typeface="+mn-lt"/>
                        </a:rPr>
                        <a:t>Proposer</a:t>
                      </a:r>
                    </a:p>
                  </a:txBody>
                  <a:tcPr/>
                </a:tc>
                <a:tc>
                  <a:txBody>
                    <a:bodyPr/>
                    <a:lstStyle/>
                    <a:p>
                      <a:pPr algn="ctr"/>
                      <a:r>
                        <a:rPr lang="en-GB" sz="920">
                          <a:latin typeface="+mn-lt"/>
                        </a:rPr>
                        <a:t>Impact/</a:t>
                      </a:r>
                    </a:p>
                    <a:p>
                      <a:pPr algn="ctr"/>
                      <a:r>
                        <a:rPr lang="en-GB" sz="920">
                          <a:latin typeface="+mn-lt"/>
                        </a:rPr>
                        <a:t>Funding</a:t>
                      </a:r>
                    </a:p>
                  </a:txBody>
                  <a:tcPr/>
                </a:tc>
                <a:tc>
                  <a:txBody>
                    <a:bodyPr/>
                    <a:lstStyle/>
                    <a:p>
                      <a:pPr algn="ctr"/>
                      <a:r>
                        <a:rPr lang="en-GB" sz="920">
                          <a:latin typeface="+mn-lt"/>
                        </a:rPr>
                        <a:t>Status</a:t>
                      </a:r>
                    </a:p>
                  </a:txBody>
                  <a:tcPr/>
                </a:tc>
                <a:tc>
                  <a:txBody>
                    <a:bodyPr/>
                    <a:lstStyle/>
                    <a:p>
                      <a:pPr marL="0" algn="ctr" defTabSz="914400" rtl="0" eaLnBrk="1" latinLnBrk="0" hangingPunct="1"/>
                      <a:r>
                        <a:rPr lang="en-GB" sz="920" b="1" kern="1200">
                          <a:solidFill>
                            <a:schemeClr val="lt1"/>
                          </a:solidFill>
                          <a:latin typeface="+mn-lt"/>
                          <a:ea typeface="+mn-ea"/>
                          <a:cs typeface="+mn-cs"/>
                        </a:rPr>
                        <a:t>Next Action date</a:t>
                      </a:r>
                    </a:p>
                  </a:txBody>
                  <a:tcPr/>
                </a:tc>
                <a:tc>
                  <a:txBody>
                    <a:bodyPr/>
                    <a:lstStyle/>
                    <a:p>
                      <a:pPr marL="0" algn="ctr" defTabSz="914400" rtl="0" eaLnBrk="1" latinLnBrk="0" hangingPunct="1"/>
                      <a:r>
                        <a:rPr lang="en-GB" sz="92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920" b="1" kern="1200">
                          <a:solidFill>
                            <a:schemeClr val="bg1"/>
                          </a:solidFill>
                          <a:latin typeface="+mn-lt"/>
                          <a:ea typeface="+mn-ea"/>
                          <a:cs typeface="+mn-cs"/>
                        </a:rPr>
                        <a:t>REC Priority</a:t>
                      </a:r>
                    </a:p>
                  </a:txBody>
                  <a:tcPr/>
                </a:tc>
                <a:tc>
                  <a:txBody>
                    <a:bodyPr/>
                    <a:lstStyle/>
                    <a:p>
                      <a:pPr marL="0" algn="ctr" defTabSz="914400" rtl="0" eaLnBrk="1" latinLnBrk="0" hangingPunct="1"/>
                      <a:r>
                        <a:rPr lang="en-GB" sz="920" b="1" kern="1200">
                          <a:solidFill>
                            <a:schemeClr val="lt1"/>
                          </a:solidFill>
                          <a:latin typeface="+mn-lt"/>
                          <a:ea typeface="+mn-ea"/>
                          <a:cs typeface="+mn-cs"/>
                        </a:rPr>
                        <a:t>Attachments</a:t>
                      </a:r>
                    </a:p>
                  </a:txBody>
                  <a:tcPr/>
                </a:tc>
                <a:extLst>
                  <a:ext uri="{0D108BD9-81ED-4DB2-BD59-A6C34878D82A}">
                    <a16:rowId xmlns:a16="http://schemas.microsoft.com/office/drawing/2014/main" val="135677372"/>
                  </a:ext>
                </a:extLst>
              </a:tr>
              <a:tr h="778970">
                <a:tc>
                  <a:txBody>
                    <a:bodyPr/>
                    <a:lstStyle/>
                    <a:p>
                      <a:r>
                        <a:rPr lang="en-GB" sz="920" kern="1200">
                          <a:solidFill>
                            <a:schemeClr val="dk1"/>
                          </a:solidFill>
                          <a:latin typeface="+mn-lt"/>
                          <a:ea typeface="+mn-ea"/>
                          <a:cs typeface="+mn-cs"/>
                          <a:hlinkClick r:id="rId4"/>
                        </a:rPr>
                        <a:t>R0025</a:t>
                      </a:r>
                      <a:endParaRPr lang="en-GB" sz="920" kern="1200">
                        <a:solidFill>
                          <a:schemeClr val="dk1"/>
                        </a:solidFill>
                        <a:latin typeface="+mn-lt"/>
                        <a:ea typeface="+mn-ea"/>
                        <a:cs typeface="+mn-cs"/>
                      </a:endParaRPr>
                    </a:p>
                  </a:txBody>
                  <a:tcPr>
                    <a:solidFill>
                      <a:schemeClr val="accent1">
                        <a:lumMod val="20000"/>
                        <a:lumOff val="80000"/>
                      </a:schemeClr>
                    </a:solidFill>
                  </a:tcPr>
                </a:tc>
                <a:tc>
                  <a:txBody>
                    <a:bodyPr/>
                    <a:lstStyle/>
                    <a:p>
                      <a:r>
                        <a:rPr lang="en-GB" sz="920" b="0" i="0">
                          <a:solidFill>
                            <a:srgbClr val="272833"/>
                          </a:solidFill>
                          <a:effectLst/>
                          <a:latin typeface="+mn-lt"/>
                        </a:rPr>
                        <a:t>Service Provider Performance Charges (DCC)</a:t>
                      </a:r>
                      <a:endParaRPr lang="en-GB" sz="920" b="0" kern="1200">
                        <a:solidFill>
                          <a:schemeClr val="dk1"/>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1">
                        <a:lumMod val="20000"/>
                        <a:lumOff val="80000"/>
                      </a:schemeClr>
                    </a:solidFill>
                  </a:tcPr>
                </a:tc>
                <a:tc>
                  <a:txBody>
                    <a:bodyPr/>
                    <a:lstStyle/>
                    <a:p>
                      <a:r>
                        <a:rPr lang="en-GB" sz="920" b="0" kern="1200">
                          <a:solidFill>
                            <a:schemeClr val="dk1"/>
                          </a:solidFill>
                          <a:latin typeface="+mn-lt"/>
                          <a:ea typeface="+mn-ea"/>
                          <a:cs typeface="+mn-cs"/>
                        </a:rPr>
                        <a:t>Deloitte (RPA)</a:t>
                      </a:r>
                    </a:p>
                  </a:txBody>
                  <a:tcPr>
                    <a:solidFill>
                      <a:schemeClr val="accent1">
                        <a:lumMod val="20000"/>
                        <a:lumOff val="80000"/>
                      </a:schemeClr>
                    </a:solidFill>
                  </a:tcPr>
                </a:tc>
                <a:tc>
                  <a:txBody>
                    <a:bodyPr/>
                    <a:lstStyle/>
                    <a:p>
                      <a:r>
                        <a:rPr lang="en-GB" sz="920" b="0" kern="1200">
                          <a:solidFill>
                            <a:schemeClr val="dk1"/>
                          </a:solidFill>
                          <a:latin typeface="+mn-lt"/>
                          <a:ea typeface="+mn-ea"/>
                          <a:cs typeface="+mn-cs"/>
                        </a:rPr>
                        <a:t>-</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20" kern="1200">
                          <a:solidFill>
                            <a:schemeClr val="dk1"/>
                          </a:solidFill>
                          <a:latin typeface="+mn-lt"/>
                          <a:ea typeface="+mn-ea"/>
                          <a:cs typeface="+mn-cs"/>
                        </a:rPr>
                        <a:t>Approved - awaiting implementation</a:t>
                      </a:r>
                    </a:p>
                  </a:txBody>
                  <a:tcPr>
                    <a:solidFill>
                      <a:schemeClr val="accent1">
                        <a:lumMod val="20000"/>
                        <a:lumOff val="80000"/>
                      </a:schemeClr>
                    </a:solidFill>
                  </a:tcPr>
                </a:tc>
                <a:tc>
                  <a:txBody>
                    <a:bodyPr/>
                    <a:lstStyle/>
                    <a:p>
                      <a:r>
                        <a:rPr lang="en-GB" sz="920" kern="1200">
                          <a:solidFill>
                            <a:schemeClr val="dk1"/>
                          </a:solidFill>
                          <a:latin typeface="+mn-lt"/>
                          <a:ea typeface="+mn-ea"/>
                          <a:cs typeface="+mn-cs"/>
                        </a:rPr>
                        <a:t>01/04/2023 – Proposed Implementation date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a:ln>
                            <a:noFill/>
                          </a:ln>
                          <a:solidFill>
                            <a:prstClr val="black"/>
                          </a:solidFill>
                          <a:effectLst/>
                          <a:uLnTx/>
                          <a:uFillTx/>
                          <a:latin typeface="+mn-lt"/>
                          <a:ea typeface="+mn-ea"/>
                          <a:cs typeface="+mn-cs"/>
                        </a:rPr>
                        <a:t>Standalone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a:ln>
                            <a:noFill/>
                          </a:ln>
                          <a:solidFill>
                            <a:prstClr val="black"/>
                          </a:solidFill>
                          <a:effectLst/>
                          <a:uLnTx/>
                          <a:uFillTx/>
                          <a:latin typeface="+mn-lt"/>
                          <a:ea typeface="+mn-ea"/>
                          <a:cs typeface="+mn-cs"/>
                        </a:rPr>
                        <a:t>High</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20" b="0" i="0" u="none" strike="noStrike" kern="1200" cap="none" spc="0" normalizeH="0" baseline="0">
                        <a:ln>
                          <a:noFill/>
                        </a:ln>
                        <a:solidFill>
                          <a:prstClr val="black"/>
                        </a:solidFill>
                        <a:effectLst/>
                        <a:uLnTx/>
                        <a:uFillTx/>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168937970"/>
                  </a:ext>
                </a:extLst>
              </a:tr>
              <a:tr h="441061">
                <a:tc gridSpan="10">
                  <a:txBody>
                    <a:bodyPr/>
                    <a:lstStyle/>
                    <a:p>
                      <a:r>
                        <a:rPr lang="en-GB" sz="920" kern="1200">
                          <a:solidFill>
                            <a:schemeClr val="dk1"/>
                          </a:solidFill>
                          <a:latin typeface="+mn-lt"/>
                          <a:ea typeface="+mn-ea"/>
                          <a:cs typeface="+mn-cs"/>
                        </a:rPr>
                        <a:t>This Change was raised to </a:t>
                      </a:r>
                      <a:r>
                        <a:rPr lang="en-US" sz="920" kern="1200">
                          <a:solidFill>
                            <a:schemeClr val="dk1"/>
                          </a:solidFill>
                          <a:latin typeface="+mn-lt"/>
                          <a:ea typeface="+mn-ea"/>
                          <a:cs typeface="+mn-cs"/>
                        </a:rPr>
                        <a:t>introduce Service Provider Performance Charges linked to performance against service levels defined in the REC. We are monitoring this change as it references future performance charges on other service providers – including the GRDS.</a:t>
                      </a:r>
                      <a:endParaRPr lang="en-GB" sz="92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b="0" kern="1200">
                        <a:solidFill>
                          <a:schemeClr val="dk1"/>
                        </a:solidFill>
                        <a:latin typeface="+mn-lt"/>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mn-lt"/>
                        <a:ea typeface="+mn-ea"/>
                        <a:cs typeface="+mn-cs"/>
                      </a:endParaRPr>
                    </a:p>
                  </a:txBody>
                  <a:tcPr>
                    <a:solidFill>
                      <a:schemeClr val="accent1">
                        <a:lumMod val="20000"/>
                        <a:lumOff val="80000"/>
                      </a:schemeClr>
                    </a:solidFill>
                  </a:tcPr>
                </a:tc>
                <a:tc hMerge="1">
                  <a:txBody>
                    <a:bodyPr/>
                    <a:lstStyle/>
                    <a:p>
                      <a:endParaRPr lang="en-GB" sz="950" b="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b="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a:ln>
                          <a:noFill/>
                        </a:ln>
                        <a:solidFill>
                          <a:prstClr val="black"/>
                        </a:solidFill>
                        <a:effectLst/>
                        <a:uLnTx/>
                        <a:uFillTx/>
                        <a:latin typeface="+mn-lt"/>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a:ln>
                          <a:noFill/>
                        </a:ln>
                        <a:solidFill>
                          <a:prstClr val="black"/>
                        </a:solidFill>
                        <a:effectLst/>
                        <a:uLnTx/>
                        <a:uFillTx/>
                        <a:latin typeface="+mn-lt"/>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a:ln>
                          <a:noFill/>
                        </a:ln>
                        <a:solidFill>
                          <a:prstClr val="black"/>
                        </a:solidFill>
                        <a:effectLst/>
                        <a:uLnTx/>
                        <a:uFillTx/>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680277289"/>
                  </a:ext>
                </a:extLst>
              </a:tr>
              <a:tr h="764581">
                <a:tc>
                  <a:txBody>
                    <a:bodyPr/>
                    <a:lstStyle/>
                    <a:p>
                      <a:r>
                        <a:rPr lang="en-GB" sz="920" kern="1200">
                          <a:solidFill>
                            <a:schemeClr val="dk1"/>
                          </a:solidFill>
                          <a:latin typeface="+mn-lt"/>
                          <a:ea typeface="+mn-ea"/>
                          <a:cs typeface="+mn-cs"/>
                          <a:hlinkClick r:id="rId5"/>
                        </a:rPr>
                        <a:t>R0047</a:t>
                      </a:r>
                      <a:endParaRPr lang="en-GB" sz="920" kern="1200">
                        <a:solidFill>
                          <a:schemeClr val="dk1"/>
                        </a:solidFill>
                        <a:latin typeface="+mn-lt"/>
                        <a:ea typeface="+mn-ea"/>
                        <a:cs typeface="+mn-cs"/>
                      </a:endParaRPr>
                    </a:p>
                  </a:txBody>
                  <a:tcPr>
                    <a:solidFill>
                      <a:schemeClr val="accent1">
                        <a:lumMod val="20000"/>
                        <a:lumOff val="80000"/>
                      </a:schemeClr>
                    </a:solidFill>
                  </a:tcPr>
                </a:tc>
                <a:tc>
                  <a:txBody>
                    <a:bodyPr/>
                    <a:lstStyle/>
                    <a:p>
                      <a:r>
                        <a:rPr lang="en-GB" sz="920" b="0" i="0">
                          <a:solidFill>
                            <a:srgbClr val="272833"/>
                          </a:solidFill>
                          <a:effectLst/>
                          <a:latin typeface="+mn-lt"/>
                        </a:rPr>
                        <a:t>Metering Code of Practice Consolidation Review</a:t>
                      </a:r>
                      <a:endParaRPr lang="en-GB" sz="920" b="0" kern="1200">
                        <a:solidFill>
                          <a:schemeClr val="dk1"/>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1">
                        <a:lumMod val="20000"/>
                        <a:lumOff val="80000"/>
                      </a:schemeClr>
                    </a:solidFill>
                  </a:tcPr>
                </a:tc>
                <a:tc>
                  <a:txBody>
                    <a:bodyPr/>
                    <a:lstStyle/>
                    <a:p>
                      <a:r>
                        <a:rPr lang="en-GB" sz="920" b="0" kern="1200">
                          <a:solidFill>
                            <a:schemeClr val="dk1"/>
                          </a:solidFill>
                          <a:latin typeface="+mn-lt"/>
                          <a:ea typeface="+mn-ea"/>
                          <a:cs typeface="+mn-cs"/>
                        </a:rPr>
                        <a:t>RECCo</a:t>
                      </a:r>
                    </a:p>
                  </a:txBody>
                  <a:tcPr>
                    <a:solidFill>
                      <a:schemeClr val="accent1">
                        <a:lumMod val="20000"/>
                        <a:lumOff val="80000"/>
                      </a:schemeClr>
                    </a:solidFill>
                  </a:tcPr>
                </a:tc>
                <a:tc>
                  <a:txBody>
                    <a:bodyPr/>
                    <a:lstStyle/>
                    <a:p>
                      <a:r>
                        <a:rPr lang="en-GB" sz="920" b="0" kern="1200">
                          <a:solidFill>
                            <a:schemeClr val="dk1"/>
                          </a:solidFill>
                          <a:latin typeface="+mn-lt"/>
                          <a:ea typeface="+mn-ea"/>
                          <a:cs typeface="+mn-cs"/>
                        </a:rPr>
                        <a:t>-</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20" kern="1200">
                          <a:solidFill>
                            <a:schemeClr val="dk1"/>
                          </a:solidFill>
                          <a:latin typeface="+mn-lt"/>
                          <a:ea typeface="+mn-ea"/>
                          <a:cs typeface="+mn-cs"/>
                        </a:rPr>
                        <a:t>Approved - awaiting implementation</a:t>
                      </a:r>
                    </a:p>
                  </a:txBody>
                  <a:tcPr>
                    <a:solidFill>
                      <a:schemeClr val="accent1">
                        <a:lumMod val="20000"/>
                        <a:lumOff val="80000"/>
                      </a:schemeClr>
                    </a:solidFill>
                  </a:tcPr>
                </a:tc>
                <a:tc>
                  <a:txBody>
                    <a:bodyPr/>
                    <a:lstStyle/>
                    <a:p>
                      <a:r>
                        <a:rPr lang="en-GB" sz="920" kern="1200">
                          <a:solidFill>
                            <a:schemeClr val="dk1"/>
                          </a:solidFill>
                          <a:latin typeface="+mn-lt"/>
                          <a:ea typeface="+mn-ea"/>
                          <a:cs typeface="+mn-cs"/>
                        </a:rPr>
                        <a:t>01/04/2023 – Proposed Implementation date</a:t>
                      </a:r>
                    </a:p>
                  </a:txBody>
                  <a:tcPr>
                    <a:solidFill>
                      <a:schemeClr val="accent1">
                        <a:lumMod val="20000"/>
                        <a:lumOff val="80000"/>
                      </a:schemeClr>
                    </a:solidFill>
                  </a:tcPr>
                </a:tc>
                <a:tc>
                  <a:txBody>
                    <a:bodyPr/>
                    <a:lstStyle/>
                    <a:p>
                      <a:r>
                        <a:rPr lang="en-GB" sz="920" kern="1200">
                          <a:solidFill>
                            <a:schemeClr val="dk1"/>
                          </a:solidFill>
                          <a:latin typeface="+mn-lt"/>
                          <a:ea typeface="+mn-ea"/>
                          <a:cs typeface="+mn-cs"/>
                        </a:rPr>
                        <a:t>Standalone</a:t>
                      </a:r>
                    </a:p>
                  </a:txBody>
                  <a:tcPr>
                    <a:solidFill>
                      <a:schemeClr val="accent1">
                        <a:lumMod val="20000"/>
                        <a:lumOff val="80000"/>
                      </a:schemeClr>
                    </a:solidFill>
                  </a:tcPr>
                </a:tc>
                <a:tc>
                  <a:txBody>
                    <a:bodyPr/>
                    <a:lstStyle/>
                    <a:p>
                      <a:r>
                        <a:rPr lang="en-GB" sz="920" kern="1200">
                          <a:solidFill>
                            <a:schemeClr val="dk1"/>
                          </a:solidFill>
                          <a:latin typeface="+mn-lt"/>
                          <a:ea typeface="+mn-ea"/>
                          <a:cs typeface="+mn-cs"/>
                        </a:rPr>
                        <a:t>High</a:t>
                      </a:r>
                    </a:p>
                  </a:txBody>
                  <a:tcPr>
                    <a:solidFill>
                      <a:schemeClr val="accent1">
                        <a:lumMod val="20000"/>
                        <a:lumOff val="80000"/>
                      </a:schemeClr>
                    </a:solidFill>
                  </a:tcPr>
                </a:tc>
                <a:tc>
                  <a:txBody>
                    <a:bodyPr/>
                    <a:lstStyle/>
                    <a:p>
                      <a:r>
                        <a:rPr lang="en-GB" sz="920" kern="1200">
                          <a:solidFill>
                            <a:schemeClr val="dk1"/>
                          </a:solidFill>
                          <a:latin typeface="+mn-lt"/>
                          <a:ea typeface="+mn-ea"/>
                          <a:cs typeface="+mn-cs"/>
                        </a:rPr>
                        <a:t>N/A</a:t>
                      </a:r>
                    </a:p>
                  </a:txBody>
                  <a:tcPr>
                    <a:solidFill>
                      <a:schemeClr val="accent1">
                        <a:lumMod val="20000"/>
                        <a:lumOff val="80000"/>
                      </a:schemeClr>
                    </a:solidFill>
                  </a:tcPr>
                </a:tc>
                <a:extLst>
                  <a:ext uri="{0D108BD9-81ED-4DB2-BD59-A6C34878D82A}">
                    <a16:rowId xmlns:a16="http://schemas.microsoft.com/office/drawing/2014/main" val="1038711857"/>
                  </a:ext>
                </a:extLst>
              </a:tr>
              <a:tr h="424893">
                <a:tc gridSpan="10">
                  <a:txBody>
                    <a:bodyPr/>
                    <a:lstStyle/>
                    <a:p>
                      <a:r>
                        <a:rPr lang="en-GB" sz="920" kern="1200">
                          <a:solidFill>
                            <a:schemeClr val="dk1"/>
                          </a:solidFill>
                          <a:latin typeface="+mn-lt"/>
                          <a:ea typeface="+mn-ea"/>
                          <a:cs typeface="+mn-cs"/>
                        </a:rPr>
                        <a:t>This Change was raised to </a:t>
                      </a:r>
                      <a:r>
                        <a:rPr lang="en-US" sz="920" kern="1200">
                          <a:solidFill>
                            <a:schemeClr val="dk1"/>
                          </a:solidFill>
                          <a:latin typeface="+mn-lt"/>
                          <a:ea typeface="+mn-ea"/>
                          <a:cs typeface="+mn-cs"/>
                        </a:rPr>
                        <a:t>to consolidate the current Metering Codes of Practice into a single set of arrangements. Although we are not a directly impacted party, if and when this takes place, we may need to adapt our interactions with MEMs, DNOs and Suppliers.</a:t>
                      </a:r>
                      <a:endParaRPr lang="en-GB" sz="92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b="0" kern="1200">
                        <a:solidFill>
                          <a:schemeClr val="dk1"/>
                        </a:solidFill>
                        <a:latin typeface="+mn-lt"/>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mn-lt"/>
                        <a:ea typeface="+mn-ea"/>
                        <a:cs typeface="+mn-cs"/>
                      </a:endParaRPr>
                    </a:p>
                  </a:txBody>
                  <a:tcPr>
                    <a:solidFill>
                      <a:schemeClr val="accent1">
                        <a:lumMod val="20000"/>
                        <a:lumOff val="80000"/>
                      </a:schemeClr>
                    </a:solidFill>
                  </a:tcPr>
                </a:tc>
                <a:tc hMerge="1">
                  <a:txBody>
                    <a:bodyPr/>
                    <a:lstStyle/>
                    <a:p>
                      <a:endParaRPr lang="en-GB" sz="950" b="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b="0" kern="1200">
                        <a:solidFill>
                          <a:schemeClr val="dk1"/>
                        </a:solidFill>
                        <a:latin typeface="+mn-lt"/>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4212793835"/>
                  </a:ext>
                </a:extLst>
              </a:tr>
              <a:tr h="599501">
                <a:tc>
                  <a:txBody>
                    <a:bodyPr/>
                    <a:lstStyle/>
                    <a:p>
                      <a:r>
                        <a:rPr lang="en-GB" sz="920" kern="1200">
                          <a:solidFill>
                            <a:schemeClr val="dk1"/>
                          </a:solidFill>
                          <a:latin typeface="+mn-lt"/>
                          <a:ea typeface="+mn-ea"/>
                          <a:cs typeface="+mn-cs"/>
                          <a:hlinkClick r:id="rId6"/>
                        </a:rPr>
                        <a:t>R0052</a:t>
                      </a:r>
                      <a:endParaRPr lang="en-GB" sz="92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GES Service Definition Document</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N/A</a:t>
                      </a:r>
                    </a:p>
                  </a:txBody>
                  <a:tcPr>
                    <a:solidFill>
                      <a:schemeClr val="accent3">
                        <a:lumMod val="20000"/>
                        <a:lumOff val="80000"/>
                      </a:schemeClr>
                    </a:solidFill>
                  </a:tcPr>
                </a:tc>
                <a:tc>
                  <a:txBody>
                    <a:bodyPr/>
                    <a:lstStyle/>
                    <a:p>
                      <a:r>
                        <a:rPr lang="en-GB" sz="920" b="0" kern="1200">
                          <a:solidFill>
                            <a:schemeClr val="dk1"/>
                          </a:solidFill>
                          <a:latin typeface="+mn-lt"/>
                          <a:ea typeface="+mn-ea"/>
                          <a:cs typeface="+mn-cs"/>
                        </a:rPr>
                        <a:t>Deloitte</a:t>
                      </a:r>
                    </a:p>
                  </a:txBody>
                  <a:tcPr>
                    <a:solidFill>
                      <a:schemeClr val="accent3">
                        <a:lumMod val="20000"/>
                        <a:lumOff val="80000"/>
                      </a:schemeClr>
                    </a:solidFill>
                  </a:tcPr>
                </a:tc>
                <a:tc>
                  <a:txBody>
                    <a:bodyPr/>
                    <a:lstStyle/>
                    <a:p>
                      <a:r>
                        <a:rPr lang="en-GB" sz="920" b="0" kern="1200">
                          <a:solidFill>
                            <a:schemeClr val="dk1"/>
                          </a:solidFill>
                          <a:latin typeface="+mn-lt"/>
                          <a:ea typeface="+mn-ea"/>
                          <a:cs typeface="+mn-cs"/>
                        </a:rPr>
                        <a:t>GES</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20" kern="1200">
                          <a:solidFill>
                            <a:schemeClr val="dk1"/>
                          </a:solidFill>
                          <a:latin typeface="+mn-lt"/>
                          <a:ea typeface="+mn-ea"/>
                          <a:cs typeface="+mn-cs"/>
                        </a:rPr>
                        <a:t>Approved - awaiting implementation</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24/02/2023 – Proposed Implementation date</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Major, Feb 23</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Medium</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1757799031"/>
                  </a:ext>
                </a:extLst>
              </a:tr>
              <a:tr h="430932">
                <a:tc gridSpan="10">
                  <a:txBody>
                    <a:bodyPr/>
                    <a:lstStyle/>
                    <a:p>
                      <a:r>
                        <a:rPr lang="en-GB" sz="920" kern="1200">
                          <a:solidFill>
                            <a:schemeClr val="dk1"/>
                          </a:solidFill>
                          <a:latin typeface="+mn-lt"/>
                          <a:ea typeface="+mn-ea"/>
                          <a:cs typeface="+mn-cs"/>
                        </a:rPr>
                        <a:t>This Change was raised to align the frequency of certain reports detailed in the GES Service definition with the Retail Energy Code. As the GES Service provider, we need to monitor the outputs of this Change to ensure that everything is aligned following implementation.</a:t>
                      </a: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b="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b="0" kern="1200">
                        <a:solidFill>
                          <a:schemeClr val="dk1"/>
                        </a:solidFill>
                        <a:latin typeface="+mn-lt"/>
                        <a:ea typeface="+mn-ea"/>
                        <a:cs typeface="+mn-cs"/>
                      </a:endParaRPr>
                    </a:p>
                  </a:txBody>
                  <a:tcPr>
                    <a:solidFill>
                      <a:schemeClr val="accent3">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Arial"/>
                        <a:ea typeface="+mn-ea"/>
                        <a:cs typeface="+mn-cs"/>
                      </a:endParaRPr>
                    </a:p>
                  </a:txBody>
                  <a:tcPr>
                    <a:solidFill>
                      <a:schemeClr val="accent3">
                        <a:lumMod val="20000"/>
                        <a:lumOff val="80000"/>
                      </a:schemeClr>
                    </a:solidFill>
                  </a:tcPr>
                </a:tc>
                <a:extLst>
                  <a:ext uri="{0D108BD9-81ED-4DB2-BD59-A6C34878D82A}">
                    <a16:rowId xmlns:a16="http://schemas.microsoft.com/office/drawing/2014/main" val="326143268"/>
                  </a:ext>
                </a:extLst>
              </a:tr>
            </a:tbl>
          </a:graphicData>
        </a:graphic>
      </p:graphicFrame>
      <p:graphicFrame>
        <p:nvGraphicFramePr>
          <p:cNvPr id="22" name="Object 21">
            <a:extLst>
              <a:ext uri="{FF2B5EF4-FFF2-40B4-BE49-F238E27FC236}">
                <a16:creationId xmlns:a16="http://schemas.microsoft.com/office/drawing/2014/main" id="{0D95B650-9C77-4992-88A8-0166A20855CB}"/>
              </a:ext>
            </a:extLst>
          </p:cNvPr>
          <p:cNvGraphicFramePr>
            <a:graphicFrameLocks noChangeAspect="1"/>
          </p:cNvGraphicFramePr>
          <p:nvPr/>
        </p:nvGraphicFramePr>
        <p:xfrm>
          <a:off x="8094653" y="1072342"/>
          <a:ext cx="937927" cy="731520"/>
        </p:xfrm>
        <a:graphic>
          <a:graphicData uri="http://schemas.openxmlformats.org/presentationml/2006/ole">
            <mc:AlternateContent xmlns:mc="http://schemas.openxmlformats.org/markup-compatibility/2006">
              <mc:Choice xmlns:v="urn:schemas-microsoft-com:vml" Requires="v">
                <p:oleObj spid="_x0000_s64513" name="Document" showAsIcon="1" r:id="rId7" imgW="914400" imgH="806400" progId="Word.Document.12">
                  <p:embed/>
                </p:oleObj>
              </mc:Choice>
              <mc:Fallback>
                <p:oleObj name="Document" showAsIcon="1" r:id="rId7" imgW="914400" imgH="806400" progId="Word.Document.12">
                  <p:embed/>
                  <p:pic>
                    <p:nvPicPr>
                      <p:cNvPr id="22" name="Object 21">
                        <a:extLst>
                          <a:ext uri="{FF2B5EF4-FFF2-40B4-BE49-F238E27FC236}">
                            <a16:creationId xmlns:a16="http://schemas.microsoft.com/office/drawing/2014/main" id="{0D95B650-9C77-4992-88A8-0166A20855CB}"/>
                          </a:ext>
                        </a:extLst>
                      </p:cNvPr>
                      <p:cNvPicPr/>
                      <p:nvPr/>
                    </p:nvPicPr>
                    <p:blipFill>
                      <a:blip r:embed="rId8"/>
                      <a:stretch>
                        <a:fillRect/>
                      </a:stretch>
                    </p:blipFill>
                    <p:spPr>
                      <a:xfrm>
                        <a:off x="8094653" y="1072342"/>
                        <a:ext cx="937927" cy="731520"/>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B358F2B0-C8E2-4395-BF68-2184BB17B799}"/>
              </a:ext>
            </a:extLst>
          </p:cNvPr>
          <p:cNvSpPr txBox="1"/>
          <p:nvPr/>
        </p:nvSpPr>
        <p:spPr>
          <a:xfrm>
            <a:off x="4238624" y="4486792"/>
            <a:ext cx="4793955" cy="507831"/>
          </a:xfrm>
          <a:prstGeom prst="rect">
            <a:avLst/>
          </a:prstGeom>
          <a:noFill/>
        </p:spPr>
        <p:txBody>
          <a:bodyPr wrap="square" rtlCol="0">
            <a:spAutoFit/>
          </a:bodyPr>
          <a:lstStyle/>
          <a:p>
            <a:pPr algn="r"/>
            <a:r>
              <a:rPr lang="en-GB" sz="900"/>
              <a:t>Please note that we have provided our view of the Change summary and impacts however we recommend that </a:t>
            </a:r>
            <a:r>
              <a:rPr lang="en-US" sz="900"/>
              <a:t>DSC Customers monitor the REC Portal to form their own opinion regarding the impact to their organisation</a:t>
            </a:r>
            <a:endParaRPr lang="en-GB" sz="900"/>
          </a:p>
        </p:txBody>
      </p:sp>
      <p:grpSp>
        <p:nvGrpSpPr>
          <p:cNvPr id="23" name="Group 22">
            <a:extLst>
              <a:ext uri="{FF2B5EF4-FFF2-40B4-BE49-F238E27FC236}">
                <a16:creationId xmlns:a16="http://schemas.microsoft.com/office/drawing/2014/main" id="{2B65E98F-543F-45F7-A57F-D7D1B2EE63C9}"/>
              </a:ext>
            </a:extLst>
          </p:cNvPr>
          <p:cNvGrpSpPr/>
          <p:nvPr/>
        </p:nvGrpSpPr>
        <p:grpSpPr>
          <a:xfrm>
            <a:off x="111418" y="4486792"/>
            <a:ext cx="3401154" cy="475676"/>
            <a:chOff x="188250" y="4480964"/>
            <a:chExt cx="3401154" cy="475676"/>
          </a:xfrm>
        </p:grpSpPr>
        <p:grpSp>
          <p:nvGrpSpPr>
            <p:cNvPr id="24" name="Group 23">
              <a:extLst>
                <a:ext uri="{FF2B5EF4-FFF2-40B4-BE49-F238E27FC236}">
                  <a16:creationId xmlns:a16="http://schemas.microsoft.com/office/drawing/2014/main" id="{AABC3B2C-A51D-4875-A732-3293618C159F}"/>
                </a:ext>
              </a:extLst>
            </p:cNvPr>
            <p:cNvGrpSpPr/>
            <p:nvPr/>
          </p:nvGrpSpPr>
          <p:grpSpPr>
            <a:xfrm>
              <a:off x="188250" y="4480964"/>
              <a:ext cx="2347510" cy="475676"/>
              <a:chOff x="66502" y="4450261"/>
              <a:chExt cx="2347510" cy="475676"/>
            </a:xfrm>
          </p:grpSpPr>
          <p:grpSp>
            <p:nvGrpSpPr>
              <p:cNvPr id="27" name="Group 26">
                <a:extLst>
                  <a:ext uri="{FF2B5EF4-FFF2-40B4-BE49-F238E27FC236}">
                    <a16:creationId xmlns:a16="http://schemas.microsoft.com/office/drawing/2014/main" id="{BB917D70-5FC7-4BAF-88E9-E5EE963D6385}"/>
                  </a:ext>
                </a:extLst>
              </p:cNvPr>
              <p:cNvGrpSpPr/>
              <p:nvPr/>
            </p:nvGrpSpPr>
            <p:grpSpPr>
              <a:xfrm>
                <a:off x="66502" y="4450261"/>
                <a:ext cx="1577167" cy="475676"/>
                <a:chOff x="0" y="4426024"/>
                <a:chExt cx="1577167" cy="475676"/>
              </a:xfrm>
            </p:grpSpPr>
            <p:grpSp>
              <p:nvGrpSpPr>
                <p:cNvPr id="30" name="Group 29">
                  <a:extLst>
                    <a:ext uri="{FF2B5EF4-FFF2-40B4-BE49-F238E27FC236}">
                      <a16:creationId xmlns:a16="http://schemas.microsoft.com/office/drawing/2014/main" id="{CC23CA11-5622-48CA-B2C3-D13A09FDB743}"/>
                    </a:ext>
                  </a:extLst>
                </p:cNvPr>
                <p:cNvGrpSpPr/>
                <p:nvPr/>
              </p:nvGrpSpPr>
              <p:grpSpPr>
                <a:xfrm>
                  <a:off x="0" y="4650688"/>
                  <a:ext cx="1577167" cy="251012"/>
                  <a:chOff x="233082" y="4628585"/>
                  <a:chExt cx="1577167" cy="251012"/>
                </a:xfrm>
              </p:grpSpPr>
              <p:sp>
                <p:nvSpPr>
                  <p:cNvPr id="32" name="Rectangle 31">
                    <a:extLst>
                      <a:ext uri="{FF2B5EF4-FFF2-40B4-BE49-F238E27FC236}">
                        <a16:creationId xmlns:a16="http://schemas.microsoft.com/office/drawing/2014/main" id="{83B20F74-13E2-4AEA-9B3B-69552F5FDFE0}"/>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1DEF7165-E8FD-4FB8-80F3-C0FA6049B6CC}"/>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31" name="TextBox 30">
                  <a:extLst>
                    <a:ext uri="{FF2B5EF4-FFF2-40B4-BE49-F238E27FC236}">
                      <a16:creationId xmlns:a16="http://schemas.microsoft.com/office/drawing/2014/main" id="{017029E3-CCC0-4198-8DEB-5D69D333DCA9}"/>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28" name="Rectangle 27">
                <a:extLst>
                  <a:ext uri="{FF2B5EF4-FFF2-40B4-BE49-F238E27FC236}">
                    <a16:creationId xmlns:a16="http://schemas.microsoft.com/office/drawing/2014/main" id="{E9C91F00-6F7C-4340-B398-C4AE12EA3407}"/>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13E1648-805E-4E70-9B8E-7D49DAC5E77E}"/>
                  </a:ext>
                </a:extLst>
              </p:cNvPr>
              <p:cNvSpPr txBox="1"/>
              <p:nvPr/>
            </p:nvSpPr>
            <p:spPr>
              <a:xfrm>
                <a:off x="1769019" y="4690440"/>
                <a:ext cx="644993" cy="217713"/>
              </a:xfrm>
              <a:prstGeom prst="rect">
                <a:avLst/>
              </a:prstGeom>
              <a:noFill/>
            </p:spPr>
            <p:txBody>
              <a:bodyPr wrap="square" rtlCol="0">
                <a:spAutoFit/>
              </a:bodyPr>
              <a:lstStyle/>
              <a:p>
                <a:r>
                  <a:rPr lang="en-GB" sz="800"/>
                  <a:t>Upcoming</a:t>
                </a:r>
              </a:p>
            </p:txBody>
          </p:sp>
        </p:grpSp>
        <p:sp>
          <p:nvSpPr>
            <p:cNvPr id="25" name="Rectangle 24">
              <a:extLst>
                <a:ext uri="{FF2B5EF4-FFF2-40B4-BE49-F238E27FC236}">
                  <a16:creationId xmlns:a16="http://schemas.microsoft.com/office/drawing/2014/main" id="{A909EA35-5B65-4868-9515-65C702C4395D}"/>
                </a:ext>
              </a:extLst>
            </p:cNvPr>
            <p:cNvSpPr/>
            <p:nvPr/>
          </p:nvSpPr>
          <p:spPr>
            <a:xfrm>
              <a:off x="2614735" y="4705628"/>
              <a:ext cx="250701" cy="251012"/>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48FC131E-2CC5-4F73-ACA6-50FC0989B2B8}"/>
                </a:ext>
              </a:extLst>
            </p:cNvPr>
            <p:cNvSpPr txBox="1"/>
            <p:nvPr/>
          </p:nvSpPr>
          <p:spPr>
            <a:xfrm>
              <a:off x="2914787" y="4723412"/>
              <a:ext cx="674617" cy="215444"/>
            </a:xfrm>
            <a:prstGeom prst="rect">
              <a:avLst/>
            </a:prstGeom>
            <a:noFill/>
          </p:spPr>
          <p:txBody>
            <a:bodyPr wrap="square" rtlCol="0">
              <a:spAutoFit/>
            </a:bodyPr>
            <a:lstStyle/>
            <a:p>
              <a:r>
                <a:rPr lang="en-GB" sz="800"/>
                <a:t>Monitoring</a:t>
              </a:r>
            </a:p>
          </p:txBody>
        </p:sp>
      </p:grpSp>
    </p:spTree>
    <p:extLst>
      <p:ext uri="{BB962C8B-B14F-4D97-AF65-F5344CB8AC3E}">
        <p14:creationId xmlns:p14="http://schemas.microsoft.com/office/powerpoint/2010/main" val="2092762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11418" y="181032"/>
          <a:ext cx="8921160" cy="4338931"/>
        </p:xfrm>
        <a:graphic>
          <a:graphicData uri="http://schemas.openxmlformats.org/drawingml/2006/table">
            <a:tbl>
              <a:tblPr firstRow="1" bandRow="1">
                <a:tableStyleId>{5C22544A-7EE6-4342-B048-85BDC9FD1C3A}</a:tableStyleId>
              </a:tblPr>
              <a:tblGrid>
                <a:gridCol w="558432">
                  <a:extLst>
                    <a:ext uri="{9D8B030D-6E8A-4147-A177-3AD203B41FA5}">
                      <a16:colId xmlns:a16="http://schemas.microsoft.com/office/drawing/2014/main" val="4027058344"/>
                    </a:ext>
                  </a:extLst>
                </a:gridCol>
                <a:gridCol w="1254642">
                  <a:extLst>
                    <a:ext uri="{9D8B030D-6E8A-4147-A177-3AD203B41FA5}">
                      <a16:colId xmlns:a16="http://schemas.microsoft.com/office/drawing/2014/main" val="2162668323"/>
                    </a:ext>
                  </a:extLst>
                </a:gridCol>
                <a:gridCol w="776177">
                  <a:extLst>
                    <a:ext uri="{9D8B030D-6E8A-4147-A177-3AD203B41FA5}">
                      <a16:colId xmlns:a16="http://schemas.microsoft.com/office/drawing/2014/main" val="3779861357"/>
                    </a:ext>
                  </a:extLst>
                </a:gridCol>
                <a:gridCol w="757425">
                  <a:extLst>
                    <a:ext uri="{9D8B030D-6E8A-4147-A177-3AD203B41FA5}">
                      <a16:colId xmlns:a16="http://schemas.microsoft.com/office/drawing/2014/main" val="2574131077"/>
                    </a:ext>
                  </a:extLst>
                </a:gridCol>
                <a:gridCol w="656705">
                  <a:extLst>
                    <a:ext uri="{9D8B030D-6E8A-4147-A177-3AD203B41FA5}">
                      <a16:colId xmlns:a16="http://schemas.microsoft.com/office/drawing/2014/main" val="1331661363"/>
                    </a:ext>
                  </a:extLst>
                </a:gridCol>
                <a:gridCol w="1020726">
                  <a:extLst>
                    <a:ext uri="{9D8B030D-6E8A-4147-A177-3AD203B41FA5}">
                      <a16:colId xmlns:a16="http://schemas.microsoft.com/office/drawing/2014/main" val="3255583653"/>
                    </a:ext>
                  </a:extLst>
                </a:gridCol>
                <a:gridCol w="1446027">
                  <a:extLst>
                    <a:ext uri="{9D8B030D-6E8A-4147-A177-3AD203B41FA5}">
                      <a16:colId xmlns:a16="http://schemas.microsoft.com/office/drawing/2014/main" val="1493277682"/>
                    </a:ext>
                  </a:extLst>
                </a:gridCol>
                <a:gridCol w="808075">
                  <a:extLst>
                    <a:ext uri="{9D8B030D-6E8A-4147-A177-3AD203B41FA5}">
                      <a16:colId xmlns:a16="http://schemas.microsoft.com/office/drawing/2014/main" val="2058559583"/>
                    </a:ext>
                  </a:extLst>
                </a:gridCol>
                <a:gridCol w="691116">
                  <a:extLst>
                    <a:ext uri="{9D8B030D-6E8A-4147-A177-3AD203B41FA5}">
                      <a16:colId xmlns:a16="http://schemas.microsoft.com/office/drawing/2014/main" val="1065136424"/>
                    </a:ext>
                  </a:extLst>
                </a:gridCol>
                <a:gridCol w="951835">
                  <a:extLst>
                    <a:ext uri="{9D8B030D-6E8A-4147-A177-3AD203B41FA5}">
                      <a16:colId xmlns:a16="http://schemas.microsoft.com/office/drawing/2014/main" val="195784657"/>
                    </a:ext>
                  </a:extLst>
                </a:gridCol>
              </a:tblGrid>
              <a:tr h="400859">
                <a:tc>
                  <a:txBody>
                    <a:bodyPr/>
                    <a:lstStyle/>
                    <a:p>
                      <a:pPr algn="ctr"/>
                      <a:r>
                        <a:rPr lang="en-GB" sz="900"/>
                        <a:t>Title </a:t>
                      </a:r>
                    </a:p>
                  </a:txBody>
                  <a:tcPr/>
                </a:tc>
                <a:tc>
                  <a:txBody>
                    <a:bodyPr/>
                    <a:lstStyle/>
                    <a:p>
                      <a:pPr algn="ctr"/>
                      <a:r>
                        <a:rPr lang="en-GB" sz="900"/>
                        <a:t>Description</a:t>
                      </a:r>
                    </a:p>
                  </a:txBody>
                  <a:tcPr/>
                </a:tc>
                <a:tc>
                  <a:txBody>
                    <a:bodyPr/>
                    <a:lstStyle/>
                    <a:p>
                      <a:pPr algn="ctr"/>
                      <a:r>
                        <a:rPr lang="en-GB" sz="900"/>
                        <a:t>XRN / </a:t>
                      </a:r>
                      <a:r>
                        <a:rPr lang="en-GB" sz="900">
                          <a:solidFill>
                            <a:schemeClr val="bg1"/>
                          </a:solidFill>
                        </a:rPr>
                        <a:t>UNC Mod</a:t>
                      </a:r>
                    </a:p>
                  </a:txBody>
                  <a:tcPr/>
                </a:tc>
                <a:tc>
                  <a:txBody>
                    <a:bodyPr/>
                    <a:lstStyle/>
                    <a:p>
                      <a:pPr algn="ctr"/>
                      <a:r>
                        <a:rPr lang="en-GB" sz="900"/>
                        <a:t>Proposer</a:t>
                      </a:r>
                    </a:p>
                  </a:txBody>
                  <a:tcPr/>
                </a:tc>
                <a:tc>
                  <a:txBody>
                    <a:bodyPr/>
                    <a:lstStyle/>
                    <a:p>
                      <a:pPr algn="ctr"/>
                      <a:r>
                        <a:rPr lang="en-GB" sz="900"/>
                        <a:t>Impact/</a:t>
                      </a:r>
                    </a:p>
                    <a:p>
                      <a:pPr algn="ctr"/>
                      <a:r>
                        <a:rPr lang="en-GB" sz="900"/>
                        <a:t>Funding</a:t>
                      </a:r>
                    </a:p>
                  </a:txBody>
                  <a:tcPr/>
                </a:tc>
                <a:tc>
                  <a:txBody>
                    <a:bodyPr/>
                    <a:lstStyle/>
                    <a:p>
                      <a:pPr algn="ctr"/>
                      <a:r>
                        <a:rPr lang="en-GB" sz="900"/>
                        <a:t>Status</a:t>
                      </a:r>
                    </a:p>
                  </a:txBody>
                  <a:tcPr/>
                </a:tc>
                <a:tc>
                  <a:txBody>
                    <a:bodyPr/>
                    <a:lstStyle/>
                    <a:p>
                      <a:pPr marL="0" algn="ctr" defTabSz="914400" rtl="0" eaLnBrk="1" latinLnBrk="0" hangingPunct="1"/>
                      <a:r>
                        <a:rPr lang="en-GB" sz="900" b="1" kern="1200">
                          <a:solidFill>
                            <a:schemeClr val="lt1"/>
                          </a:solidFill>
                          <a:latin typeface="+mn-lt"/>
                          <a:ea typeface="+mn-ea"/>
                          <a:cs typeface="+mn-cs"/>
                        </a:rPr>
                        <a:t>Next Action date</a:t>
                      </a:r>
                    </a:p>
                  </a:txBody>
                  <a:tcPr/>
                </a:tc>
                <a:tc>
                  <a:txBody>
                    <a:bodyPr/>
                    <a:lstStyle/>
                    <a:p>
                      <a:pPr marL="0" algn="ctr" defTabSz="914400" rtl="0" eaLnBrk="1" latinLnBrk="0" hangingPunct="1"/>
                      <a:r>
                        <a:rPr lang="en-GB" sz="90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900" b="1" kern="1200">
                          <a:solidFill>
                            <a:schemeClr val="bg1"/>
                          </a:solidFill>
                          <a:latin typeface="+mn-lt"/>
                          <a:ea typeface="+mn-ea"/>
                          <a:cs typeface="+mn-cs"/>
                        </a:rPr>
                        <a:t>REC Priority</a:t>
                      </a:r>
                    </a:p>
                  </a:txBody>
                  <a:tcPr/>
                </a:tc>
                <a:tc>
                  <a:txBody>
                    <a:bodyPr/>
                    <a:lstStyle/>
                    <a:p>
                      <a:pPr marL="0" algn="ctr" defTabSz="914400" rtl="0" eaLnBrk="1" latinLnBrk="0" hangingPunct="1"/>
                      <a:r>
                        <a:rPr lang="en-GB" sz="950" b="1" kern="1200">
                          <a:solidFill>
                            <a:schemeClr val="lt1"/>
                          </a:solidFill>
                          <a:latin typeface="+mn-lt"/>
                          <a:ea typeface="+mn-ea"/>
                          <a:cs typeface="+mn-cs"/>
                        </a:rPr>
                        <a:t>Attachments</a:t>
                      </a:r>
                    </a:p>
                  </a:txBody>
                  <a:tcPr/>
                </a:tc>
                <a:extLst>
                  <a:ext uri="{0D108BD9-81ED-4DB2-BD59-A6C34878D82A}">
                    <a16:rowId xmlns:a16="http://schemas.microsoft.com/office/drawing/2014/main" val="135677372"/>
                  </a:ext>
                </a:extLst>
              </a:tr>
              <a:tr h="573578">
                <a:tc>
                  <a:txBody>
                    <a:bodyPr/>
                    <a:lstStyle/>
                    <a:p>
                      <a:r>
                        <a:rPr lang="en-GB" sz="920" kern="1200">
                          <a:solidFill>
                            <a:schemeClr val="dk1"/>
                          </a:solidFill>
                          <a:latin typeface="+mn-lt"/>
                          <a:ea typeface="+mn-ea"/>
                          <a:cs typeface="+mn-cs"/>
                          <a:hlinkClick r:id="rId4"/>
                        </a:rPr>
                        <a:t>R0055</a:t>
                      </a:r>
                      <a:endParaRPr lang="en-GB" sz="92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Switching Operator Outage Notification Lead Time</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hlinkClick r:id="rId5"/>
                        </a:rPr>
                        <a:t>XRN 5595</a:t>
                      </a:r>
                      <a:endParaRPr lang="en-GB" sz="92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20" b="0" i="0" kern="1200">
                          <a:solidFill>
                            <a:srgbClr val="272833"/>
                          </a:solidFill>
                          <a:effectLst/>
                          <a:latin typeface="+mn-lt"/>
                          <a:ea typeface="+mn-ea"/>
                          <a:cs typeface="+mn-cs"/>
                        </a:rPr>
                        <a:t>DCC</a:t>
                      </a:r>
                    </a:p>
                  </a:txBody>
                  <a:tcPr>
                    <a:solidFill>
                      <a:schemeClr val="accent3">
                        <a:lumMod val="20000"/>
                        <a:lumOff val="80000"/>
                      </a:schemeClr>
                    </a:solidFill>
                  </a:tcPr>
                </a:tc>
                <a:tc>
                  <a:txBody>
                    <a:bodyPr/>
                    <a:lstStyle/>
                    <a:p>
                      <a:r>
                        <a:rPr lang="en-GB" sz="920" b="0" i="0" kern="1200">
                          <a:solidFill>
                            <a:srgbClr val="272833"/>
                          </a:solidFill>
                          <a:effectLst/>
                          <a:latin typeface="+mn-lt"/>
                          <a:ea typeface="+mn-ea"/>
                          <a:cs typeface="+mn-cs"/>
                        </a:rPr>
                        <a:t>GRDS, GES</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20" kern="1200">
                          <a:solidFill>
                            <a:schemeClr val="dk1"/>
                          </a:solidFill>
                          <a:latin typeface="+mn-lt"/>
                          <a:ea typeface="+mn-ea"/>
                          <a:cs typeface="+mn-cs"/>
                        </a:rPr>
                        <a:t>Approved - awaiting implementation</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24/02/2023 – Proposed Implementation date</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Major, Feb 23</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20" kern="1200">
                          <a:solidFill>
                            <a:schemeClr val="dk1"/>
                          </a:solidFill>
                          <a:latin typeface="+mn-lt"/>
                          <a:ea typeface="+mn-ea"/>
                          <a:cs typeface="+mn-cs"/>
                        </a:rPr>
                        <a:t>Medium</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62102565"/>
                  </a:ext>
                </a:extLst>
              </a:tr>
              <a:tr h="540327">
                <a:tc gridSpan="10">
                  <a:txBody>
                    <a:bodyPr/>
                    <a:lstStyle/>
                    <a:p>
                      <a:r>
                        <a:rPr lang="en-GB" sz="920" kern="1200">
                          <a:solidFill>
                            <a:schemeClr val="dk1"/>
                          </a:solidFill>
                          <a:latin typeface="+mn-lt"/>
                          <a:ea typeface="+mn-ea"/>
                          <a:cs typeface="+mn-cs"/>
                        </a:rPr>
                        <a:t>This is a documentation Change that was raised to align the outage notification time. </a:t>
                      </a:r>
                      <a:r>
                        <a:rPr lang="en-GB" sz="920" kern="1200">
                          <a:solidFill>
                            <a:schemeClr val="tx1"/>
                          </a:solidFill>
                          <a:latin typeface="+mn-lt"/>
                          <a:ea typeface="+mn-ea"/>
                          <a:cs typeface="+mn-cs"/>
                        </a:rPr>
                        <a:t>The original time was 10 working days (WD) however in the </a:t>
                      </a:r>
                      <a:r>
                        <a:rPr lang="en-US" sz="920" kern="1200">
                          <a:solidFill>
                            <a:schemeClr val="tx1"/>
                          </a:solidFill>
                          <a:latin typeface="+mn-lt"/>
                          <a:ea typeface="+mn-ea"/>
                          <a:cs typeface="+mn-cs"/>
                        </a:rPr>
                        <a:t>CSS Provider’s (DCC) processes and the Switching Operator Change Management Process Category 3 document the notification time is 8 WD. As a result of this Change, as a Switching Data Service Provider, we need to amend internal documents that include processes surrounding interactions with the CSS Provider, to allow for the revised 8WD notice.</a:t>
                      </a:r>
                      <a:endParaRPr lang="en-GB" sz="920" kern="1200">
                        <a:solidFill>
                          <a:schemeClr val="tx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b="0" i="0" kern="1200">
                        <a:solidFill>
                          <a:srgbClr val="272833"/>
                        </a:solidFill>
                        <a:effectLst/>
                        <a:latin typeface="+mn-lt"/>
                        <a:ea typeface="+mn-ea"/>
                        <a:cs typeface="+mn-cs"/>
                      </a:endParaRPr>
                    </a:p>
                  </a:txBody>
                  <a:tcPr>
                    <a:solidFill>
                      <a:schemeClr val="accent3">
                        <a:lumMod val="20000"/>
                        <a:lumOff val="80000"/>
                      </a:schemeClr>
                    </a:solidFill>
                  </a:tcPr>
                </a:tc>
                <a:tc hMerge="1">
                  <a:txBody>
                    <a:bodyPr/>
                    <a:lstStyle/>
                    <a:p>
                      <a:endParaRPr lang="en-GB" sz="950" b="0" i="0" kern="1200">
                        <a:solidFill>
                          <a:srgbClr val="272833"/>
                        </a:solidFill>
                        <a:effectLst/>
                        <a:latin typeface="+mn-lt"/>
                        <a:ea typeface="+mn-ea"/>
                        <a:cs typeface="+mn-cs"/>
                      </a:endParaRPr>
                    </a:p>
                  </a:txBody>
                  <a:tcPr>
                    <a:solidFill>
                      <a:schemeClr val="accent3">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Arial"/>
                        <a:ea typeface="+mn-ea"/>
                        <a:cs typeface="+mn-cs"/>
                      </a:endParaRPr>
                    </a:p>
                  </a:txBody>
                  <a:tcPr>
                    <a:solidFill>
                      <a:schemeClr val="accent3">
                        <a:lumMod val="20000"/>
                        <a:lumOff val="80000"/>
                      </a:schemeClr>
                    </a:solidFill>
                  </a:tcPr>
                </a:tc>
                <a:extLst>
                  <a:ext uri="{0D108BD9-81ED-4DB2-BD59-A6C34878D82A}">
                    <a16:rowId xmlns:a16="http://schemas.microsoft.com/office/drawing/2014/main" val="3665791917"/>
                  </a:ext>
                </a:extLst>
              </a:tr>
              <a:tr h="843512">
                <a:tc>
                  <a:txBody>
                    <a:bodyPr/>
                    <a:lstStyle/>
                    <a:p>
                      <a:r>
                        <a:rPr lang="en-GB" sz="920" kern="1200">
                          <a:solidFill>
                            <a:schemeClr val="dk1"/>
                          </a:solidFill>
                          <a:latin typeface="+mn-lt"/>
                          <a:ea typeface="+mn-ea"/>
                          <a:cs typeface="+mn-cs"/>
                          <a:hlinkClick r:id="rId6"/>
                        </a:rPr>
                        <a:t>R0063</a:t>
                      </a:r>
                      <a:endParaRPr lang="en-GB" sz="920" kern="1200">
                        <a:solidFill>
                          <a:schemeClr val="dk1"/>
                        </a:solidFill>
                        <a:latin typeface="+mn-lt"/>
                        <a:ea typeface="+mn-ea"/>
                        <a:cs typeface="+mn-cs"/>
                      </a:endParaRPr>
                    </a:p>
                  </a:txBody>
                  <a:tcPr>
                    <a:solidFill>
                      <a:schemeClr val="accent1">
                        <a:lumMod val="20000"/>
                        <a:lumOff val="80000"/>
                      </a:schemeClr>
                    </a:solidFill>
                  </a:tcPr>
                </a:tc>
                <a:tc>
                  <a:txBody>
                    <a:bodyPr/>
                    <a:lstStyle/>
                    <a:p>
                      <a:pPr marL="0" algn="l" defTabSz="914400" rtl="0" eaLnBrk="1" latinLnBrk="0" hangingPunct="1"/>
                      <a:r>
                        <a:rPr lang="en-US" sz="920" kern="1200">
                          <a:solidFill>
                            <a:schemeClr val="dk1"/>
                          </a:solidFill>
                          <a:latin typeface="+mn-lt"/>
                          <a:ea typeface="+mn-ea"/>
                          <a:cs typeface="+mn-cs"/>
                        </a:rPr>
                        <a:t>Addition of key information to all Service Now tickets</a:t>
                      </a:r>
                      <a:endParaRPr lang="en-GB" sz="920" kern="1200">
                        <a:solidFill>
                          <a:schemeClr val="dk1"/>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1">
                        <a:lumMod val="20000"/>
                        <a:lumOff val="80000"/>
                      </a:schemeClr>
                    </a:solidFill>
                  </a:tcPr>
                </a:tc>
                <a:tc>
                  <a:txBody>
                    <a:bodyPr/>
                    <a:lstStyle/>
                    <a:p>
                      <a:r>
                        <a:rPr lang="en-US" sz="920" b="0" i="0" kern="1200">
                          <a:solidFill>
                            <a:srgbClr val="272833"/>
                          </a:solidFill>
                          <a:effectLst/>
                          <a:latin typeface="+mn-lt"/>
                          <a:ea typeface="+mn-ea"/>
                          <a:cs typeface="+mn-cs"/>
                        </a:rPr>
                        <a:t>St Clements Ltd (on behalf of DNOs)</a:t>
                      </a:r>
                      <a:endParaRPr lang="en-GB" sz="920" b="0" i="0" kern="1200">
                        <a:solidFill>
                          <a:srgbClr val="272833"/>
                        </a:solidFill>
                        <a:effectLst/>
                        <a:latin typeface="+mn-lt"/>
                        <a:ea typeface="+mn-ea"/>
                        <a:cs typeface="+mn-cs"/>
                      </a:endParaRPr>
                    </a:p>
                  </a:txBody>
                  <a:tcPr>
                    <a:solidFill>
                      <a:schemeClr val="accent1">
                        <a:lumMod val="20000"/>
                        <a:lumOff val="80000"/>
                      </a:schemeClr>
                    </a:solidFill>
                  </a:tcPr>
                </a:tc>
                <a:tc>
                  <a:txBody>
                    <a:bodyPr/>
                    <a:lstStyle/>
                    <a:p>
                      <a:r>
                        <a:rPr lang="en-GB" sz="920" b="0" kern="1200">
                          <a:solidFill>
                            <a:schemeClr val="dk1"/>
                          </a:solidFill>
                          <a:latin typeface="+mn-lt"/>
                          <a:ea typeface="+mn-ea"/>
                          <a:cs typeface="+mn-cs"/>
                        </a:rPr>
                        <a:t>-</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20" kern="1200">
                          <a:solidFill>
                            <a:schemeClr val="dk1"/>
                          </a:solidFill>
                          <a:latin typeface="+mn-lt"/>
                          <a:ea typeface="+mn-ea"/>
                          <a:cs typeface="+mn-cs"/>
                        </a:rPr>
                        <a:t>Solution development</a:t>
                      </a:r>
                    </a:p>
                  </a:txBody>
                  <a:tcPr>
                    <a:solidFill>
                      <a:schemeClr val="accent1">
                        <a:lumMod val="20000"/>
                        <a:lumOff val="80000"/>
                      </a:schemeClr>
                    </a:solidFill>
                  </a:tcPr>
                </a:tc>
                <a:tc>
                  <a:txBody>
                    <a:bodyPr/>
                    <a:lstStyle/>
                    <a:p>
                      <a:r>
                        <a:rPr lang="en-GB" sz="920" kern="1200">
                          <a:solidFill>
                            <a:schemeClr val="dk1"/>
                          </a:solidFill>
                          <a:latin typeface="+mn-lt"/>
                          <a:ea typeface="+mn-ea"/>
                          <a:cs typeface="+mn-cs"/>
                        </a:rPr>
                        <a:t>21/02/2023 – Presenting solution to the Change Panel</a:t>
                      </a:r>
                    </a:p>
                  </a:txBody>
                  <a:tcPr>
                    <a:solidFill>
                      <a:schemeClr val="accent1">
                        <a:lumMod val="20000"/>
                        <a:lumOff val="80000"/>
                      </a:schemeClr>
                    </a:solidFill>
                  </a:tcPr>
                </a:tc>
                <a:tc>
                  <a:txBody>
                    <a:bodyPr/>
                    <a:lstStyle/>
                    <a:p>
                      <a:r>
                        <a:rPr lang="en-GB" sz="920" kern="1200">
                          <a:solidFill>
                            <a:schemeClr val="dk1"/>
                          </a:solidFill>
                          <a:latin typeface="+mn-lt"/>
                          <a:ea typeface="+mn-ea"/>
                          <a:cs typeface="+mn-cs"/>
                        </a:rPr>
                        <a:t>TBC</a:t>
                      </a:r>
                    </a:p>
                  </a:txBody>
                  <a:tcPr>
                    <a:solidFill>
                      <a:schemeClr val="accent1">
                        <a:lumMod val="20000"/>
                        <a:lumOff val="80000"/>
                      </a:schemeClr>
                    </a:solidFill>
                  </a:tcPr>
                </a:tc>
                <a:tc>
                  <a:txBody>
                    <a:bodyPr/>
                    <a:lstStyle/>
                    <a:p>
                      <a:r>
                        <a:rPr lang="en-GB" sz="920" kern="1200">
                          <a:solidFill>
                            <a:schemeClr val="dk1"/>
                          </a:solidFill>
                          <a:latin typeface="+mn-lt"/>
                          <a:ea typeface="+mn-ea"/>
                          <a:cs typeface="+mn-cs"/>
                        </a:rPr>
                        <a:t>Medium</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1">
                        <a:lumMod val="20000"/>
                        <a:lumOff val="80000"/>
                      </a:schemeClr>
                    </a:solidFill>
                  </a:tcPr>
                </a:tc>
                <a:extLst>
                  <a:ext uri="{0D108BD9-81ED-4DB2-BD59-A6C34878D82A}">
                    <a16:rowId xmlns:a16="http://schemas.microsoft.com/office/drawing/2014/main" val="4030051095"/>
                  </a:ext>
                </a:extLst>
              </a:tr>
              <a:tr h="395695">
                <a:tc gridSpan="10">
                  <a:txBody>
                    <a:bodyPr/>
                    <a:lstStyle/>
                    <a:p>
                      <a:r>
                        <a:rPr lang="en-GB" sz="920" kern="1200">
                          <a:solidFill>
                            <a:schemeClr val="tx1"/>
                          </a:solidFill>
                          <a:latin typeface="+mn-lt"/>
                          <a:ea typeface="+mn-ea"/>
                          <a:cs typeface="+mn-cs"/>
                        </a:rPr>
                        <a:t>This Change was raised to improve the information that’s included on DCC’s Service Now Tickets which have been asynchronously rejected. We interact with DCC via </a:t>
                      </a:r>
                      <a:r>
                        <a:rPr lang="en-GB" sz="920" kern="1200" err="1">
                          <a:solidFill>
                            <a:schemeClr val="tx1"/>
                          </a:solidFill>
                          <a:latin typeface="+mn-lt"/>
                          <a:ea typeface="+mn-ea"/>
                          <a:cs typeface="+mn-cs"/>
                        </a:rPr>
                        <a:t>SNow</a:t>
                      </a:r>
                      <a:r>
                        <a:rPr lang="en-GB" sz="920" kern="1200">
                          <a:solidFill>
                            <a:schemeClr val="tx1"/>
                          </a:solidFill>
                          <a:latin typeface="+mn-lt"/>
                          <a:ea typeface="+mn-ea"/>
                          <a:cs typeface="+mn-cs"/>
                        </a:rPr>
                        <a:t> so we need to monitor and input into development.</a:t>
                      </a:r>
                    </a:p>
                  </a:txBody>
                  <a:tcPr>
                    <a:solidFill>
                      <a:schemeClr val="accent1">
                        <a:lumMod val="20000"/>
                        <a:lumOff val="80000"/>
                      </a:schemeClr>
                    </a:solidFill>
                  </a:tcPr>
                </a:tc>
                <a:tc hMerge="1">
                  <a:txBody>
                    <a:bodyPr/>
                    <a:lstStyle/>
                    <a:p>
                      <a:pPr marL="0" algn="l" defTabSz="914400" rtl="0" eaLnBrk="1" latinLnBrk="0" hangingPunct="1"/>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mn-lt"/>
                        <a:ea typeface="+mn-ea"/>
                        <a:cs typeface="+mn-cs"/>
                      </a:endParaRPr>
                    </a:p>
                  </a:txBody>
                  <a:tcPr>
                    <a:solidFill>
                      <a:schemeClr val="accent1">
                        <a:lumMod val="20000"/>
                        <a:lumOff val="80000"/>
                      </a:schemeClr>
                    </a:solidFill>
                  </a:tcPr>
                </a:tc>
                <a:tc hMerge="1">
                  <a:txBody>
                    <a:bodyPr/>
                    <a:lstStyle/>
                    <a:p>
                      <a:endParaRPr lang="en-GB" sz="950" b="0" i="0" kern="1200">
                        <a:solidFill>
                          <a:srgbClr val="272833"/>
                        </a:solidFill>
                        <a:effectLst/>
                        <a:latin typeface="+mn-lt"/>
                        <a:ea typeface="+mn-ea"/>
                        <a:cs typeface="+mn-cs"/>
                      </a:endParaRPr>
                    </a:p>
                  </a:txBody>
                  <a:tcPr>
                    <a:solidFill>
                      <a:schemeClr val="accent1">
                        <a:lumMod val="20000"/>
                        <a:lumOff val="80000"/>
                      </a:schemeClr>
                    </a:solidFill>
                  </a:tcPr>
                </a:tc>
                <a:tc hMerge="1">
                  <a:txBody>
                    <a:bodyPr/>
                    <a:lstStyle/>
                    <a:p>
                      <a:endParaRPr lang="en-GB" sz="950" b="0" kern="1200">
                        <a:solidFill>
                          <a:schemeClr val="dk1"/>
                        </a:solidFill>
                        <a:latin typeface="+mn-lt"/>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1">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Arial"/>
                        <a:ea typeface="+mn-ea"/>
                        <a:cs typeface="+mn-cs"/>
                      </a:endParaRPr>
                    </a:p>
                  </a:txBody>
                  <a:tcPr>
                    <a:solidFill>
                      <a:schemeClr val="accent1">
                        <a:lumMod val="20000"/>
                        <a:lumOff val="80000"/>
                      </a:schemeClr>
                    </a:solidFill>
                  </a:tcPr>
                </a:tc>
                <a:extLst>
                  <a:ext uri="{0D108BD9-81ED-4DB2-BD59-A6C34878D82A}">
                    <a16:rowId xmlns:a16="http://schemas.microsoft.com/office/drawing/2014/main" val="3308129938"/>
                  </a:ext>
                </a:extLst>
              </a:tr>
              <a:tr h="527923">
                <a:tc>
                  <a:txBody>
                    <a:bodyPr/>
                    <a:lstStyle/>
                    <a:p>
                      <a:r>
                        <a:rPr lang="en-GB" sz="920" kern="1200">
                          <a:solidFill>
                            <a:schemeClr val="dk1"/>
                          </a:solidFill>
                          <a:latin typeface="+mn-lt"/>
                          <a:ea typeface="+mn-ea"/>
                          <a:cs typeface="+mn-cs"/>
                          <a:hlinkClick r:id="rId7"/>
                        </a:rPr>
                        <a:t>R0067</a:t>
                      </a:r>
                      <a:endParaRPr lang="en-GB" sz="92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Introduction of CSS refresh functionality</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hlinkClick r:id="rId8"/>
                        </a:rPr>
                        <a:t>XRN 5567</a:t>
                      </a:r>
                      <a:r>
                        <a:rPr lang="en-GB" sz="920" kern="1200">
                          <a:solidFill>
                            <a:schemeClr val="dk1"/>
                          </a:solidFill>
                          <a:latin typeface="+mn-lt"/>
                          <a:ea typeface="+mn-ea"/>
                          <a:cs typeface="+mn-cs"/>
                        </a:rPr>
                        <a:t> / </a:t>
                      </a:r>
                      <a:r>
                        <a:rPr lang="en-GB" sz="920" kern="1200">
                          <a:solidFill>
                            <a:schemeClr val="tx1"/>
                          </a:solidFill>
                          <a:latin typeface="+mn-lt"/>
                          <a:ea typeface="+mn-ea"/>
                          <a:cs typeface="+mn-cs"/>
                        </a:rPr>
                        <a:t>UNC Mod expected</a:t>
                      </a:r>
                    </a:p>
                  </a:txBody>
                  <a:tcPr>
                    <a:solidFill>
                      <a:schemeClr val="accent3">
                        <a:lumMod val="20000"/>
                        <a:lumOff val="80000"/>
                      </a:schemeClr>
                    </a:solidFill>
                  </a:tcPr>
                </a:tc>
                <a:tc>
                  <a:txBody>
                    <a:bodyPr/>
                    <a:lstStyle/>
                    <a:p>
                      <a:r>
                        <a:rPr lang="en-GB" sz="920" b="0" kern="1200">
                          <a:solidFill>
                            <a:schemeClr val="dk1"/>
                          </a:solidFill>
                          <a:latin typeface="+mn-lt"/>
                          <a:ea typeface="+mn-ea"/>
                          <a:cs typeface="+mn-cs"/>
                        </a:rPr>
                        <a:t>Capgemini (RTS)</a:t>
                      </a:r>
                    </a:p>
                  </a:txBody>
                  <a:tcPr>
                    <a:solidFill>
                      <a:schemeClr val="accent3">
                        <a:lumMod val="20000"/>
                        <a:lumOff val="80000"/>
                      </a:schemeClr>
                    </a:solidFill>
                  </a:tcPr>
                </a:tc>
                <a:tc>
                  <a:txBody>
                    <a:bodyPr/>
                    <a:lstStyle/>
                    <a:p>
                      <a:r>
                        <a:rPr lang="en-GB" sz="920" b="0" kern="1200">
                          <a:solidFill>
                            <a:schemeClr val="dk1"/>
                          </a:solidFill>
                          <a:latin typeface="+mn-lt"/>
                          <a:ea typeface="+mn-ea"/>
                          <a:cs typeface="+mn-cs"/>
                        </a:rPr>
                        <a:t>GRDS</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Party Impact Assessment</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20" kern="1200">
                          <a:solidFill>
                            <a:schemeClr val="dk1"/>
                          </a:solidFill>
                          <a:latin typeface="+mn-lt"/>
                          <a:ea typeface="+mn-ea"/>
                          <a:cs typeface="+mn-cs"/>
                        </a:rPr>
                        <a:t>01/03/2023 – Detailed Impact Assessment closeout (this is the 2</a:t>
                      </a:r>
                      <a:r>
                        <a:rPr lang="en-GB" sz="920" kern="1200" baseline="30000">
                          <a:solidFill>
                            <a:schemeClr val="dk1"/>
                          </a:solidFill>
                          <a:latin typeface="+mn-lt"/>
                          <a:ea typeface="+mn-ea"/>
                          <a:cs typeface="+mn-cs"/>
                        </a:rPr>
                        <a:t>nd</a:t>
                      </a:r>
                      <a:r>
                        <a:rPr lang="en-GB" sz="920" kern="1200">
                          <a:solidFill>
                            <a:schemeClr val="dk1"/>
                          </a:solidFill>
                          <a:latin typeface="+mn-lt"/>
                          <a:ea typeface="+mn-ea"/>
                          <a:cs typeface="+mn-cs"/>
                        </a:rPr>
                        <a:t> DIA that has been released as a result of replanning)</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a:ln>
                            <a:noFill/>
                          </a:ln>
                          <a:solidFill>
                            <a:schemeClr val="tx1"/>
                          </a:solidFill>
                          <a:effectLst/>
                          <a:uLnTx/>
                          <a:uFillTx/>
                          <a:latin typeface="+mn-lt"/>
                          <a:ea typeface="+mn-ea"/>
                          <a:cs typeface="+mn-cs"/>
                        </a:rPr>
                        <a:t>Legal text – Major, June 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20" b="0" i="0" u="none" strike="noStrike" kern="1200" cap="none" spc="0" normalizeH="0" baseline="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a:ln>
                            <a:noFill/>
                          </a:ln>
                          <a:solidFill>
                            <a:schemeClr val="tx1"/>
                          </a:solidFill>
                          <a:effectLst/>
                          <a:uLnTx/>
                          <a:uFillTx/>
                          <a:latin typeface="+mn-lt"/>
                          <a:ea typeface="+mn-ea"/>
                          <a:cs typeface="+mn-cs"/>
                        </a:rPr>
                        <a:t>Technical Change - Standalone</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a:ln>
                            <a:noFill/>
                          </a:ln>
                          <a:solidFill>
                            <a:prstClr val="black"/>
                          </a:solidFill>
                          <a:effectLst/>
                          <a:uLnTx/>
                          <a:uFillTx/>
                          <a:latin typeface="+mn-lt"/>
                          <a:ea typeface="+mn-ea"/>
                          <a:cs typeface="+mn-cs"/>
                        </a:rPr>
                        <a:t>High</a:t>
                      </a:r>
                    </a:p>
                  </a:txBody>
                  <a:tcPr>
                    <a:solidFill>
                      <a:schemeClr val="accent3">
                        <a:lumMod val="20000"/>
                        <a:lumOff val="80000"/>
                      </a:schemeClr>
                    </a:solidFill>
                  </a:tcPr>
                </a:tc>
                <a:tc>
                  <a:txBody>
                    <a:bodyPr/>
                    <a:lstStyle/>
                    <a:p>
                      <a:endParaRPr lang="en-GB" sz="920">
                        <a:latin typeface="+mn-lt"/>
                      </a:endParaRPr>
                    </a:p>
                  </a:txBody>
                  <a:tcPr>
                    <a:solidFill>
                      <a:schemeClr val="accent3">
                        <a:lumMod val="20000"/>
                        <a:lumOff val="80000"/>
                      </a:schemeClr>
                    </a:solidFill>
                  </a:tcPr>
                </a:tc>
                <a:extLst>
                  <a:ext uri="{0D108BD9-81ED-4DB2-BD59-A6C34878D82A}">
                    <a16:rowId xmlns:a16="http://schemas.microsoft.com/office/drawing/2014/main" val="1734864584"/>
                  </a:ext>
                </a:extLst>
              </a:tr>
              <a:tr h="509237">
                <a:tc gridSpan="10">
                  <a:txBody>
                    <a:bodyPr/>
                    <a:lstStyle/>
                    <a:p>
                      <a:r>
                        <a:rPr lang="en-GB" sz="920" kern="1200">
                          <a:solidFill>
                            <a:schemeClr val="tx1"/>
                          </a:solidFill>
                          <a:latin typeface="+mn-lt"/>
                          <a:ea typeface="+mn-ea"/>
                          <a:cs typeface="+mn-cs"/>
                        </a:rPr>
                        <a:t>This Change will introduce a resend and refresh functionality to help with the message interactions between the CSS and Switching Data Service Providers. Currently, there are cases were messages are being received after Gate Closure or not being received at all. We are one of the impacted Service Providers which means this Change is very important to us so that we are able to complete customer switches successfully.</a:t>
                      </a: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tc>
                <a:tc hMerge="1">
                  <a:txBody>
                    <a:bodyPr/>
                    <a:lstStyle/>
                    <a:p>
                      <a:endParaRPr lang="en-GB" sz="950" kern="1200">
                        <a:solidFill>
                          <a:schemeClr val="tx1"/>
                        </a:solidFill>
                        <a:latin typeface="+mn-lt"/>
                        <a:ea typeface="+mn-ea"/>
                        <a:cs typeface="+mn-cs"/>
                      </a:endParaRPr>
                    </a:p>
                  </a:txBody>
                  <a:tcPr/>
                </a:tc>
                <a:tc hMerge="1">
                  <a:txBody>
                    <a:bodyPr/>
                    <a:lstStyle/>
                    <a:p>
                      <a:endParaRPr lang="en-GB" sz="950" b="0" kern="1200">
                        <a:solidFill>
                          <a:schemeClr val="dk1"/>
                        </a:solidFill>
                        <a:latin typeface="+mn-lt"/>
                        <a:ea typeface="+mn-ea"/>
                        <a:cs typeface="+mn-cs"/>
                      </a:endParaRPr>
                    </a:p>
                  </a:txBody>
                  <a:tcPr/>
                </a:tc>
                <a:tc hMerge="1">
                  <a:txBody>
                    <a:bodyPr/>
                    <a:lstStyle/>
                    <a:p>
                      <a:endParaRPr lang="en-GB" sz="950" b="0" kern="1200">
                        <a:solidFill>
                          <a:schemeClr val="dk1"/>
                        </a:solidFill>
                        <a:latin typeface="+mn-lt"/>
                        <a:ea typeface="+mn-ea"/>
                        <a:cs typeface="+mn-cs"/>
                      </a:endParaRPr>
                    </a:p>
                  </a:txBody>
                  <a:tcPr/>
                </a:tc>
                <a:tc hMerge="1">
                  <a:txBody>
                    <a:bodyPr/>
                    <a:lstStyle/>
                    <a:p>
                      <a:endParaRPr lang="en-GB" sz="950" kern="1200">
                        <a:solidFill>
                          <a:schemeClr val="dk1"/>
                        </a:solidFill>
                        <a:latin typeface="+mn-lt"/>
                        <a:ea typeface="+mn-ea"/>
                        <a:cs typeface="+mn-cs"/>
                      </a:endParaRPr>
                    </a:p>
                  </a:txBody>
                  <a:tcPr/>
                </a:tc>
                <a:tc hMerge="1">
                  <a:txBody>
                    <a:bodyPr/>
                    <a:lstStyle/>
                    <a:p>
                      <a:endParaRPr lang="en-GB" sz="95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a:ln>
                          <a:noFill/>
                        </a:ln>
                        <a:solidFill>
                          <a:schemeClr val="tx1"/>
                        </a:solidFill>
                        <a:effectLst/>
                        <a:uLnTx/>
                        <a:uFillTx/>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a:ln>
                          <a:noFill/>
                        </a:ln>
                        <a:solidFill>
                          <a:prstClr val="black"/>
                        </a:solidFill>
                        <a:effectLst/>
                        <a:uLnTx/>
                        <a:uFillTx/>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Arial"/>
                        <a:ea typeface="+mn-ea"/>
                        <a:cs typeface="+mn-cs"/>
                      </a:endParaRPr>
                    </a:p>
                  </a:txBody>
                  <a:tcPr/>
                </a:tc>
                <a:extLst>
                  <a:ext uri="{0D108BD9-81ED-4DB2-BD59-A6C34878D82A}">
                    <a16:rowId xmlns:a16="http://schemas.microsoft.com/office/drawing/2014/main" val="1268464472"/>
                  </a:ext>
                </a:extLst>
              </a:tr>
            </a:tbl>
          </a:graphicData>
        </a:graphic>
      </p:graphicFrame>
      <p:grpSp>
        <p:nvGrpSpPr>
          <p:cNvPr id="10" name="Group 9">
            <a:extLst>
              <a:ext uri="{FF2B5EF4-FFF2-40B4-BE49-F238E27FC236}">
                <a16:creationId xmlns:a16="http://schemas.microsoft.com/office/drawing/2014/main" id="{CEADE08A-24CD-4784-873B-7EA4EEE7FF12}"/>
              </a:ext>
            </a:extLst>
          </p:cNvPr>
          <p:cNvGrpSpPr/>
          <p:nvPr/>
        </p:nvGrpSpPr>
        <p:grpSpPr>
          <a:xfrm>
            <a:off x="111418" y="4486792"/>
            <a:ext cx="3401154" cy="475676"/>
            <a:chOff x="188250" y="4480964"/>
            <a:chExt cx="3401154" cy="475676"/>
          </a:xfrm>
        </p:grpSpPr>
        <p:grpSp>
          <p:nvGrpSpPr>
            <p:cNvPr id="12" name="Group 11">
              <a:extLst>
                <a:ext uri="{FF2B5EF4-FFF2-40B4-BE49-F238E27FC236}">
                  <a16:creationId xmlns:a16="http://schemas.microsoft.com/office/drawing/2014/main" id="{75549163-695B-4B13-BD28-CBC27F841B75}"/>
                </a:ext>
              </a:extLst>
            </p:cNvPr>
            <p:cNvGrpSpPr/>
            <p:nvPr/>
          </p:nvGrpSpPr>
          <p:grpSpPr>
            <a:xfrm>
              <a:off x="188250" y="4480964"/>
              <a:ext cx="2347510" cy="475676"/>
              <a:chOff x="66502" y="4450261"/>
              <a:chExt cx="2347510" cy="475676"/>
            </a:xfrm>
          </p:grpSpPr>
          <p:grpSp>
            <p:nvGrpSpPr>
              <p:cNvPr id="13" name="Group 12">
                <a:extLst>
                  <a:ext uri="{FF2B5EF4-FFF2-40B4-BE49-F238E27FC236}">
                    <a16:creationId xmlns:a16="http://schemas.microsoft.com/office/drawing/2014/main" id="{5BB125DB-4A28-49F0-9EA9-94C0987F401A}"/>
                  </a:ext>
                </a:extLst>
              </p:cNvPr>
              <p:cNvGrpSpPr/>
              <p:nvPr/>
            </p:nvGrpSpPr>
            <p:grpSpPr>
              <a:xfrm>
                <a:off x="66502" y="4450261"/>
                <a:ext cx="1577167" cy="475676"/>
                <a:chOff x="0" y="4426024"/>
                <a:chExt cx="1577167" cy="475676"/>
              </a:xfrm>
            </p:grpSpPr>
            <p:grpSp>
              <p:nvGrpSpPr>
                <p:cNvPr id="16" name="Group 15">
                  <a:extLst>
                    <a:ext uri="{FF2B5EF4-FFF2-40B4-BE49-F238E27FC236}">
                      <a16:creationId xmlns:a16="http://schemas.microsoft.com/office/drawing/2014/main" id="{D9D6A2E7-2FA1-4C87-8B75-8DBEED055C3A}"/>
                    </a:ext>
                  </a:extLst>
                </p:cNvPr>
                <p:cNvGrpSpPr/>
                <p:nvPr/>
              </p:nvGrpSpPr>
              <p:grpSpPr>
                <a:xfrm>
                  <a:off x="0" y="4650688"/>
                  <a:ext cx="1577167" cy="251012"/>
                  <a:chOff x="233082" y="4628585"/>
                  <a:chExt cx="1577167" cy="251012"/>
                </a:xfrm>
              </p:grpSpPr>
              <p:sp>
                <p:nvSpPr>
                  <p:cNvPr id="18" name="Rectangle 17">
                    <a:extLst>
                      <a:ext uri="{FF2B5EF4-FFF2-40B4-BE49-F238E27FC236}">
                        <a16:creationId xmlns:a16="http://schemas.microsoft.com/office/drawing/2014/main" id="{586A32F4-13E9-453E-815A-B93A703FB164}"/>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E6F69E1B-1F7B-48C7-B459-854FC49F7FDD}"/>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17" name="TextBox 16">
                  <a:extLst>
                    <a:ext uri="{FF2B5EF4-FFF2-40B4-BE49-F238E27FC236}">
                      <a16:creationId xmlns:a16="http://schemas.microsoft.com/office/drawing/2014/main" id="{92D90E6F-7703-4612-9293-7A245893E5AD}"/>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14" name="Rectangle 13">
                <a:extLst>
                  <a:ext uri="{FF2B5EF4-FFF2-40B4-BE49-F238E27FC236}">
                    <a16:creationId xmlns:a16="http://schemas.microsoft.com/office/drawing/2014/main" id="{062CE2E0-5456-4B36-9C25-B0AD63AF7558}"/>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42D9D6C-551F-44C0-8409-8BA8D03E9671}"/>
                  </a:ext>
                </a:extLst>
              </p:cNvPr>
              <p:cNvSpPr txBox="1"/>
              <p:nvPr/>
            </p:nvSpPr>
            <p:spPr>
              <a:xfrm>
                <a:off x="1769019" y="4690440"/>
                <a:ext cx="644993" cy="217713"/>
              </a:xfrm>
              <a:prstGeom prst="rect">
                <a:avLst/>
              </a:prstGeom>
              <a:noFill/>
            </p:spPr>
            <p:txBody>
              <a:bodyPr wrap="square" rtlCol="0">
                <a:spAutoFit/>
              </a:bodyPr>
              <a:lstStyle/>
              <a:p>
                <a:r>
                  <a:rPr lang="en-GB" sz="800"/>
                  <a:t>Upcoming</a:t>
                </a:r>
              </a:p>
            </p:txBody>
          </p:sp>
        </p:grpSp>
        <p:sp>
          <p:nvSpPr>
            <p:cNvPr id="20" name="Rectangle 19">
              <a:extLst>
                <a:ext uri="{FF2B5EF4-FFF2-40B4-BE49-F238E27FC236}">
                  <a16:creationId xmlns:a16="http://schemas.microsoft.com/office/drawing/2014/main" id="{AD089015-CB43-4D70-96D1-C55C1000E8A8}"/>
                </a:ext>
              </a:extLst>
            </p:cNvPr>
            <p:cNvSpPr/>
            <p:nvPr/>
          </p:nvSpPr>
          <p:spPr>
            <a:xfrm>
              <a:off x="2614735" y="4705628"/>
              <a:ext cx="250701" cy="251012"/>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402550D-C7D4-4FAB-8264-5AB9E3327230}"/>
                </a:ext>
              </a:extLst>
            </p:cNvPr>
            <p:cNvSpPr txBox="1"/>
            <p:nvPr/>
          </p:nvSpPr>
          <p:spPr>
            <a:xfrm>
              <a:off x="2914787" y="4723412"/>
              <a:ext cx="674617" cy="215444"/>
            </a:xfrm>
            <a:prstGeom prst="rect">
              <a:avLst/>
            </a:prstGeom>
            <a:noFill/>
          </p:spPr>
          <p:txBody>
            <a:bodyPr wrap="square" rtlCol="0">
              <a:spAutoFit/>
            </a:bodyPr>
            <a:lstStyle/>
            <a:p>
              <a:r>
                <a:rPr lang="en-GB" sz="800"/>
                <a:t>Monitoring</a:t>
              </a:r>
            </a:p>
          </p:txBody>
        </p:sp>
      </p:grpSp>
      <p:graphicFrame>
        <p:nvGraphicFramePr>
          <p:cNvPr id="2" name="Object 1">
            <a:extLst>
              <a:ext uri="{FF2B5EF4-FFF2-40B4-BE49-F238E27FC236}">
                <a16:creationId xmlns:a16="http://schemas.microsoft.com/office/drawing/2014/main" id="{2F41B2A4-BCDE-4C1A-A8A5-4AE093136BB5}"/>
              </a:ext>
            </a:extLst>
          </p:cNvPr>
          <p:cNvGraphicFramePr>
            <a:graphicFrameLocks noChangeAspect="1"/>
          </p:cNvGraphicFramePr>
          <p:nvPr/>
        </p:nvGraphicFramePr>
        <p:xfrm>
          <a:off x="8118178" y="3116176"/>
          <a:ext cx="914400" cy="806450"/>
        </p:xfrm>
        <a:graphic>
          <a:graphicData uri="http://schemas.openxmlformats.org/presentationml/2006/ole">
            <mc:AlternateContent xmlns:mc="http://schemas.openxmlformats.org/markup-compatibility/2006">
              <mc:Choice xmlns:v="urn:schemas-microsoft-com:vml" Requires="v">
                <p:oleObj spid="_x0000_s66561" name="Document" showAsIcon="1" r:id="rId9" imgW="914400" imgH="806400" progId="Word.Document.12">
                  <p:embed/>
                </p:oleObj>
              </mc:Choice>
              <mc:Fallback>
                <p:oleObj name="Document" showAsIcon="1" r:id="rId9" imgW="914400" imgH="806400" progId="Word.Document.12">
                  <p:embed/>
                  <p:pic>
                    <p:nvPicPr>
                      <p:cNvPr id="2" name="Object 1">
                        <a:extLst>
                          <a:ext uri="{FF2B5EF4-FFF2-40B4-BE49-F238E27FC236}">
                            <a16:creationId xmlns:a16="http://schemas.microsoft.com/office/drawing/2014/main" id="{2F41B2A4-BCDE-4C1A-A8A5-4AE093136BB5}"/>
                          </a:ext>
                        </a:extLst>
                      </p:cNvPr>
                      <p:cNvPicPr/>
                      <p:nvPr/>
                    </p:nvPicPr>
                    <p:blipFill>
                      <a:blip r:embed="rId10"/>
                      <a:stretch>
                        <a:fillRect/>
                      </a:stretch>
                    </p:blipFill>
                    <p:spPr>
                      <a:xfrm>
                        <a:off x="8118178" y="311617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02655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69DB1F2-B906-40E7-9539-649BD69F6A78}"/>
              </a:ext>
            </a:extLst>
          </p:cNvPr>
          <p:cNvGrpSpPr/>
          <p:nvPr/>
        </p:nvGrpSpPr>
        <p:grpSpPr>
          <a:xfrm>
            <a:off x="111420" y="4435820"/>
            <a:ext cx="3401154" cy="475676"/>
            <a:chOff x="188250" y="4480964"/>
            <a:chExt cx="3401154" cy="475676"/>
          </a:xfrm>
        </p:grpSpPr>
        <p:grpSp>
          <p:nvGrpSpPr>
            <p:cNvPr id="25" name="Group 24">
              <a:extLst>
                <a:ext uri="{FF2B5EF4-FFF2-40B4-BE49-F238E27FC236}">
                  <a16:creationId xmlns:a16="http://schemas.microsoft.com/office/drawing/2014/main" id="{7AC3656E-A53A-4DBE-B205-C5F47EE504F4}"/>
                </a:ext>
              </a:extLst>
            </p:cNvPr>
            <p:cNvGrpSpPr/>
            <p:nvPr/>
          </p:nvGrpSpPr>
          <p:grpSpPr>
            <a:xfrm>
              <a:off x="188250" y="4480964"/>
              <a:ext cx="2347510" cy="475676"/>
              <a:chOff x="66502" y="4450261"/>
              <a:chExt cx="2347510" cy="475676"/>
            </a:xfrm>
          </p:grpSpPr>
          <p:grpSp>
            <p:nvGrpSpPr>
              <p:cNvPr id="28" name="Group 27">
                <a:extLst>
                  <a:ext uri="{FF2B5EF4-FFF2-40B4-BE49-F238E27FC236}">
                    <a16:creationId xmlns:a16="http://schemas.microsoft.com/office/drawing/2014/main" id="{BE0DAC09-7B24-4341-B432-B71DDCA51C65}"/>
                  </a:ext>
                </a:extLst>
              </p:cNvPr>
              <p:cNvGrpSpPr/>
              <p:nvPr/>
            </p:nvGrpSpPr>
            <p:grpSpPr>
              <a:xfrm>
                <a:off x="66502" y="4450261"/>
                <a:ext cx="1577167" cy="475676"/>
                <a:chOff x="0" y="4426024"/>
                <a:chExt cx="1577167" cy="475676"/>
              </a:xfrm>
            </p:grpSpPr>
            <p:grpSp>
              <p:nvGrpSpPr>
                <p:cNvPr id="31" name="Group 30">
                  <a:extLst>
                    <a:ext uri="{FF2B5EF4-FFF2-40B4-BE49-F238E27FC236}">
                      <a16:creationId xmlns:a16="http://schemas.microsoft.com/office/drawing/2014/main" id="{92833DCA-E9BA-4614-A711-4C5EC52ADE0B}"/>
                    </a:ext>
                  </a:extLst>
                </p:cNvPr>
                <p:cNvGrpSpPr/>
                <p:nvPr/>
              </p:nvGrpSpPr>
              <p:grpSpPr>
                <a:xfrm>
                  <a:off x="0" y="4650688"/>
                  <a:ext cx="1577167" cy="251012"/>
                  <a:chOff x="233082" y="4628585"/>
                  <a:chExt cx="1577167" cy="251012"/>
                </a:xfrm>
              </p:grpSpPr>
              <p:sp>
                <p:nvSpPr>
                  <p:cNvPr id="33" name="Rectangle 32">
                    <a:extLst>
                      <a:ext uri="{FF2B5EF4-FFF2-40B4-BE49-F238E27FC236}">
                        <a16:creationId xmlns:a16="http://schemas.microsoft.com/office/drawing/2014/main" id="{2E5E59F7-F5C0-4542-AEA4-1CA538CC0823}"/>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C7872618-A61C-4188-A6AE-495DDD75DED8}"/>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32" name="TextBox 31">
                  <a:extLst>
                    <a:ext uri="{FF2B5EF4-FFF2-40B4-BE49-F238E27FC236}">
                      <a16:creationId xmlns:a16="http://schemas.microsoft.com/office/drawing/2014/main" id="{7A7CF289-0E78-44FC-A71B-D69591072859}"/>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29" name="Rectangle 28">
                <a:extLst>
                  <a:ext uri="{FF2B5EF4-FFF2-40B4-BE49-F238E27FC236}">
                    <a16:creationId xmlns:a16="http://schemas.microsoft.com/office/drawing/2014/main" id="{1C25515B-E849-457E-AA5A-BFED9981E11E}"/>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0A895E6F-6D7F-4C57-99A4-32AC35649579}"/>
                  </a:ext>
                </a:extLst>
              </p:cNvPr>
              <p:cNvSpPr txBox="1"/>
              <p:nvPr/>
            </p:nvSpPr>
            <p:spPr>
              <a:xfrm>
                <a:off x="1769019" y="4690440"/>
                <a:ext cx="644993" cy="217713"/>
              </a:xfrm>
              <a:prstGeom prst="rect">
                <a:avLst/>
              </a:prstGeom>
              <a:noFill/>
            </p:spPr>
            <p:txBody>
              <a:bodyPr wrap="square" rtlCol="0">
                <a:spAutoFit/>
              </a:bodyPr>
              <a:lstStyle/>
              <a:p>
                <a:r>
                  <a:rPr lang="en-GB" sz="800"/>
                  <a:t>Upcoming</a:t>
                </a:r>
              </a:p>
            </p:txBody>
          </p:sp>
        </p:grpSp>
        <p:sp>
          <p:nvSpPr>
            <p:cNvPr id="26" name="Rectangle 25">
              <a:extLst>
                <a:ext uri="{FF2B5EF4-FFF2-40B4-BE49-F238E27FC236}">
                  <a16:creationId xmlns:a16="http://schemas.microsoft.com/office/drawing/2014/main" id="{400F69E2-2D79-432C-8EE3-6C2A27D00071}"/>
                </a:ext>
              </a:extLst>
            </p:cNvPr>
            <p:cNvSpPr/>
            <p:nvPr/>
          </p:nvSpPr>
          <p:spPr>
            <a:xfrm>
              <a:off x="2614735" y="4705628"/>
              <a:ext cx="250701" cy="251012"/>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D993DC1D-1BB4-4CF6-A7E6-1B6AE8674BAE}"/>
                </a:ext>
              </a:extLst>
            </p:cNvPr>
            <p:cNvSpPr txBox="1"/>
            <p:nvPr/>
          </p:nvSpPr>
          <p:spPr>
            <a:xfrm>
              <a:off x="2914787" y="4723412"/>
              <a:ext cx="674617" cy="215444"/>
            </a:xfrm>
            <a:prstGeom prst="rect">
              <a:avLst/>
            </a:prstGeom>
            <a:noFill/>
          </p:spPr>
          <p:txBody>
            <a:bodyPr wrap="square" rtlCol="0">
              <a:spAutoFit/>
            </a:bodyPr>
            <a:lstStyle/>
            <a:p>
              <a:r>
                <a:rPr lang="en-GB" sz="800"/>
                <a:t>Monitoring</a:t>
              </a:r>
            </a:p>
          </p:txBody>
        </p:sp>
      </p:grpSp>
      <p:graphicFrame>
        <p:nvGraphicFramePr>
          <p:cNvPr id="19" name="Table 4">
            <a:extLst>
              <a:ext uri="{FF2B5EF4-FFF2-40B4-BE49-F238E27FC236}">
                <a16:creationId xmlns:a16="http://schemas.microsoft.com/office/drawing/2014/main" id="{71AA9CD6-E631-4BB5-B34F-5CF096B511E5}"/>
              </a:ext>
            </a:extLst>
          </p:cNvPr>
          <p:cNvGraphicFramePr>
            <a:graphicFrameLocks noGrp="1"/>
          </p:cNvGraphicFramePr>
          <p:nvPr/>
        </p:nvGraphicFramePr>
        <p:xfrm>
          <a:off x="111420" y="329299"/>
          <a:ext cx="8921160" cy="3243905"/>
        </p:xfrm>
        <a:graphic>
          <a:graphicData uri="http://schemas.openxmlformats.org/drawingml/2006/table">
            <a:tbl>
              <a:tblPr firstRow="1" bandRow="1">
                <a:tableStyleId>{5C22544A-7EE6-4342-B048-85BDC9FD1C3A}</a:tableStyleId>
              </a:tblPr>
              <a:tblGrid>
                <a:gridCol w="558431">
                  <a:extLst>
                    <a:ext uri="{9D8B030D-6E8A-4147-A177-3AD203B41FA5}">
                      <a16:colId xmlns:a16="http://schemas.microsoft.com/office/drawing/2014/main" val="2783340181"/>
                    </a:ext>
                  </a:extLst>
                </a:gridCol>
                <a:gridCol w="1127051">
                  <a:extLst>
                    <a:ext uri="{9D8B030D-6E8A-4147-A177-3AD203B41FA5}">
                      <a16:colId xmlns:a16="http://schemas.microsoft.com/office/drawing/2014/main" val="1650494708"/>
                    </a:ext>
                  </a:extLst>
                </a:gridCol>
                <a:gridCol w="850605">
                  <a:extLst>
                    <a:ext uri="{9D8B030D-6E8A-4147-A177-3AD203B41FA5}">
                      <a16:colId xmlns:a16="http://schemas.microsoft.com/office/drawing/2014/main" val="1181846"/>
                    </a:ext>
                  </a:extLst>
                </a:gridCol>
                <a:gridCol w="786809">
                  <a:extLst>
                    <a:ext uri="{9D8B030D-6E8A-4147-A177-3AD203B41FA5}">
                      <a16:colId xmlns:a16="http://schemas.microsoft.com/office/drawing/2014/main" val="3038975976"/>
                    </a:ext>
                  </a:extLst>
                </a:gridCol>
                <a:gridCol w="669851">
                  <a:extLst>
                    <a:ext uri="{9D8B030D-6E8A-4147-A177-3AD203B41FA5}">
                      <a16:colId xmlns:a16="http://schemas.microsoft.com/office/drawing/2014/main" val="635768676"/>
                    </a:ext>
                  </a:extLst>
                </a:gridCol>
                <a:gridCol w="871870">
                  <a:extLst>
                    <a:ext uri="{9D8B030D-6E8A-4147-A177-3AD203B41FA5}">
                      <a16:colId xmlns:a16="http://schemas.microsoft.com/office/drawing/2014/main" val="3610219536"/>
                    </a:ext>
                  </a:extLst>
                </a:gridCol>
                <a:gridCol w="1382233">
                  <a:extLst>
                    <a:ext uri="{9D8B030D-6E8A-4147-A177-3AD203B41FA5}">
                      <a16:colId xmlns:a16="http://schemas.microsoft.com/office/drawing/2014/main" val="747045653"/>
                    </a:ext>
                  </a:extLst>
                </a:gridCol>
                <a:gridCol w="1116418">
                  <a:extLst>
                    <a:ext uri="{9D8B030D-6E8A-4147-A177-3AD203B41FA5}">
                      <a16:colId xmlns:a16="http://schemas.microsoft.com/office/drawing/2014/main" val="329573755"/>
                    </a:ext>
                  </a:extLst>
                </a:gridCol>
                <a:gridCol w="606056">
                  <a:extLst>
                    <a:ext uri="{9D8B030D-6E8A-4147-A177-3AD203B41FA5}">
                      <a16:colId xmlns:a16="http://schemas.microsoft.com/office/drawing/2014/main" val="2745108040"/>
                    </a:ext>
                  </a:extLst>
                </a:gridCol>
                <a:gridCol w="951836">
                  <a:extLst>
                    <a:ext uri="{9D8B030D-6E8A-4147-A177-3AD203B41FA5}">
                      <a16:colId xmlns:a16="http://schemas.microsoft.com/office/drawing/2014/main" val="2801349151"/>
                    </a:ext>
                  </a:extLst>
                </a:gridCol>
              </a:tblGrid>
              <a:tr h="402593">
                <a:tc>
                  <a:txBody>
                    <a:bodyPr/>
                    <a:lstStyle/>
                    <a:p>
                      <a:pPr algn="ctr"/>
                      <a:r>
                        <a:rPr lang="en-GB" sz="950"/>
                        <a:t>Title </a:t>
                      </a:r>
                    </a:p>
                  </a:txBody>
                  <a:tcPr/>
                </a:tc>
                <a:tc>
                  <a:txBody>
                    <a:bodyPr/>
                    <a:lstStyle/>
                    <a:p>
                      <a:pPr algn="ctr"/>
                      <a:r>
                        <a:rPr lang="en-GB" sz="950"/>
                        <a:t>Description</a:t>
                      </a:r>
                    </a:p>
                  </a:txBody>
                  <a:tcPr/>
                </a:tc>
                <a:tc>
                  <a:txBody>
                    <a:bodyPr/>
                    <a:lstStyle/>
                    <a:p>
                      <a:pPr algn="ctr"/>
                      <a:r>
                        <a:rPr lang="en-GB" sz="950"/>
                        <a:t>XRN / </a:t>
                      </a:r>
                      <a:r>
                        <a:rPr lang="en-GB" sz="950">
                          <a:solidFill>
                            <a:schemeClr val="bg1"/>
                          </a:solidFill>
                        </a:rPr>
                        <a:t>UNC Mod</a:t>
                      </a:r>
                    </a:p>
                  </a:txBody>
                  <a:tcPr/>
                </a:tc>
                <a:tc>
                  <a:txBody>
                    <a:bodyPr/>
                    <a:lstStyle/>
                    <a:p>
                      <a:pPr algn="ctr"/>
                      <a:r>
                        <a:rPr lang="en-GB" sz="950"/>
                        <a:t>Proposer</a:t>
                      </a:r>
                    </a:p>
                  </a:txBody>
                  <a:tcPr/>
                </a:tc>
                <a:tc>
                  <a:txBody>
                    <a:bodyPr/>
                    <a:lstStyle/>
                    <a:p>
                      <a:pPr algn="ctr"/>
                      <a:r>
                        <a:rPr lang="en-GB" sz="950"/>
                        <a:t>Impact/</a:t>
                      </a:r>
                    </a:p>
                    <a:p>
                      <a:pPr algn="ctr"/>
                      <a:r>
                        <a:rPr lang="en-GB" sz="950"/>
                        <a:t>Funding</a:t>
                      </a:r>
                    </a:p>
                  </a:txBody>
                  <a:tcPr/>
                </a:tc>
                <a:tc>
                  <a:txBody>
                    <a:bodyPr/>
                    <a:lstStyle/>
                    <a:p>
                      <a:pPr algn="ctr"/>
                      <a:r>
                        <a:rPr lang="en-GB" sz="950"/>
                        <a:t>Status</a:t>
                      </a:r>
                    </a:p>
                  </a:txBody>
                  <a:tcPr/>
                </a:tc>
                <a:tc>
                  <a:txBody>
                    <a:bodyPr/>
                    <a:lstStyle/>
                    <a:p>
                      <a:pPr marL="0" algn="ctr" defTabSz="914400" rtl="0" eaLnBrk="1" latinLnBrk="0" hangingPunct="1"/>
                      <a:r>
                        <a:rPr lang="en-GB" sz="950" b="1" kern="1200">
                          <a:solidFill>
                            <a:schemeClr val="lt1"/>
                          </a:solidFill>
                          <a:latin typeface="+mn-lt"/>
                          <a:ea typeface="+mn-ea"/>
                          <a:cs typeface="+mn-cs"/>
                        </a:rPr>
                        <a:t>Next Action date</a:t>
                      </a:r>
                    </a:p>
                  </a:txBody>
                  <a:tcPr/>
                </a:tc>
                <a:tc>
                  <a:txBody>
                    <a:bodyPr/>
                    <a:lstStyle/>
                    <a:p>
                      <a:pPr marL="0" algn="ctr" defTabSz="914400" rtl="0" eaLnBrk="1" latinLnBrk="0" hangingPunct="1"/>
                      <a:r>
                        <a:rPr lang="en-GB" sz="95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950" b="1" kern="1200">
                          <a:solidFill>
                            <a:schemeClr val="bg1"/>
                          </a:solidFill>
                          <a:latin typeface="+mn-lt"/>
                          <a:ea typeface="+mn-ea"/>
                          <a:cs typeface="+mn-cs"/>
                        </a:rPr>
                        <a:t>REC Priority</a:t>
                      </a:r>
                    </a:p>
                  </a:txBody>
                  <a:tcPr/>
                </a:tc>
                <a:tc>
                  <a:txBody>
                    <a:bodyPr/>
                    <a:lstStyle/>
                    <a:p>
                      <a:pPr marL="0" algn="ctr" defTabSz="914400" rtl="0" eaLnBrk="1" latinLnBrk="0" hangingPunct="1"/>
                      <a:r>
                        <a:rPr lang="en-GB" sz="950" b="1" kern="1200">
                          <a:solidFill>
                            <a:schemeClr val="lt1"/>
                          </a:solidFill>
                          <a:latin typeface="+mn-lt"/>
                          <a:ea typeface="+mn-ea"/>
                          <a:cs typeface="+mn-cs"/>
                        </a:rPr>
                        <a:t>Attachments</a:t>
                      </a:r>
                    </a:p>
                  </a:txBody>
                  <a:tcPr/>
                </a:tc>
                <a:extLst>
                  <a:ext uri="{0D108BD9-81ED-4DB2-BD59-A6C34878D82A}">
                    <a16:rowId xmlns:a16="http://schemas.microsoft.com/office/drawing/2014/main" val="403943123"/>
                  </a:ext>
                </a:extLst>
              </a:tr>
              <a:tr h="716418">
                <a:tc>
                  <a:txBody>
                    <a:bodyPr/>
                    <a:lstStyle/>
                    <a:p>
                      <a:r>
                        <a:rPr lang="en-GB" sz="920" kern="1200">
                          <a:solidFill>
                            <a:schemeClr val="dk1"/>
                          </a:solidFill>
                          <a:latin typeface="+mn-lt"/>
                          <a:ea typeface="+mn-ea"/>
                          <a:cs typeface="+mn-cs"/>
                          <a:hlinkClick r:id="rId3"/>
                        </a:rPr>
                        <a:t>R0070</a:t>
                      </a:r>
                      <a:endParaRPr lang="en-GB" sz="92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Provision of Enduring Test Environments </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N/A</a:t>
                      </a:r>
                    </a:p>
                  </a:txBody>
                  <a:tcPr>
                    <a:solidFill>
                      <a:schemeClr val="accent3">
                        <a:lumMod val="20000"/>
                        <a:lumOff val="80000"/>
                      </a:schemeClr>
                    </a:solidFill>
                  </a:tcPr>
                </a:tc>
                <a:tc>
                  <a:txBody>
                    <a:bodyPr/>
                    <a:lstStyle/>
                    <a:p>
                      <a:pPr marL="0" algn="l" defTabSz="914400" rtl="0" eaLnBrk="1" latinLnBrk="0" hangingPunct="1"/>
                      <a:r>
                        <a:rPr lang="en-GB" sz="920" b="0" i="0" kern="1200">
                          <a:solidFill>
                            <a:srgbClr val="272833"/>
                          </a:solidFill>
                          <a:effectLst/>
                          <a:latin typeface="+mn-lt"/>
                          <a:ea typeface="+mn-ea"/>
                          <a:cs typeface="+mn-cs"/>
                        </a:rPr>
                        <a:t>Capgemini</a:t>
                      </a:r>
                    </a:p>
                  </a:txBody>
                  <a:tcPr>
                    <a:solidFill>
                      <a:schemeClr val="accent3">
                        <a:lumMod val="20000"/>
                        <a:lumOff val="80000"/>
                      </a:schemeClr>
                    </a:solidFill>
                  </a:tcPr>
                </a:tc>
                <a:tc>
                  <a:txBody>
                    <a:bodyPr/>
                    <a:lstStyle/>
                    <a:p>
                      <a:pPr marL="0" algn="l" defTabSz="914400" rtl="0" eaLnBrk="1" latinLnBrk="0" hangingPunct="1"/>
                      <a:r>
                        <a:rPr lang="en-GB" sz="920" b="0" i="0" kern="1200">
                          <a:solidFill>
                            <a:schemeClr val="tx1"/>
                          </a:solidFill>
                          <a:effectLst/>
                          <a:latin typeface="+mn-lt"/>
                          <a:ea typeface="+mn-ea"/>
                          <a:cs typeface="+mn-cs"/>
                        </a:rPr>
                        <a:t>GRDS, GES</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Solution Development</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02/202</a:t>
                      </a:r>
                      <a:r>
                        <a:rPr lang="en-GB" sz="920" kern="1200">
                          <a:solidFill>
                            <a:schemeClr val="tx1"/>
                          </a:solidFill>
                          <a:latin typeface="+mn-lt"/>
                          <a:ea typeface="+mn-ea"/>
                          <a:cs typeface="+mn-cs"/>
                        </a:rPr>
                        <a:t>3 – Awaiting Impact Assessment from Code Managers</a:t>
                      </a:r>
                      <a:endParaRPr lang="en-GB" sz="92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Standalone</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High</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390568879"/>
                  </a:ext>
                </a:extLst>
              </a:tr>
              <a:tr h="580515">
                <a:tc gridSpan="10">
                  <a:txBody>
                    <a:bodyPr/>
                    <a:lstStyle/>
                    <a:p>
                      <a:r>
                        <a:rPr lang="en-GB" sz="920" kern="1200">
                          <a:solidFill>
                            <a:schemeClr val="tx1"/>
                          </a:solidFill>
                          <a:latin typeface="+mn-lt"/>
                          <a:ea typeface="+mn-ea"/>
                          <a:cs typeface="+mn-cs"/>
                        </a:rPr>
                        <a:t>This Change was raised to introduce an obligation under the Retail Energy Code for the CSS </a:t>
                      </a:r>
                      <a:r>
                        <a:rPr lang="en-US" sz="920" kern="1200">
                          <a:solidFill>
                            <a:schemeClr val="tx1"/>
                          </a:solidFill>
                          <a:latin typeface="+mn-lt"/>
                          <a:ea typeface="+mn-ea"/>
                          <a:cs typeface="+mn-cs"/>
                        </a:rPr>
                        <a:t>or the Switching Operator (SO) to provide enduring test environments for REC parties to make the necessary system changes for REC Change Proposals (CPs) or internal system updates. We need to monitor this to ensure that the obligations on GRDS are understood, and that we contribute to the development of this Change.</a:t>
                      </a:r>
                      <a:endParaRPr lang="en-GB" sz="920" kern="1200">
                        <a:solidFill>
                          <a:schemeClr val="tx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pPr marL="0" algn="l" defTabSz="914400" rtl="0" eaLnBrk="1" latinLnBrk="0" hangingPunct="1"/>
                      <a:endParaRPr lang="en-GB" sz="950" b="0" i="0" kern="1200">
                        <a:solidFill>
                          <a:srgbClr val="272833"/>
                        </a:solidFill>
                        <a:effectLst/>
                        <a:latin typeface="+mn-lt"/>
                        <a:ea typeface="+mn-ea"/>
                        <a:cs typeface="+mn-cs"/>
                      </a:endParaRPr>
                    </a:p>
                  </a:txBody>
                  <a:tcPr>
                    <a:solidFill>
                      <a:schemeClr val="accent3">
                        <a:lumMod val="20000"/>
                        <a:lumOff val="80000"/>
                      </a:schemeClr>
                    </a:solidFill>
                  </a:tcPr>
                </a:tc>
                <a:tc hMerge="1">
                  <a:txBody>
                    <a:bodyPr/>
                    <a:lstStyle/>
                    <a:p>
                      <a:pPr marL="0" algn="l" defTabSz="914400" rtl="0" eaLnBrk="1" latinLnBrk="0" hangingPunct="1"/>
                      <a:endParaRPr lang="en-GB" sz="950" b="0" i="0" kern="1200">
                        <a:solidFill>
                          <a:schemeClr val="tx1"/>
                        </a:solidFill>
                        <a:effectLst/>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Arial"/>
                        <a:ea typeface="+mn-ea"/>
                        <a:cs typeface="+mn-cs"/>
                      </a:endParaRPr>
                    </a:p>
                  </a:txBody>
                  <a:tcPr>
                    <a:solidFill>
                      <a:schemeClr val="accent3">
                        <a:lumMod val="20000"/>
                        <a:lumOff val="80000"/>
                      </a:schemeClr>
                    </a:solidFill>
                  </a:tcPr>
                </a:tc>
                <a:extLst>
                  <a:ext uri="{0D108BD9-81ED-4DB2-BD59-A6C34878D82A}">
                    <a16:rowId xmlns:a16="http://schemas.microsoft.com/office/drawing/2014/main" val="1086328056"/>
                  </a:ext>
                </a:extLst>
              </a:tr>
              <a:tr h="821290">
                <a:tc>
                  <a:txBody>
                    <a:bodyPr/>
                    <a:lstStyle/>
                    <a:p>
                      <a:r>
                        <a:rPr lang="en-GB" sz="900" kern="1200">
                          <a:solidFill>
                            <a:schemeClr val="dk1"/>
                          </a:solidFill>
                          <a:latin typeface="+mn-lt"/>
                          <a:ea typeface="+mn-ea"/>
                          <a:cs typeface="+mn-cs"/>
                          <a:hlinkClick r:id="rId4"/>
                        </a:rPr>
                        <a:t>R0073</a:t>
                      </a:r>
                      <a:endParaRPr lang="en-GB" sz="900" kern="1200">
                        <a:solidFill>
                          <a:schemeClr val="dk1"/>
                        </a:solidFill>
                        <a:latin typeface="+mn-lt"/>
                        <a:ea typeface="+mn-ea"/>
                        <a:cs typeface="+mn-cs"/>
                      </a:endParaRPr>
                    </a:p>
                  </a:txBody>
                  <a:tcPr>
                    <a:solidFill>
                      <a:schemeClr val="accent3">
                        <a:lumMod val="20000"/>
                        <a:lumOff val="80000"/>
                      </a:schemeClr>
                    </a:solidFill>
                  </a:tcPr>
                </a:tc>
                <a:tc>
                  <a:txBody>
                    <a:bodyPr/>
                    <a:lstStyle/>
                    <a:p>
                      <a:pPr marL="0" algn="l" defTabSz="914400" rtl="0" eaLnBrk="1" latinLnBrk="0" hangingPunct="1"/>
                      <a:r>
                        <a:rPr lang="en-US" sz="900" kern="1200">
                          <a:solidFill>
                            <a:schemeClr val="dk1"/>
                          </a:solidFill>
                          <a:latin typeface="+mn-lt"/>
                          <a:ea typeface="+mn-ea"/>
                          <a:cs typeface="+mn-cs"/>
                        </a:rPr>
                        <a:t>Introduction of a Housekeeping Change Proposal Process</a:t>
                      </a:r>
                      <a:endParaRPr lang="en-GB" sz="900" kern="1200">
                        <a:solidFill>
                          <a:schemeClr val="dk1"/>
                        </a:solidFill>
                        <a:latin typeface="+mn-lt"/>
                        <a:ea typeface="+mn-ea"/>
                        <a:cs typeface="+mn-cs"/>
                      </a:endParaRP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3">
                        <a:lumMod val="20000"/>
                        <a:lumOff val="80000"/>
                      </a:schemeClr>
                    </a:solidFill>
                  </a:tcPr>
                </a:tc>
                <a:tc>
                  <a:txBody>
                    <a:bodyPr/>
                    <a:lstStyle/>
                    <a:p>
                      <a:r>
                        <a:rPr lang="en-US" sz="900" b="0" kern="1200" err="1">
                          <a:solidFill>
                            <a:schemeClr val="dk1"/>
                          </a:solidFill>
                          <a:latin typeface="+mn-lt"/>
                          <a:ea typeface="+mn-ea"/>
                          <a:cs typeface="+mn-cs"/>
                        </a:rPr>
                        <a:t>Gemserv</a:t>
                      </a:r>
                      <a:endParaRPr lang="en-US" sz="900" b="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00" b="0" kern="1200">
                          <a:solidFill>
                            <a:schemeClr val="dk1"/>
                          </a:solidFill>
                          <a:latin typeface="+mn-lt"/>
                          <a:ea typeface="+mn-ea"/>
                          <a:cs typeface="+mn-cs"/>
                        </a:rPr>
                        <a:t>-</a:t>
                      </a:r>
                    </a:p>
                  </a:txBody>
                  <a:tcPr>
                    <a:solidFill>
                      <a:schemeClr val="accent3">
                        <a:lumMod val="20000"/>
                        <a:lumOff val="80000"/>
                      </a:schemeClr>
                    </a:solidFill>
                  </a:tcPr>
                </a:tc>
                <a:tc>
                  <a:txBody>
                    <a:bodyPr/>
                    <a:lstStyle/>
                    <a:p>
                      <a:r>
                        <a:rPr lang="en-GB" sz="900" kern="1200">
                          <a:solidFill>
                            <a:schemeClr val="dk1"/>
                          </a:solidFill>
                          <a:latin typeface="+mn-lt"/>
                          <a:ea typeface="+mn-ea"/>
                          <a:cs typeface="+mn-cs"/>
                        </a:rPr>
                        <a:t>Final Assessment</a:t>
                      </a:r>
                    </a:p>
                  </a:txBody>
                  <a:tcPr>
                    <a:solidFill>
                      <a:schemeClr val="accent3">
                        <a:lumMod val="20000"/>
                        <a:lumOff val="80000"/>
                      </a:schemeClr>
                    </a:solidFill>
                  </a:tcPr>
                </a:tc>
                <a:tc>
                  <a:txBody>
                    <a:bodyPr/>
                    <a:lstStyle/>
                    <a:p>
                      <a:r>
                        <a:rPr lang="en-GB" sz="900" kern="1200">
                          <a:solidFill>
                            <a:schemeClr val="dk1"/>
                          </a:solidFill>
                          <a:latin typeface="+mn-lt"/>
                          <a:ea typeface="+mn-ea"/>
                          <a:cs typeface="+mn-cs"/>
                        </a:rPr>
                        <a:t>24/02/2023 – Consolidated Consultation Response and Final Change Report published</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prstClr val="black"/>
                          </a:solidFill>
                          <a:effectLst/>
                          <a:uLnTx/>
                          <a:uFillTx/>
                          <a:latin typeface="+mn-lt"/>
                          <a:ea typeface="+mn-ea"/>
                          <a:cs typeface="+mn-cs"/>
                        </a:rPr>
                        <a:t>TBC</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prstClr val="black"/>
                          </a:solidFill>
                          <a:effectLst/>
                          <a:uLnTx/>
                          <a:uFillTx/>
                          <a:latin typeface="+mn-lt"/>
                          <a:ea typeface="+mn-ea"/>
                          <a:cs typeface="+mn-cs"/>
                        </a:rPr>
                        <a:t>Low</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prstClr val="black"/>
                          </a:solidFill>
                          <a:effectLst/>
                          <a:uLnTx/>
                          <a:uFillTx/>
                          <a:latin typeface="+mn-lt"/>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1792981583"/>
                  </a:ext>
                </a:extLst>
              </a:tr>
              <a:tr h="723089">
                <a:tc gridSpan="10">
                  <a:txBody>
                    <a:bodyPr/>
                    <a:lstStyle/>
                    <a:p>
                      <a:r>
                        <a:rPr lang="en-GB" sz="900" kern="1200">
                          <a:solidFill>
                            <a:schemeClr val="dk1"/>
                          </a:solidFill>
                          <a:latin typeface="+mn-lt"/>
                          <a:ea typeface="+mn-ea"/>
                          <a:cs typeface="+mn-cs"/>
                        </a:rPr>
                        <a:t>This Change was introduced to create a process which allows parties to amend </a:t>
                      </a:r>
                      <a:r>
                        <a:rPr lang="en-US" sz="900" kern="1200">
                          <a:solidFill>
                            <a:schemeClr val="dk1"/>
                          </a:solidFill>
                          <a:latin typeface="+mn-lt"/>
                          <a:ea typeface="+mn-ea"/>
                          <a:cs typeface="+mn-cs"/>
                        </a:rPr>
                        <a:t>typographical errors, formatting, and consistency errors (such as Paragraph numbering), out-of-date references to documents and </a:t>
                      </a:r>
                      <a:r>
                        <a:rPr lang="en-US" sz="900" kern="1200">
                          <a:solidFill>
                            <a:schemeClr val="tx1"/>
                          </a:solidFill>
                          <a:latin typeface="+mn-lt"/>
                          <a:ea typeface="+mn-ea"/>
                          <a:cs typeface="+mn-cs"/>
                        </a:rPr>
                        <a:t>updating addresses (including email) in the Retail Energy Code. Although it is a housekeeping Change, there are also amendments to legal text that we need to be involved in. Its important we monitor the outputs of this Change to capture any amendments that might be needed to our internal documents as a result, or if it creates inadvertent Change.</a:t>
                      </a:r>
                      <a:endParaRPr lang="en-GB" sz="900" kern="1200">
                        <a:solidFill>
                          <a:schemeClr val="tx1"/>
                        </a:solidFill>
                        <a:latin typeface="+mn-lt"/>
                        <a:ea typeface="+mn-ea"/>
                        <a:cs typeface="+mn-cs"/>
                      </a:endParaRPr>
                    </a:p>
                  </a:txBody>
                  <a:tcPr>
                    <a:solidFill>
                      <a:schemeClr val="accent3">
                        <a:lumMod val="20000"/>
                        <a:lumOff val="8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tc>
                <a:tc hMerge="1">
                  <a:txBody>
                    <a:bodyPr/>
                    <a:lstStyle/>
                    <a:p>
                      <a:endParaRPr lang="en-US" sz="900" b="0" kern="1200">
                        <a:solidFill>
                          <a:schemeClr val="dk1"/>
                        </a:solidFill>
                        <a:latin typeface="+mn-lt"/>
                        <a:ea typeface="+mn-ea"/>
                        <a:cs typeface="+mn-cs"/>
                      </a:endParaRPr>
                    </a:p>
                  </a:txBody>
                  <a:tcPr/>
                </a:tc>
                <a:tc hMerge="1">
                  <a:txBody>
                    <a:bodyPr/>
                    <a:lstStyle/>
                    <a:p>
                      <a:endParaRPr lang="en-GB" sz="900" b="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endParaRPr lang="en-GB" sz="90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587224203"/>
                  </a:ext>
                </a:extLst>
              </a:tr>
            </a:tbl>
          </a:graphicData>
        </a:graphic>
      </p:graphicFrame>
    </p:spTree>
    <p:extLst>
      <p:ext uri="{BB962C8B-B14F-4D97-AF65-F5344CB8AC3E}">
        <p14:creationId xmlns:p14="http://schemas.microsoft.com/office/powerpoint/2010/main" val="558323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69DB1F2-B906-40E7-9539-649BD69F6A78}"/>
              </a:ext>
            </a:extLst>
          </p:cNvPr>
          <p:cNvGrpSpPr/>
          <p:nvPr/>
        </p:nvGrpSpPr>
        <p:grpSpPr>
          <a:xfrm>
            <a:off x="111419" y="4385032"/>
            <a:ext cx="3401154" cy="475676"/>
            <a:chOff x="188250" y="4480964"/>
            <a:chExt cx="3401154" cy="475676"/>
          </a:xfrm>
        </p:grpSpPr>
        <p:grpSp>
          <p:nvGrpSpPr>
            <p:cNvPr id="25" name="Group 24">
              <a:extLst>
                <a:ext uri="{FF2B5EF4-FFF2-40B4-BE49-F238E27FC236}">
                  <a16:creationId xmlns:a16="http://schemas.microsoft.com/office/drawing/2014/main" id="{7AC3656E-A53A-4DBE-B205-C5F47EE504F4}"/>
                </a:ext>
              </a:extLst>
            </p:cNvPr>
            <p:cNvGrpSpPr/>
            <p:nvPr/>
          </p:nvGrpSpPr>
          <p:grpSpPr>
            <a:xfrm>
              <a:off x="188250" y="4480964"/>
              <a:ext cx="2347510" cy="475676"/>
              <a:chOff x="66502" y="4450261"/>
              <a:chExt cx="2347510" cy="475676"/>
            </a:xfrm>
          </p:grpSpPr>
          <p:grpSp>
            <p:nvGrpSpPr>
              <p:cNvPr id="28" name="Group 27">
                <a:extLst>
                  <a:ext uri="{FF2B5EF4-FFF2-40B4-BE49-F238E27FC236}">
                    <a16:creationId xmlns:a16="http://schemas.microsoft.com/office/drawing/2014/main" id="{BE0DAC09-7B24-4341-B432-B71DDCA51C65}"/>
                  </a:ext>
                </a:extLst>
              </p:cNvPr>
              <p:cNvGrpSpPr/>
              <p:nvPr/>
            </p:nvGrpSpPr>
            <p:grpSpPr>
              <a:xfrm>
                <a:off x="66502" y="4450261"/>
                <a:ext cx="1577167" cy="475676"/>
                <a:chOff x="0" y="4426024"/>
                <a:chExt cx="1577167" cy="475676"/>
              </a:xfrm>
            </p:grpSpPr>
            <p:grpSp>
              <p:nvGrpSpPr>
                <p:cNvPr id="31" name="Group 30">
                  <a:extLst>
                    <a:ext uri="{FF2B5EF4-FFF2-40B4-BE49-F238E27FC236}">
                      <a16:creationId xmlns:a16="http://schemas.microsoft.com/office/drawing/2014/main" id="{92833DCA-E9BA-4614-A711-4C5EC52ADE0B}"/>
                    </a:ext>
                  </a:extLst>
                </p:cNvPr>
                <p:cNvGrpSpPr/>
                <p:nvPr/>
              </p:nvGrpSpPr>
              <p:grpSpPr>
                <a:xfrm>
                  <a:off x="0" y="4650688"/>
                  <a:ext cx="1577167" cy="251012"/>
                  <a:chOff x="233082" y="4628585"/>
                  <a:chExt cx="1577167" cy="251012"/>
                </a:xfrm>
              </p:grpSpPr>
              <p:sp>
                <p:nvSpPr>
                  <p:cNvPr id="33" name="Rectangle 32">
                    <a:extLst>
                      <a:ext uri="{FF2B5EF4-FFF2-40B4-BE49-F238E27FC236}">
                        <a16:creationId xmlns:a16="http://schemas.microsoft.com/office/drawing/2014/main" id="{2E5E59F7-F5C0-4542-AEA4-1CA538CC0823}"/>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C7872618-A61C-4188-A6AE-495DDD75DED8}"/>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32" name="TextBox 31">
                  <a:extLst>
                    <a:ext uri="{FF2B5EF4-FFF2-40B4-BE49-F238E27FC236}">
                      <a16:creationId xmlns:a16="http://schemas.microsoft.com/office/drawing/2014/main" id="{7A7CF289-0E78-44FC-A71B-D69591072859}"/>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29" name="Rectangle 28">
                <a:extLst>
                  <a:ext uri="{FF2B5EF4-FFF2-40B4-BE49-F238E27FC236}">
                    <a16:creationId xmlns:a16="http://schemas.microsoft.com/office/drawing/2014/main" id="{1C25515B-E849-457E-AA5A-BFED9981E11E}"/>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0A895E6F-6D7F-4C57-99A4-32AC35649579}"/>
                  </a:ext>
                </a:extLst>
              </p:cNvPr>
              <p:cNvSpPr txBox="1"/>
              <p:nvPr/>
            </p:nvSpPr>
            <p:spPr>
              <a:xfrm>
                <a:off x="1769019" y="4690440"/>
                <a:ext cx="644993" cy="217713"/>
              </a:xfrm>
              <a:prstGeom prst="rect">
                <a:avLst/>
              </a:prstGeom>
              <a:noFill/>
            </p:spPr>
            <p:txBody>
              <a:bodyPr wrap="square" rtlCol="0">
                <a:spAutoFit/>
              </a:bodyPr>
              <a:lstStyle/>
              <a:p>
                <a:r>
                  <a:rPr lang="en-GB" sz="800"/>
                  <a:t>Upcoming</a:t>
                </a:r>
              </a:p>
            </p:txBody>
          </p:sp>
        </p:grpSp>
        <p:sp>
          <p:nvSpPr>
            <p:cNvPr id="26" name="Rectangle 25">
              <a:extLst>
                <a:ext uri="{FF2B5EF4-FFF2-40B4-BE49-F238E27FC236}">
                  <a16:creationId xmlns:a16="http://schemas.microsoft.com/office/drawing/2014/main" id="{400F69E2-2D79-432C-8EE3-6C2A27D00071}"/>
                </a:ext>
              </a:extLst>
            </p:cNvPr>
            <p:cNvSpPr/>
            <p:nvPr/>
          </p:nvSpPr>
          <p:spPr>
            <a:xfrm>
              <a:off x="2614735" y="4705628"/>
              <a:ext cx="250701" cy="251012"/>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D993DC1D-1BB4-4CF6-A7E6-1B6AE8674BAE}"/>
                </a:ext>
              </a:extLst>
            </p:cNvPr>
            <p:cNvSpPr txBox="1"/>
            <p:nvPr/>
          </p:nvSpPr>
          <p:spPr>
            <a:xfrm>
              <a:off x="2914787" y="4723412"/>
              <a:ext cx="674617" cy="215444"/>
            </a:xfrm>
            <a:prstGeom prst="rect">
              <a:avLst/>
            </a:prstGeom>
            <a:noFill/>
          </p:spPr>
          <p:txBody>
            <a:bodyPr wrap="square" rtlCol="0">
              <a:spAutoFit/>
            </a:bodyPr>
            <a:lstStyle/>
            <a:p>
              <a:r>
                <a:rPr lang="en-GB" sz="800"/>
                <a:t>Monitoring</a:t>
              </a:r>
            </a:p>
          </p:txBody>
        </p:sp>
      </p:grpSp>
      <p:graphicFrame>
        <p:nvGraphicFramePr>
          <p:cNvPr id="19" name="Table 4">
            <a:extLst>
              <a:ext uri="{FF2B5EF4-FFF2-40B4-BE49-F238E27FC236}">
                <a16:creationId xmlns:a16="http://schemas.microsoft.com/office/drawing/2014/main" id="{71AA9CD6-E631-4BB5-B34F-5CF096B511E5}"/>
              </a:ext>
            </a:extLst>
          </p:cNvPr>
          <p:cNvGraphicFramePr>
            <a:graphicFrameLocks noGrp="1"/>
          </p:cNvGraphicFramePr>
          <p:nvPr/>
        </p:nvGraphicFramePr>
        <p:xfrm>
          <a:off x="113582" y="300576"/>
          <a:ext cx="8916835" cy="3309399"/>
        </p:xfrm>
        <a:graphic>
          <a:graphicData uri="http://schemas.openxmlformats.org/drawingml/2006/table">
            <a:tbl>
              <a:tblPr firstRow="1" bandRow="1">
                <a:tableStyleId>{5C22544A-7EE6-4342-B048-85BDC9FD1C3A}</a:tableStyleId>
              </a:tblPr>
              <a:tblGrid>
                <a:gridCol w="556462">
                  <a:extLst>
                    <a:ext uri="{9D8B030D-6E8A-4147-A177-3AD203B41FA5}">
                      <a16:colId xmlns:a16="http://schemas.microsoft.com/office/drawing/2014/main" val="2783340181"/>
                    </a:ext>
                  </a:extLst>
                </a:gridCol>
                <a:gridCol w="1123077">
                  <a:extLst>
                    <a:ext uri="{9D8B030D-6E8A-4147-A177-3AD203B41FA5}">
                      <a16:colId xmlns:a16="http://schemas.microsoft.com/office/drawing/2014/main" val="1650494708"/>
                    </a:ext>
                  </a:extLst>
                </a:gridCol>
                <a:gridCol w="847606">
                  <a:extLst>
                    <a:ext uri="{9D8B030D-6E8A-4147-A177-3AD203B41FA5}">
                      <a16:colId xmlns:a16="http://schemas.microsoft.com/office/drawing/2014/main" val="1181846"/>
                    </a:ext>
                  </a:extLst>
                </a:gridCol>
                <a:gridCol w="784035">
                  <a:extLst>
                    <a:ext uri="{9D8B030D-6E8A-4147-A177-3AD203B41FA5}">
                      <a16:colId xmlns:a16="http://schemas.microsoft.com/office/drawing/2014/main" val="3038975976"/>
                    </a:ext>
                  </a:extLst>
                </a:gridCol>
                <a:gridCol w="667489">
                  <a:extLst>
                    <a:ext uri="{9D8B030D-6E8A-4147-A177-3AD203B41FA5}">
                      <a16:colId xmlns:a16="http://schemas.microsoft.com/office/drawing/2014/main" val="635768676"/>
                    </a:ext>
                  </a:extLst>
                </a:gridCol>
                <a:gridCol w="868796">
                  <a:extLst>
                    <a:ext uri="{9D8B030D-6E8A-4147-A177-3AD203B41FA5}">
                      <a16:colId xmlns:a16="http://schemas.microsoft.com/office/drawing/2014/main" val="3610219536"/>
                    </a:ext>
                  </a:extLst>
                </a:gridCol>
                <a:gridCol w="1194266">
                  <a:extLst>
                    <a:ext uri="{9D8B030D-6E8A-4147-A177-3AD203B41FA5}">
                      <a16:colId xmlns:a16="http://schemas.microsoft.com/office/drawing/2014/main" val="747045653"/>
                    </a:ext>
                  </a:extLst>
                </a:gridCol>
                <a:gridCol w="1114425">
                  <a:extLst>
                    <a:ext uri="{9D8B030D-6E8A-4147-A177-3AD203B41FA5}">
                      <a16:colId xmlns:a16="http://schemas.microsoft.com/office/drawing/2014/main" val="1122593893"/>
                    </a:ext>
                  </a:extLst>
                </a:gridCol>
                <a:gridCol w="812199">
                  <a:extLst>
                    <a:ext uri="{9D8B030D-6E8A-4147-A177-3AD203B41FA5}">
                      <a16:colId xmlns:a16="http://schemas.microsoft.com/office/drawing/2014/main" val="1247792632"/>
                    </a:ext>
                  </a:extLst>
                </a:gridCol>
                <a:gridCol w="948480">
                  <a:extLst>
                    <a:ext uri="{9D8B030D-6E8A-4147-A177-3AD203B41FA5}">
                      <a16:colId xmlns:a16="http://schemas.microsoft.com/office/drawing/2014/main" val="2801349151"/>
                    </a:ext>
                  </a:extLst>
                </a:gridCol>
              </a:tblGrid>
              <a:tr h="433317">
                <a:tc>
                  <a:txBody>
                    <a:bodyPr/>
                    <a:lstStyle/>
                    <a:p>
                      <a:pPr algn="ctr"/>
                      <a:r>
                        <a:rPr lang="en-GB" sz="920"/>
                        <a:t>Title </a:t>
                      </a:r>
                    </a:p>
                  </a:txBody>
                  <a:tcPr/>
                </a:tc>
                <a:tc>
                  <a:txBody>
                    <a:bodyPr/>
                    <a:lstStyle/>
                    <a:p>
                      <a:pPr algn="ctr"/>
                      <a:r>
                        <a:rPr lang="en-GB" sz="920"/>
                        <a:t>Description</a:t>
                      </a:r>
                    </a:p>
                  </a:txBody>
                  <a:tcPr/>
                </a:tc>
                <a:tc>
                  <a:txBody>
                    <a:bodyPr/>
                    <a:lstStyle/>
                    <a:p>
                      <a:pPr algn="ctr"/>
                      <a:r>
                        <a:rPr lang="en-GB" sz="920"/>
                        <a:t>XRN / </a:t>
                      </a:r>
                      <a:r>
                        <a:rPr lang="en-GB" sz="920">
                          <a:solidFill>
                            <a:schemeClr val="bg1"/>
                          </a:solidFill>
                        </a:rPr>
                        <a:t>UNC Mod</a:t>
                      </a:r>
                    </a:p>
                  </a:txBody>
                  <a:tcPr/>
                </a:tc>
                <a:tc>
                  <a:txBody>
                    <a:bodyPr/>
                    <a:lstStyle/>
                    <a:p>
                      <a:pPr algn="ctr"/>
                      <a:r>
                        <a:rPr lang="en-GB" sz="920"/>
                        <a:t>Proposer</a:t>
                      </a:r>
                    </a:p>
                  </a:txBody>
                  <a:tcPr/>
                </a:tc>
                <a:tc>
                  <a:txBody>
                    <a:bodyPr/>
                    <a:lstStyle/>
                    <a:p>
                      <a:pPr algn="ctr"/>
                      <a:r>
                        <a:rPr lang="en-GB" sz="920"/>
                        <a:t>Impact/</a:t>
                      </a:r>
                    </a:p>
                    <a:p>
                      <a:pPr algn="ctr"/>
                      <a:r>
                        <a:rPr lang="en-GB" sz="920"/>
                        <a:t>Funding</a:t>
                      </a:r>
                    </a:p>
                  </a:txBody>
                  <a:tcPr/>
                </a:tc>
                <a:tc>
                  <a:txBody>
                    <a:bodyPr/>
                    <a:lstStyle/>
                    <a:p>
                      <a:pPr algn="ctr"/>
                      <a:r>
                        <a:rPr lang="en-GB" sz="920"/>
                        <a:t>Status</a:t>
                      </a:r>
                    </a:p>
                  </a:txBody>
                  <a:tcPr/>
                </a:tc>
                <a:tc>
                  <a:txBody>
                    <a:bodyPr/>
                    <a:lstStyle/>
                    <a:p>
                      <a:pPr marL="0" algn="ctr" defTabSz="914400" rtl="0" eaLnBrk="1" latinLnBrk="0" hangingPunct="1"/>
                      <a:r>
                        <a:rPr lang="en-GB" sz="920" b="1" kern="1200">
                          <a:solidFill>
                            <a:schemeClr val="lt1"/>
                          </a:solidFill>
                          <a:latin typeface="+mn-lt"/>
                          <a:ea typeface="+mn-ea"/>
                          <a:cs typeface="+mn-cs"/>
                        </a:rPr>
                        <a:t>Next Action date</a:t>
                      </a:r>
                    </a:p>
                  </a:txBody>
                  <a:tcPr/>
                </a:tc>
                <a:tc>
                  <a:txBody>
                    <a:bodyPr/>
                    <a:lstStyle/>
                    <a:p>
                      <a:pPr marL="0" algn="ctr" defTabSz="914400" rtl="0" eaLnBrk="1" latinLnBrk="0" hangingPunct="1"/>
                      <a:r>
                        <a:rPr lang="en-GB" sz="92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920" b="1" kern="1200">
                          <a:solidFill>
                            <a:schemeClr val="bg1"/>
                          </a:solidFill>
                          <a:latin typeface="+mn-lt"/>
                          <a:ea typeface="+mn-ea"/>
                          <a:cs typeface="+mn-cs"/>
                        </a:rPr>
                        <a:t>REC Priority</a:t>
                      </a:r>
                      <a:endParaRPr lang="en-GB" sz="920" b="1" kern="1200">
                        <a:solidFill>
                          <a:schemeClr val="lt1"/>
                        </a:solidFill>
                        <a:latin typeface="+mn-lt"/>
                        <a:ea typeface="+mn-ea"/>
                        <a:cs typeface="+mn-cs"/>
                      </a:endParaRPr>
                    </a:p>
                  </a:txBody>
                  <a:tcPr/>
                </a:tc>
                <a:tc>
                  <a:txBody>
                    <a:bodyPr/>
                    <a:lstStyle/>
                    <a:p>
                      <a:pPr marL="0" algn="ctr" defTabSz="914400" rtl="0" eaLnBrk="1" latinLnBrk="0" hangingPunct="1"/>
                      <a:r>
                        <a:rPr lang="en-GB" sz="920" b="1" kern="1200">
                          <a:solidFill>
                            <a:schemeClr val="lt1"/>
                          </a:solidFill>
                          <a:latin typeface="+mn-lt"/>
                          <a:ea typeface="+mn-ea"/>
                          <a:cs typeface="+mn-cs"/>
                        </a:rPr>
                        <a:t>Attachments</a:t>
                      </a:r>
                    </a:p>
                  </a:txBody>
                  <a:tcPr/>
                </a:tc>
                <a:extLst>
                  <a:ext uri="{0D108BD9-81ED-4DB2-BD59-A6C34878D82A}">
                    <a16:rowId xmlns:a16="http://schemas.microsoft.com/office/drawing/2014/main" val="403943123"/>
                  </a:ext>
                </a:extLst>
              </a:tr>
              <a:tr h="1106541">
                <a:tc>
                  <a:txBody>
                    <a:bodyPr/>
                    <a:lstStyle/>
                    <a:p>
                      <a:r>
                        <a:rPr lang="en-GB" sz="920" kern="1200">
                          <a:solidFill>
                            <a:schemeClr val="dk1"/>
                          </a:solidFill>
                          <a:latin typeface="+mn-lt"/>
                          <a:ea typeface="+mn-ea"/>
                          <a:cs typeface="+mn-cs"/>
                          <a:hlinkClick r:id="rId4"/>
                        </a:rPr>
                        <a:t>R0074</a:t>
                      </a:r>
                      <a:endParaRPr lang="en-GB" sz="92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Release of Community View Data Items to MEMs in GES</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N/A</a:t>
                      </a:r>
                    </a:p>
                  </a:txBody>
                  <a:tcPr>
                    <a:solidFill>
                      <a:schemeClr val="accent3">
                        <a:lumMod val="20000"/>
                        <a:lumOff val="80000"/>
                      </a:schemeClr>
                    </a:solidFill>
                  </a:tcPr>
                </a:tc>
                <a:tc>
                  <a:txBody>
                    <a:bodyPr/>
                    <a:lstStyle/>
                    <a:p>
                      <a:pPr marL="0" algn="l" defTabSz="914400" rtl="0" eaLnBrk="1" latinLnBrk="0" hangingPunct="1"/>
                      <a:r>
                        <a:rPr lang="en-GB" sz="920" b="0" i="0" kern="1200">
                          <a:solidFill>
                            <a:srgbClr val="272833"/>
                          </a:solidFill>
                          <a:effectLst/>
                          <a:latin typeface="+mn-lt"/>
                          <a:ea typeface="+mn-ea"/>
                          <a:cs typeface="+mn-cs"/>
                        </a:rPr>
                        <a:t>Xoserve</a:t>
                      </a:r>
                    </a:p>
                  </a:txBody>
                  <a:tcPr>
                    <a:solidFill>
                      <a:schemeClr val="accent3">
                        <a:lumMod val="20000"/>
                        <a:lumOff val="80000"/>
                      </a:schemeClr>
                    </a:solidFill>
                  </a:tcPr>
                </a:tc>
                <a:tc>
                  <a:txBody>
                    <a:bodyPr/>
                    <a:lstStyle/>
                    <a:p>
                      <a:pPr marL="0" algn="l" defTabSz="914400" rtl="0" eaLnBrk="1" latinLnBrk="0" hangingPunct="1"/>
                      <a:r>
                        <a:rPr lang="en-GB" sz="920" b="0" i="0" kern="1200">
                          <a:solidFill>
                            <a:srgbClr val="272833"/>
                          </a:solidFill>
                          <a:effectLst/>
                          <a:latin typeface="+mn-lt"/>
                          <a:ea typeface="+mn-ea"/>
                          <a:cs typeface="+mn-cs"/>
                        </a:rPr>
                        <a:t>GES</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Final Assessment</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24/02/2023 - Changes to the DAM</a:t>
                      </a:r>
                    </a:p>
                    <a:p>
                      <a:endParaRPr lang="en-GB" sz="920" kern="1200">
                        <a:solidFill>
                          <a:schemeClr val="dk1"/>
                        </a:solidFill>
                        <a:latin typeface="+mn-lt"/>
                        <a:ea typeface="+mn-ea"/>
                        <a:cs typeface="+mn-cs"/>
                      </a:endParaRPr>
                    </a:p>
                    <a:p>
                      <a:r>
                        <a:rPr lang="en-GB" sz="920" kern="1200">
                          <a:solidFill>
                            <a:schemeClr val="dk1"/>
                          </a:solidFill>
                          <a:latin typeface="+mn-lt"/>
                          <a:ea typeface="+mn-ea"/>
                          <a:cs typeface="+mn-cs"/>
                        </a:rPr>
                        <a:t>27/02/2023 – Functional Change planning</a:t>
                      </a:r>
                    </a:p>
                  </a:txBody>
                  <a:tcPr>
                    <a:solidFill>
                      <a:schemeClr val="accent3">
                        <a:lumMod val="20000"/>
                        <a:lumOff val="80000"/>
                      </a:schemeClr>
                    </a:solidFill>
                  </a:tcPr>
                </a:tc>
                <a:tc>
                  <a:txBody>
                    <a:bodyPr/>
                    <a:lstStyle/>
                    <a:p>
                      <a:r>
                        <a:rPr lang="en-GB" sz="920" kern="1200">
                          <a:solidFill>
                            <a:schemeClr val="tx1"/>
                          </a:solidFill>
                          <a:latin typeface="+mn-lt"/>
                          <a:ea typeface="+mn-ea"/>
                          <a:cs typeface="+mn-cs"/>
                        </a:rPr>
                        <a:t>Changes to the DAM – Major, Feb 23</a:t>
                      </a:r>
                    </a:p>
                    <a:p>
                      <a:endParaRPr lang="en-GB" sz="920" kern="1200">
                        <a:solidFill>
                          <a:schemeClr val="tx1"/>
                        </a:solidFill>
                        <a:latin typeface="+mn-lt"/>
                        <a:ea typeface="+mn-ea"/>
                        <a:cs typeface="+mn-cs"/>
                      </a:endParaRPr>
                    </a:p>
                    <a:p>
                      <a:r>
                        <a:rPr lang="en-GB" sz="920" kern="1200">
                          <a:solidFill>
                            <a:schemeClr val="tx1"/>
                          </a:solidFill>
                          <a:latin typeface="+mn-lt"/>
                          <a:ea typeface="+mn-ea"/>
                          <a:cs typeface="+mn-cs"/>
                        </a:rPr>
                        <a:t>Functional Change - TBC</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High</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20" b="0" i="0" u="none" strike="noStrike" kern="1200" cap="none" spc="0" normalizeH="0" baseline="0" noProof="0">
                        <a:ln>
                          <a:noFill/>
                        </a:ln>
                        <a:effectLst/>
                        <a:uLnTx/>
                        <a:uFillTx/>
                        <a:latin typeface="+mn-lt"/>
                        <a:ea typeface="+mn-ea"/>
                        <a:cs typeface="+mn-cs"/>
                      </a:endParaRPr>
                    </a:p>
                  </a:txBody>
                  <a:tcPr>
                    <a:solidFill>
                      <a:schemeClr val="accent3">
                        <a:lumMod val="20000"/>
                        <a:lumOff val="80000"/>
                      </a:schemeClr>
                    </a:solidFill>
                  </a:tcPr>
                </a:tc>
                <a:extLst>
                  <a:ext uri="{0D108BD9-81ED-4DB2-BD59-A6C34878D82A}">
                    <a16:rowId xmlns:a16="http://schemas.microsoft.com/office/drawing/2014/main" val="172397581"/>
                  </a:ext>
                </a:extLst>
              </a:tr>
              <a:tr h="519935">
                <a:tc gridSpan="10">
                  <a:txBody>
                    <a:bodyPr/>
                    <a:lstStyle/>
                    <a:p>
                      <a:r>
                        <a:rPr lang="en-GB" sz="920" kern="1200">
                          <a:solidFill>
                            <a:schemeClr val="dk1"/>
                          </a:solidFill>
                          <a:latin typeface="+mn-lt"/>
                          <a:ea typeface="+mn-ea"/>
                          <a:cs typeface="+mn-cs"/>
                        </a:rPr>
                        <a:t>This Change was raised to </a:t>
                      </a:r>
                      <a:r>
                        <a:rPr lang="en-US" sz="920" kern="1200">
                          <a:solidFill>
                            <a:schemeClr val="dk1"/>
                          </a:solidFill>
                          <a:latin typeface="+mn-lt"/>
                          <a:ea typeface="+mn-ea"/>
                          <a:cs typeface="+mn-cs"/>
                        </a:rPr>
                        <a:t>enable MEMs to ‘Community View’ access to a limited set of data in the GES, for sites where they are not the appointed MEM. As the GES Provider we are heavily involved in the planning and delivery of this Change.</a:t>
                      </a:r>
                      <a:endParaRPr lang="en-GB" sz="92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pPr marL="0" algn="l" defTabSz="914400" rtl="0" eaLnBrk="1" latinLnBrk="0" hangingPunct="1"/>
                      <a:endParaRPr lang="en-GB" sz="950" b="0" i="0" kern="1200">
                        <a:solidFill>
                          <a:srgbClr val="272833"/>
                        </a:solidFill>
                        <a:effectLst/>
                        <a:latin typeface="+mn-lt"/>
                        <a:ea typeface="+mn-ea"/>
                        <a:cs typeface="+mn-cs"/>
                      </a:endParaRPr>
                    </a:p>
                  </a:txBody>
                  <a:tcPr>
                    <a:solidFill>
                      <a:schemeClr val="accent3">
                        <a:lumMod val="20000"/>
                        <a:lumOff val="80000"/>
                      </a:schemeClr>
                    </a:solidFill>
                  </a:tcPr>
                </a:tc>
                <a:tc hMerge="1">
                  <a:txBody>
                    <a:bodyPr/>
                    <a:lstStyle/>
                    <a:p>
                      <a:pPr marL="0" algn="l" defTabSz="914400" rtl="0" eaLnBrk="1" latinLnBrk="0" hangingPunct="1"/>
                      <a:endParaRPr lang="en-GB" sz="950" b="0" i="0" kern="1200">
                        <a:solidFill>
                          <a:srgbClr val="272833"/>
                        </a:solidFill>
                        <a:effectLst/>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tx1"/>
                        </a:solidFill>
                        <a:latin typeface="+mn-lt"/>
                        <a:ea typeface="+mn-ea"/>
                        <a:cs typeface="+mn-cs"/>
                      </a:endParaRPr>
                    </a:p>
                  </a:txBody>
                  <a:tcPr/>
                </a:tc>
                <a:tc hMerge="1">
                  <a:txBody>
                    <a:bodyPr/>
                    <a:lstStyle/>
                    <a:p>
                      <a:endParaRPr lang="en-GB" sz="950" kern="1200">
                        <a:solidFill>
                          <a:schemeClr val="dk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effectLst/>
                        <a:uLnTx/>
                        <a:uFillTx/>
                        <a:latin typeface="Arial"/>
                        <a:ea typeface="+mn-ea"/>
                        <a:cs typeface="+mn-cs"/>
                      </a:endParaRPr>
                    </a:p>
                  </a:txBody>
                  <a:tcPr>
                    <a:solidFill>
                      <a:schemeClr val="accent3">
                        <a:lumMod val="20000"/>
                        <a:lumOff val="80000"/>
                      </a:schemeClr>
                    </a:solidFill>
                  </a:tcPr>
                </a:tc>
                <a:extLst>
                  <a:ext uri="{0D108BD9-81ED-4DB2-BD59-A6C34878D82A}">
                    <a16:rowId xmlns:a16="http://schemas.microsoft.com/office/drawing/2014/main" val="2927845554"/>
                  </a:ext>
                </a:extLst>
              </a:tr>
              <a:tr h="672727">
                <a:tc>
                  <a:txBody>
                    <a:bodyPr/>
                    <a:lstStyle/>
                    <a:p>
                      <a:r>
                        <a:rPr lang="en-GB" sz="920" kern="1200">
                          <a:solidFill>
                            <a:schemeClr val="dk1"/>
                          </a:solidFill>
                          <a:latin typeface="+mn-lt"/>
                          <a:ea typeface="+mn-ea"/>
                          <a:cs typeface="+mn-cs"/>
                          <a:hlinkClick r:id="rId5"/>
                        </a:rPr>
                        <a:t>R0091</a:t>
                      </a:r>
                      <a:endParaRPr lang="en-GB" sz="92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US" sz="920" kern="1200">
                          <a:solidFill>
                            <a:schemeClr val="dk1"/>
                          </a:solidFill>
                          <a:latin typeface="+mn-lt"/>
                          <a:ea typeface="+mn-ea"/>
                          <a:cs typeface="+mn-cs"/>
                        </a:rPr>
                        <a:t>Clarifications to the Theft Detection Incentive Scheme</a:t>
                      </a:r>
                      <a:endParaRPr lang="en-GB" sz="92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920" kern="1200">
                          <a:solidFill>
                            <a:schemeClr val="dk1"/>
                          </a:solidFill>
                          <a:latin typeface="+mn-lt"/>
                          <a:ea typeface="+mn-ea"/>
                          <a:cs typeface="+mn-cs"/>
                          <a:hlinkClick r:id="rId6"/>
                        </a:rPr>
                        <a:t>XRN 5236</a:t>
                      </a:r>
                      <a:endParaRPr lang="en-GB" sz="920" kern="1200">
                        <a:solidFill>
                          <a:schemeClr val="dk1"/>
                        </a:solidFill>
                        <a:latin typeface="+mn-lt"/>
                        <a:ea typeface="+mn-ea"/>
                        <a:cs typeface="+mn-cs"/>
                      </a:endParaRPr>
                    </a:p>
                    <a:p>
                      <a:r>
                        <a:rPr lang="en-GB" sz="920" kern="1200">
                          <a:solidFill>
                            <a:schemeClr val="dk1"/>
                          </a:solidFill>
                          <a:latin typeface="+mn-lt"/>
                          <a:ea typeface="+mn-ea"/>
                          <a:cs typeface="+mn-cs"/>
                        </a:rPr>
                        <a:t>MOD 0734</a:t>
                      </a:r>
                    </a:p>
                  </a:txBody>
                  <a:tcPr>
                    <a:solidFill>
                      <a:schemeClr val="accent3">
                        <a:lumMod val="20000"/>
                        <a:lumOff val="80000"/>
                      </a:schemeClr>
                    </a:solidFill>
                  </a:tcPr>
                </a:tc>
                <a:tc>
                  <a:txBody>
                    <a:bodyPr/>
                    <a:lstStyle/>
                    <a:p>
                      <a:pPr marL="0" algn="l" defTabSz="914400" rtl="0" eaLnBrk="1" latinLnBrk="0" hangingPunct="1"/>
                      <a:r>
                        <a:rPr lang="en-GB" sz="920" b="0" i="0" kern="1200">
                          <a:solidFill>
                            <a:srgbClr val="272833"/>
                          </a:solidFill>
                          <a:effectLst/>
                          <a:latin typeface="+mn-lt"/>
                          <a:ea typeface="+mn-ea"/>
                          <a:cs typeface="+mn-cs"/>
                        </a:rPr>
                        <a:t>Deloitte (RPA) </a:t>
                      </a:r>
                    </a:p>
                  </a:txBody>
                  <a:tcPr>
                    <a:solidFill>
                      <a:schemeClr val="accent3">
                        <a:lumMod val="20000"/>
                        <a:lumOff val="80000"/>
                      </a:schemeClr>
                    </a:solidFill>
                  </a:tcPr>
                </a:tc>
                <a:tc>
                  <a:txBody>
                    <a:bodyPr/>
                    <a:lstStyle/>
                    <a:p>
                      <a:pPr marL="0" algn="l" defTabSz="914400" rtl="0" eaLnBrk="1" latinLnBrk="0" hangingPunct="1"/>
                      <a:r>
                        <a:rPr lang="en-GB" sz="920" b="0" i="0" kern="1200">
                          <a:solidFill>
                            <a:schemeClr val="tx1"/>
                          </a:solidFill>
                          <a:effectLst/>
                          <a:latin typeface="+mn-lt"/>
                          <a:ea typeface="+mn-ea"/>
                          <a:cs typeface="+mn-cs"/>
                        </a:rPr>
                        <a:t>-</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Consultation</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10/03/2023 – Consultation closeout</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TBC</a:t>
                      </a:r>
                    </a:p>
                  </a:txBody>
                  <a:tcPr>
                    <a:solidFill>
                      <a:schemeClr val="accent3">
                        <a:lumMod val="20000"/>
                        <a:lumOff val="80000"/>
                      </a:schemeClr>
                    </a:solidFill>
                  </a:tcPr>
                </a:tc>
                <a:tc>
                  <a:txBody>
                    <a:bodyPr/>
                    <a:lstStyle/>
                    <a:p>
                      <a:r>
                        <a:rPr lang="en-GB" sz="920" kern="1200">
                          <a:solidFill>
                            <a:schemeClr val="dk1"/>
                          </a:solidFill>
                          <a:latin typeface="+mn-lt"/>
                          <a:ea typeface="+mn-ea"/>
                          <a:cs typeface="+mn-cs"/>
                        </a:rPr>
                        <a:t>Low</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2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3">
                        <a:lumMod val="20000"/>
                        <a:lumOff val="80000"/>
                      </a:schemeClr>
                    </a:solidFill>
                  </a:tcPr>
                </a:tc>
                <a:extLst>
                  <a:ext uri="{0D108BD9-81ED-4DB2-BD59-A6C34878D82A}">
                    <a16:rowId xmlns:a16="http://schemas.microsoft.com/office/drawing/2014/main" val="390568879"/>
                  </a:ext>
                </a:extLst>
              </a:tr>
              <a:tr h="576879">
                <a:tc gridSpan="10">
                  <a:txBody>
                    <a:bodyPr/>
                    <a:lstStyle/>
                    <a:p>
                      <a:r>
                        <a:rPr lang="en-US" sz="920"/>
                        <a:t>Following implementation of UNC Mod 0734 the RECCo are responsible for providing details of Confirmed Theft to the CDSP.  We expect this to be the REC change that implements this obligation.</a:t>
                      </a:r>
                      <a:endParaRPr lang="en-GB" sz="920" kern="1200">
                        <a:solidFill>
                          <a:schemeClr val="tx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pPr marL="0" algn="l" defTabSz="914400" rtl="0" eaLnBrk="1" latinLnBrk="0" hangingPunct="1"/>
                      <a:endParaRPr lang="en-GB" sz="950" b="0" i="0" kern="1200">
                        <a:solidFill>
                          <a:srgbClr val="272833"/>
                        </a:solidFill>
                        <a:effectLst/>
                        <a:latin typeface="+mn-lt"/>
                        <a:ea typeface="+mn-ea"/>
                        <a:cs typeface="+mn-cs"/>
                      </a:endParaRPr>
                    </a:p>
                  </a:txBody>
                  <a:tcPr>
                    <a:solidFill>
                      <a:schemeClr val="accent3">
                        <a:lumMod val="20000"/>
                        <a:lumOff val="80000"/>
                      </a:schemeClr>
                    </a:solidFill>
                  </a:tcPr>
                </a:tc>
                <a:tc hMerge="1">
                  <a:txBody>
                    <a:bodyPr/>
                    <a:lstStyle/>
                    <a:p>
                      <a:pPr marL="0" algn="l" defTabSz="914400" rtl="0" eaLnBrk="1" latinLnBrk="0" hangingPunct="1"/>
                      <a:endParaRPr lang="en-GB" sz="950" b="0" i="0" kern="1200">
                        <a:solidFill>
                          <a:schemeClr val="tx1"/>
                        </a:solidFill>
                        <a:effectLst/>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sz="950" kern="1200">
                        <a:solidFill>
                          <a:schemeClr val="dk1"/>
                        </a:solidFill>
                        <a:latin typeface="+mn-lt"/>
                        <a:ea typeface="+mn-ea"/>
                        <a:cs typeface="+mn-cs"/>
                      </a:endParaRPr>
                    </a:p>
                  </a:txBody>
                  <a:tcPr>
                    <a:solidFill>
                      <a:schemeClr val="accent3">
                        <a:lumMod val="20000"/>
                        <a:lumOff val="80000"/>
                      </a:schemeClr>
                    </a:solidFill>
                  </a:tcPr>
                </a:tc>
                <a:tc hMerge="1">
                  <a:txBody>
                    <a:bodyPr/>
                    <a:lstStyle/>
                    <a:p>
                      <a:endParaRPr lang="en-GB"/>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50" b="0" i="0" u="none" strike="noStrike" kern="1200" cap="none" spc="0" normalizeH="0" baseline="0" noProof="0">
                        <a:ln>
                          <a:noFill/>
                        </a:ln>
                        <a:solidFill>
                          <a:prstClr val="black"/>
                        </a:solidFill>
                        <a:effectLst/>
                        <a:uLnTx/>
                        <a:uFillTx/>
                        <a:latin typeface="Arial"/>
                        <a:ea typeface="+mn-ea"/>
                        <a:cs typeface="+mn-cs"/>
                      </a:endParaRPr>
                    </a:p>
                  </a:txBody>
                  <a:tcPr>
                    <a:solidFill>
                      <a:schemeClr val="accent3">
                        <a:lumMod val="20000"/>
                        <a:lumOff val="80000"/>
                      </a:schemeClr>
                    </a:solidFill>
                  </a:tcPr>
                </a:tc>
                <a:extLst>
                  <a:ext uri="{0D108BD9-81ED-4DB2-BD59-A6C34878D82A}">
                    <a16:rowId xmlns:a16="http://schemas.microsoft.com/office/drawing/2014/main" val="1086328056"/>
                  </a:ext>
                </a:extLst>
              </a:tr>
            </a:tbl>
          </a:graphicData>
        </a:graphic>
      </p:graphicFrame>
      <p:graphicFrame>
        <p:nvGraphicFramePr>
          <p:cNvPr id="14" name="Object 13">
            <a:extLst>
              <a:ext uri="{FF2B5EF4-FFF2-40B4-BE49-F238E27FC236}">
                <a16:creationId xmlns:a16="http://schemas.microsoft.com/office/drawing/2014/main" id="{1F8BEFB0-D416-4EF0-9139-DA3C06408944}"/>
              </a:ext>
            </a:extLst>
          </p:cNvPr>
          <p:cNvGraphicFramePr>
            <a:graphicFrameLocks noChangeAspect="1"/>
          </p:cNvGraphicFramePr>
          <p:nvPr/>
        </p:nvGraphicFramePr>
        <p:xfrm>
          <a:off x="8133539" y="969213"/>
          <a:ext cx="896878" cy="790997"/>
        </p:xfrm>
        <a:graphic>
          <a:graphicData uri="http://schemas.openxmlformats.org/presentationml/2006/ole">
            <mc:AlternateContent xmlns:mc="http://schemas.openxmlformats.org/markup-compatibility/2006">
              <mc:Choice xmlns:v="urn:schemas-microsoft-com:vml" Requires="v">
                <p:oleObj spid="_x0000_s70657" name="Document" showAsIcon="1" r:id="rId7" imgW="914400" imgH="806400" progId="Word.Document.12">
                  <p:embed/>
                </p:oleObj>
              </mc:Choice>
              <mc:Fallback>
                <p:oleObj name="Document" showAsIcon="1" r:id="rId7" imgW="914400" imgH="806400" progId="Word.Document.12">
                  <p:embed/>
                  <p:pic>
                    <p:nvPicPr>
                      <p:cNvPr id="14" name="Object 13">
                        <a:extLst>
                          <a:ext uri="{FF2B5EF4-FFF2-40B4-BE49-F238E27FC236}">
                            <a16:creationId xmlns:a16="http://schemas.microsoft.com/office/drawing/2014/main" id="{1F8BEFB0-D416-4EF0-9139-DA3C06408944}"/>
                          </a:ext>
                        </a:extLst>
                      </p:cNvPr>
                      <p:cNvPicPr/>
                      <p:nvPr/>
                    </p:nvPicPr>
                    <p:blipFill>
                      <a:blip r:embed="rId8"/>
                      <a:stretch>
                        <a:fillRect/>
                      </a:stretch>
                    </p:blipFill>
                    <p:spPr>
                      <a:xfrm>
                        <a:off x="8133539" y="969213"/>
                        <a:ext cx="896878" cy="790997"/>
                      </a:xfrm>
                      <a:prstGeom prst="rect">
                        <a:avLst/>
                      </a:prstGeom>
                    </p:spPr>
                  </p:pic>
                </p:oleObj>
              </mc:Fallback>
            </mc:AlternateContent>
          </a:graphicData>
        </a:graphic>
      </p:graphicFrame>
    </p:spTree>
    <p:extLst>
      <p:ext uri="{BB962C8B-B14F-4D97-AF65-F5344CB8AC3E}">
        <p14:creationId xmlns:p14="http://schemas.microsoft.com/office/powerpoint/2010/main" val="2892915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D16D18-8AA7-4A8A-B537-7FD016093441}"/>
              </a:ext>
            </a:extLst>
          </p:cNvPr>
          <p:cNvGraphicFramePr>
            <a:graphicFrameLocks noGrp="1"/>
          </p:cNvGraphicFramePr>
          <p:nvPr/>
        </p:nvGraphicFramePr>
        <p:xfrm>
          <a:off x="111419" y="680155"/>
          <a:ext cx="8921160" cy="2795479"/>
        </p:xfrm>
        <a:graphic>
          <a:graphicData uri="http://schemas.openxmlformats.org/drawingml/2006/table">
            <a:tbl>
              <a:tblPr firstRow="1" bandRow="1">
                <a:tableStyleId>{5C22544A-7EE6-4342-B048-85BDC9FD1C3A}</a:tableStyleId>
              </a:tblPr>
              <a:tblGrid>
                <a:gridCol w="537884">
                  <a:extLst>
                    <a:ext uri="{9D8B030D-6E8A-4147-A177-3AD203B41FA5}">
                      <a16:colId xmlns:a16="http://schemas.microsoft.com/office/drawing/2014/main" val="4027058344"/>
                    </a:ext>
                  </a:extLst>
                </a:gridCol>
                <a:gridCol w="1586751">
                  <a:extLst>
                    <a:ext uri="{9D8B030D-6E8A-4147-A177-3AD203B41FA5}">
                      <a16:colId xmlns:a16="http://schemas.microsoft.com/office/drawing/2014/main" val="2162668323"/>
                    </a:ext>
                  </a:extLst>
                </a:gridCol>
                <a:gridCol w="514830">
                  <a:extLst>
                    <a:ext uri="{9D8B030D-6E8A-4147-A177-3AD203B41FA5}">
                      <a16:colId xmlns:a16="http://schemas.microsoft.com/office/drawing/2014/main" val="3779861357"/>
                    </a:ext>
                  </a:extLst>
                </a:gridCol>
                <a:gridCol w="744670">
                  <a:extLst>
                    <a:ext uri="{9D8B030D-6E8A-4147-A177-3AD203B41FA5}">
                      <a16:colId xmlns:a16="http://schemas.microsoft.com/office/drawing/2014/main" val="2574131077"/>
                    </a:ext>
                  </a:extLst>
                </a:gridCol>
                <a:gridCol w="682907">
                  <a:extLst>
                    <a:ext uri="{9D8B030D-6E8A-4147-A177-3AD203B41FA5}">
                      <a16:colId xmlns:a16="http://schemas.microsoft.com/office/drawing/2014/main" val="1331661363"/>
                    </a:ext>
                  </a:extLst>
                </a:gridCol>
                <a:gridCol w="1030147">
                  <a:extLst>
                    <a:ext uri="{9D8B030D-6E8A-4147-A177-3AD203B41FA5}">
                      <a16:colId xmlns:a16="http://schemas.microsoft.com/office/drawing/2014/main" val="3255583653"/>
                    </a:ext>
                  </a:extLst>
                </a:gridCol>
                <a:gridCol w="1469984">
                  <a:extLst>
                    <a:ext uri="{9D8B030D-6E8A-4147-A177-3AD203B41FA5}">
                      <a16:colId xmlns:a16="http://schemas.microsoft.com/office/drawing/2014/main" val="1493277682"/>
                    </a:ext>
                  </a:extLst>
                </a:gridCol>
                <a:gridCol w="833378">
                  <a:extLst>
                    <a:ext uri="{9D8B030D-6E8A-4147-A177-3AD203B41FA5}">
                      <a16:colId xmlns:a16="http://schemas.microsoft.com/office/drawing/2014/main" val="2058559583"/>
                    </a:ext>
                  </a:extLst>
                </a:gridCol>
                <a:gridCol w="636607">
                  <a:extLst>
                    <a:ext uri="{9D8B030D-6E8A-4147-A177-3AD203B41FA5}">
                      <a16:colId xmlns:a16="http://schemas.microsoft.com/office/drawing/2014/main" val="1065136424"/>
                    </a:ext>
                  </a:extLst>
                </a:gridCol>
                <a:gridCol w="884002">
                  <a:extLst>
                    <a:ext uri="{9D8B030D-6E8A-4147-A177-3AD203B41FA5}">
                      <a16:colId xmlns:a16="http://schemas.microsoft.com/office/drawing/2014/main" val="195784657"/>
                    </a:ext>
                  </a:extLst>
                </a:gridCol>
              </a:tblGrid>
              <a:tr h="350721">
                <a:tc>
                  <a:txBody>
                    <a:bodyPr/>
                    <a:lstStyle/>
                    <a:p>
                      <a:pPr algn="ctr"/>
                      <a:r>
                        <a:rPr lang="en-GB" sz="900"/>
                        <a:t>Title </a:t>
                      </a:r>
                    </a:p>
                  </a:txBody>
                  <a:tcPr/>
                </a:tc>
                <a:tc>
                  <a:txBody>
                    <a:bodyPr/>
                    <a:lstStyle/>
                    <a:p>
                      <a:pPr algn="ctr"/>
                      <a:r>
                        <a:rPr lang="en-GB" sz="900"/>
                        <a:t>Description</a:t>
                      </a:r>
                    </a:p>
                  </a:txBody>
                  <a:tcPr/>
                </a:tc>
                <a:tc>
                  <a:txBody>
                    <a:bodyPr/>
                    <a:lstStyle/>
                    <a:p>
                      <a:pPr algn="ctr"/>
                      <a:r>
                        <a:rPr lang="en-GB" sz="900"/>
                        <a:t>XRN</a:t>
                      </a:r>
                    </a:p>
                  </a:txBody>
                  <a:tcPr/>
                </a:tc>
                <a:tc>
                  <a:txBody>
                    <a:bodyPr/>
                    <a:lstStyle/>
                    <a:p>
                      <a:pPr algn="ctr"/>
                      <a:r>
                        <a:rPr lang="en-GB" sz="900"/>
                        <a:t>Proposer</a:t>
                      </a:r>
                    </a:p>
                  </a:txBody>
                  <a:tcPr/>
                </a:tc>
                <a:tc>
                  <a:txBody>
                    <a:bodyPr/>
                    <a:lstStyle/>
                    <a:p>
                      <a:pPr algn="ctr"/>
                      <a:r>
                        <a:rPr lang="en-GB" sz="900"/>
                        <a:t>Impact/</a:t>
                      </a:r>
                    </a:p>
                    <a:p>
                      <a:pPr algn="ctr"/>
                      <a:r>
                        <a:rPr lang="en-GB" sz="900"/>
                        <a:t>Funding</a:t>
                      </a:r>
                    </a:p>
                  </a:txBody>
                  <a:tcPr/>
                </a:tc>
                <a:tc>
                  <a:txBody>
                    <a:bodyPr/>
                    <a:lstStyle/>
                    <a:p>
                      <a:pPr algn="ctr"/>
                      <a:r>
                        <a:rPr lang="en-GB" sz="900"/>
                        <a:t>Status</a:t>
                      </a:r>
                    </a:p>
                  </a:txBody>
                  <a:tcPr/>
                </a:tc>
                <a:tc>
                  <a:txBody>
                    <a:bodyPr/>
                    <a:lstStyle/>
                    <a:p>
                      <a:pPr marL="0" algn="ctr" defTabSz="914400" rtl="0" eaLnBrk="1" latinLnBrk="0" hangingPunct="1"/>
                      <a:r>
                        <a:rPr lang="en-GB" sz="900" b="1" kern="1200">
                          <a:solidFill>
                            <a:schemeClr val="lt1"/>
                          </a:solidFill>
                          <a:latin typeface="+mn-lt"/>
                          <a:ea typeface="+mn-ea"/>
                          <a:cs typeface="+mn-cs"/>
                        </a:rPr>
                        <a:t>Next Action date</a:t>
                      </a:r>
                    </a:p>
                  </a:txBody>
                  <a:tcPr/>
                </a:tc>
                <a:tc>
                  <a:txBody>
                    <a:bodyPr/>
                    <a:lstStyle/>
                    <a:p>
                      <a:pPr marL="0" algn="ctr" defTabSz="914400" rtl="0" eaLnBrk="1" latinLnBrk="0" hangingPunct="1"/>
                      <a:r>
                        <a:rPr lang="en-GB" sz="90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900" b="1" kern="1200">
                          <a:solidFill>
                            <a:schemeClr val="lt1"/>
                          </a:solidFill>
                          <a:latin typeface="+mn-lt"/>
                          <a:ea typeface="+mn-ea"/>
                          <a:cs typeface="+mn-cs"/>
                        </a:rPr>
                        <a:t>Priority</a:t>
                      </a:r>
                    </a:p>
                  </a:txBody>
                  <a:tcPr/>
                </a:tc>
                <a:tc>
                  <a:txBody>
                    <a:bodyPr/>
                    <a:lstStyle/>
                    <a:p>
                      <a:pPr marL="0" algn="ctr" defTabSz="914400" rtl="0" eaLnBrk="1" latinLnBrk="0" hangingPunct="1"/>
                      <a:r>
                        <a:rPr lang="en-GB" sz="900" b="1" kern="1200">
                          <a:solidFill>
                            <a:schemeClr val="lt1"/>
                          </a:solidFill>
                          <a:latin typeface="+mn-lt"/>
                          <a:ea typeface="+mn-ea"/>
                          <a:cs typeface="+mn-cs"/>
                        </a:rPr>
                        <a:t>Attachments</a:t>
                      </a:r>
                    </a:p>
                  </a:txBody>
                  <a:tcPr/>
                </a:tc>
                <a:extLst>
                  <a:ext uri="{0D108BD9-81ED-4DB2-BD59-A6C34878D82A}">
                    <a16:rowId xmlns:a16="http://schemas.microsoft.com/office/drawing/2014/main" val="135677372"/>
                  </a:ext>
                </a:extLst>
              </a:tr>
              <a:tr h="482241">
                <a:tc>
                  <a:txBody>
                    <a:bodyPr/>
                    <a:lstStyle/>
                    <a:p>
                      <a:r>
                        <a:rPr lang="en-GB" sz="900" kern="1200">
                          <a:solidFill>
                            <a:schemeClr val="dk1"/>
                          </a:solidFill>
                          <a:latin typeface="+mn-lt"/>
                          <a:ea typeface="+mn-ea"/>
                          <a:cs typeface="+mn-cs"/>
                        </a:rPr>
                        <a:t>R0048</a:t>
                      </a:r>
                    </a:p>
                  </a:txBody>
                  <a:tcPr>
                    <a:solidFill>
                      <a:schemeClr val="accent6">
                        <a:lumMod val="40000"/>
                        <a:lumOff val="60000"/>
                      </a:schemeClr>
                    </a:solidFill>
                  </a:tcPr>
                </a:tc>
                <a:tc>
                  <a:txBody>
                    <a:bodyPr/>
                    <a:lstStyle/>
                    <a:p>
                      <a:pPr marL="0" algn="l" defTabSz="914400" rtl="0" eaLnBrk="1" latinLnBrk="0" hangingPunct="1"/>
                      <a:r>
                        <a:rPr lang="en-GB" sz="900" kern="1200">
                          <a:solidFill>
                            <a:schemeClr val="dk1"/>
                          </a:solidFill>
                          <a:latin typeface="+mn-lt"/>
                          <a:ea typeface="+mn-ea"/>
                          <a:cs typeface="+mn-cs"/>
                        </a:rPr>
                        <a:t>DCC Service Organisation Control 2 (SOC2) Assessments</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6">
                        <a:lumMod val="40000"/>
                        <a:lumOff val="60000"/>
                      </a:schemeClr>
                    </a:solidFill>
                  </a:tcPr>
                </a:tc>
                <a:tc>
                  <a:txBody>
                    <a:bodyPr/>
                    <a:lstStyle/>
                    <a:p>
                      <a:r>
                        <a:rPr lang="en-GB" sz="900" b="0" kern="1200">
                          <a:solidFill>
                            <a:schemeClr val="dk1"/>
                          </a:solidFill>
                          <a:latin typeface="+mn-lt"/>
                          <a:ea typeface="+mn-ea"/>
                          <a:cs typeface="+mn-cs"/>
                        </a:rPr>
                        <a:t>DCC</a:t>
                      </a:r>
                    </a:p>
                  </a:txBody>
                  <a:tcPr>
                    <a:solidFill>
                      <a:schemeClr val="accent6">
                        <a:lumMod val="40000"/>
                        <a:lumOff val="60000"/>
                      </a:schemeClr>
                    </a:solidFill>
                  </a:tcPr>
                </a:tc>
                <a:tc>
                  <a:txBody>
                    <a:bodyPr/>
                    <a:lstStyle/>
                    <a:p>
                      <a:r>
                        <a:rPr lang="en-GB" sz="900" b="0" kern="1200">
                          <a:solidFill>
                            <a:schemeClr val="dk1"/>
                          </a:solidFill>
                          <a:latin typeface="+mn-lt"/>
                          <a:ea typeface="+mn-ea"/>
                          <a:cs typeface="+mn-cs"/>
                        </a:rPr>
                        <a:t>-</a:t>
                      </a:r>
                    </a:p>
                  </a:txBody>
                  <a:tcPr>
                    <a:solidFill>
                      <a:schemeClr val="accent6">
                        <a:lumMod val="40000"/>
                        <a:lumOff val="60000"/>
                      </a:schemeClr>
                    </a:solidFill>
                  </a:tcPr>
                </a:tc>
                <a:tc>
                  <a:txBody>
                    <a:bodyPr/>
                    <a:lstStyle/>
                    <a:p>
                      <a:r>
                        <a:rPr lang="en-GB" sz="900" kern="1200">
                          <a:solidFill>
                            <a:schemeClr val="dk1"/>
                          </a:solidFill>
                          <a:latin typeface="+mn-lt"/>
                          <a:ea typeface="+mn-ea"/>
                          <a:cs typeface="+mn-cs"/>
                        </a:rPr>
                        <a:t>Solution development</a:t>
                      </a:r>
                    </a:p>
                  </a:txBody>
                  <a:tcPr>
                    <a:solidFill>
                      <a:schemeClr val="accent6">
                        <a:lumMod val="40000"/>
                        <a:lumOff val="60000"/>
                      </a:schemeClr>
                    </a:solidFill>
                  </a:tcPr>
                </a:tc>
                <a:tc>
                  <a:txBody>
                    <a:bodyPr/>
                    <a:lstStyle/>
                    <a:p>
                      <a:r>
                        <a:rPr lang="en-US" sz="900"/>
                        <a:t>10/03/2023 -Preliminary Change Report and consultation closeout</a:t>
                      </a:r>
                      <a:endParaRPr lang="en-GB" sz="900" kern="120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a:ln>
                            <a:noFill/>
                          </a:ln>
                          <a:solidFill>
                            <a:prstClr val="black"/>
                          </a:solidFill>
                          <a:effectLst/>
                          <a:uLnTx/>
                          <a:uFillTx/>
                          <a:latin typeface="+mn-lt"/>
                          <a:ea typeface="+mn-ea"/>
                          <a:cs typeface="+mn-cs"/>
                        </a:rPr>
                        <a:t>TBC</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cap="none" spc="0" normalizeH="0" baseline="0">
                          <a:ln>
                            <a:noFill/>
                          </a:ln>
                          <a:effectLst/>
                          <a:uLnTx/>
                          <a:uFillTx/>
                          <a:latin typeface="+mn-lt"/>
                          <a:ea typeface="+mn-ea"/>
                          <a:cs typeface="+mn-cs"/>
                        </a:rPr>
                        <a:t>Low</a:t>
                      </a: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4164702590"/>
                  </a:ext>
                </a:extLst>
              </a:tr>
              <a:tr h="482241">
                <a:tc gridSpan="10">
                  <a:txBody>
                    <a:bodyPr/>
                    <a:lstStyle/>
                    <a:p>
                      <a:r>
                        <a:rPr lang="en-GB" sz="900" kern="1200">
                          <a:solidFill>
                            <a:schemeClr val="dk1"/>
                          </a:solidFill>
                          <a:latin typeface="+mn-lt"/>
                          <a:ea typeface="+mn-ea"/>
                          <a:cs typeface="+mn-cs"/>
                        </a:rPr>
                        <a:t>Currently, the CSS Provider is obligated to </a:t>
                      </a:r>
                      <a:r>
                        <a:rPr lang="en-US" sz="900" kern="1200">
                          <a:solidFill>
                            <a:schemeClr val="dk1"/>
                          </a:solidFill>
                          <a:latin typeface="+mn-lt"/>
                          <a:ea typeface="+mn-ea"/>
                          <a:cs typeface="+mn-cs"/>
                        </a:rPr>
                        <a:t>undertake system organisation control type 2 (SOC2) assessments on the CSS’s cloud-based infrastructure. This Change was raised to assess if the SOC2 assessment provides a proportionate level of assurance or the best value for money and if it should be change to </a:t>
                      </a:r>
                      <a:r>
                        <a:rPr lang="en-GB" sz="900" kern="1200">
                          <a:solidFill>
                            <a:schemeClr val="dk1"/>
                          </a:solidFill>
                          <a:latin typeface="+mn-lt"/>
                          <a:ea typeface="+mn-ea"/>
                          <a:cs typeface="+mn-cs"/>
                        </a:rPr>
                        <a:t>‘independently assessed’. We are monitoring to determine whether there are impacts to GRDS / GES.</a:t>
                      </a:r>
                    </a:p>
                  </a:txBody>
                  <a:tcPr>
                    <a:solidFill>
                      <a:schemeClr val="accent6">
                        <a:lumMod val="40000"/>
                        <a:lumOff val="6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solidFill>
                      <a:schemeClr val="accent6">
                        <a:lumMod val="40000"/>
                        <a:lumOff val="60000"/>
                      </a:schemeClr>
                    </a:solidFill>
                  </a:tcPr>
                </a:tc>
                <a:tc hMerge="1">
                  <a:txBody>
                    <a:bodyPr/>
                    <a:lstStyle/>
                    <a:p>
                      <a:endParaRPr lang="en-GB" sz="900" b="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b="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321975523"/>
                  </a:ext>
                </a:extLst>
              </a:tr>
              <a:tr h="876802">
                <a:tc>
                  <a:txBody>
                    <a:bodyPr/>
                    <a:lstStyle/>
                    <a:p>
                      <a:r>
                        <a:rPr lang="en-GB" sz="900" kern="1200">
                          <a:solidFill>
                            <a:schemeClr val="dk1"/>
                          </a:solidFill>
                          <a:latin typeface="+mn-lt"/>
                          <a:ea typeface="+mn-ea"/>
                          <a:cs typeface="+mn-cs"/>
                        </a:rPr>
                        <a:t>R0088</a:t>
                      </a:r>
                    </a:p>
                  </a:txBody>
                  <a:tcPr>
                    <a:solidFill>
                      <a:schemeClr val="accent6">
                        <a:lumMod val="40000"/>
                        <a:lumOff val="60000"/>
                      </a:schemeClr>
                    </a:solidFill>
                  </a:tcPr>
                </a:tc>
                <a:tc>
                  <a:txBody>
                    <a:bodyPr/>
                    <a:lstStyle/>
                    <a:p>
                      <a:pPr marL="0" algn="l" defTabSz="914400" rtl="0" eaLnBrk="1" latinLnBrk="0" hangingPunct="1"/>
                      <a:r>
                        <a:rPr lang="en-US" sz="900" kern="1200">
                          <a:solidFill>
                            <a:schemeClr val="dk1"/>
                          </a:solidFill>
                          <a:latin typeface="+mn-lt"/>
                          <a:ea typeface="+mn-ea"/>
                          <a:cs typeface="+mn-cs"/>
                        </a:rPr>
                        <a:t>Make Shipper </a:t>
                      </a:r>
                      <a:r>
                        <a:rPr lang="en-US" sz="900" kern="1200" err="1">
                          <a:solidFill>
                            <a:schemeClr val="dk1"/>
                          </a:solidFill>
                          <a:latin typeface="+mn-lt"/>
                          <a:ea typeface="+mn-ea"/>
                          <a:cs typeface="+mn-cs"/>
                        </a:rPr>
                        <a:t>NExA</a:t>
                      </a:r>
                      <a:r>
                        <a:rPr lang="en-US" sz="900" kern="1200">
                          <a:solidFill>
                            <a:schemeClr val="dk1"/>
                          </a:solidFill>
                          <a:latin typeface="+mn-lt"/>
                          <a:ea typeface="+mn-ea"/>
                          <a:cs typeface="+mn-cs"/>
                        </a:rPr>
                        <a:t> values available on the GES portal</a:t>
                      </a:r>
                      <a:endParaRPr lang="en-GB" sz="900" kern="120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hlinkClick r:id="rId3"/>
                        </a:rPr>
                        <a:t>XRN 5186</a:t>
                      </a:r>
                      <a:endParaRPr kumimoji="0" lang="en-GB" sz="9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MOD 0701</a:t>
                      </a:r>
                    </a:p>
                  </a:txBody>
                  <a:tcPr>
                    <a:solidFill>
                      <a:schemeClr val="accent6">
                        <a:lumMod val="40000"/>
                        <a:lumOff val="60000"/>
                      </a:schemeClr>
                    </a:solidFill>
                  </a:tcPr>
                </a:tc>
                <a:tc>
                  <a:txBody>
                    <a:bodyPr/>
                    <a:lstStyle/>
                    <a:p>
                      <a:r>
                        <a:rPr lang="en-GB" sz="900" b="0" kern="1200">
                          <a:solidFill>
                            <a:schemeClr val="dk1"/>
                          </a:solidFill>
                          <a:latin typeface="+mn-lt"/>
                          <a:ea typeface="+mn-ea"/>
                          <a:cs typeface="+mn-cs"/>
                        </a:rPr>
                        <a:t>Xoserve</a:t>
                      </a:r>
                    </a:p>
                  </a:txBody>
                  <a:tcPr>
                    <a:solidFill>
                      <a:schemeClr val="accent6">
                        <a:lumMod val="40000"/>
                        <a:lumOff val="60000"/>
                      </a:schemeClr>
                    </a:solidFill>
                  </a:tcPr>
                </a:tc>
                <a:tc>
                  <a:txBody>
                    <a:bodyPr/>
                    <a:lstStyle/>
                    <a:p>
                      <a:r>
                        <a:rPr lang="en-GB" sz="900" b="0" kern="1200">
                          <a:solidFill>
                            <a:schemeClr val="dk1"/>
                          </a:solidFill>
                          <a:latin typeface="+mn-lt"/>
                          <a:ea typeface="+mn-ea"/>
                          <a:cs typeface="+mn-cs"/>
                        </a:rPr>
                        <a:t>-</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a:solidFill>
                            <a:schemeClr val="dk1"/>
                          </a:solidFill>
                          <a:latin typeface="+mn-lt"/>
                          <a:ea typeface="+mn-ea"/>
                          <a:cs typeface="+mn-cs"/>
                        </a:rPr>
                        <a:t>New</a:t>
                      </a:r>
                    </a:p>
                  </a:txBody>
                  <a:tcPr>
                    <a:solidFill>
                      <a:schemeClr val="accent6">
                        <a:lumMod val="40000"/>
                        <a:lumOff val="60000"/>
                      </a:schemeClr>
                    </a:solidFill>
                  </a:tcPr>
                </a:tc>
                <a:tc>
                  <a:txBody>
                    <a:bodyPr/>
                    <a:lstStyle/>
                    <a:p>
                      <a:r>
                        <a:rPr lang="en-GB" sz="900" kern="1200">
                          <a:solidFill>
                            <a:schemeClr val="dk1"/>
                          </a:solidFill>
                          <a:latin typeface="+mn-lt"/>
                          <a:ea typeface="+mn-ea"/>
                          <a:cs typeface="+mn-cs"/>
                        </a:rPr>
                        <a:t>w/c 27/02/2023 – Lead analyst being assigned </a:t>
                      </a:r>
                    </a:p>
                    <a:p>
                      <a:r>
                        <a:rPr lang="en-GB" sz="900" kern="1200">
                          <a:solidFill>
                            <a:schemeClr val="dk1"/>
                          </a:solidFill>
                          <a:latin typeface="+mn-lt"/>
                          <a:ea typeface="+mn-ea"/>
                          <a:cs typeface="+mn-cs"/>
                        </a:rPr>
                        <a:t>02/2023 - Impact assessment </a:t>
                      </a:r>
                    </a:p>
                  </a:txBody>
                  <a:tcPr>
                    <a:solidFill>
                      <a:schemeClr val="accent6">
                        <a:lumMod val="40000"/>
                        <a:lumOff val="60000"/>
                      </a:schemeClr>
                    </a:solidFill>
                  </a:tcPr>
                </a:tc>
                <a:tc>
                  <a:txBody>
                    <a:bodyPr/>
                    <a:lstStyle/>
                    <a:p>
                      <a:r>
                        <a:rPr lang="en-GB" sz="900" kern="1200">
                          <a:solidFill>
                            <a:schemeClr val="dk1"/>
                          </a:solidFill>
                          <a:latin typeface="+mn-lt"/>
                          <a:ea typeface="+mn-ea"/>
                          <a:cs typeface="+mn-cs"/>
                        </a:rPr>
                        <a:t>Major, June 23 to align with</a:t>
                      </a:r>
                    </a:p>
                  </a:txBody>
                  <a:tcPr>
                    <a:solidFill>
                      <a:schemeClr val="accent6">
                        <a:lumMod val="40000"/>
                        <a:lumOff val="60000"/>
                      </a:schemeClr>
                    </a:solidFill>
                  </a:tcPr>
                </a:tc>
                <a:tc>
                  <a:txBody>
                    <a:bodyPr/>
                    <a:lstStyle/>
                    <a:p>
                      <a:r>
                        <a:rPr lang="en-GB" sz="900" kern="1200">
                          <a:solidFill>
                            <a:schemeClr val="dk1"/>
                          </a:solidFill>
                          <a:latin typeface="+mn-lt"/>
                          <a:ea typeface="+mn-ea"/>
                          <a:cs typeface="+mn-cs"/>
                        </a:rPr>
                        <a:t>Medium</a:t>
                      </a:r>
                    </a:p>
                  </a:txBody>
                  <a:tcPr>
                    <a:solidFill>
                      <a:schemeClr val="accent6">
                        <a:lumMod val="40000"/>
                        <a:lumOff val="60000"/>
                      </a:schemeClr>
                    </a:solidFill>
                  </a:tcPr>
                </a:tc>
                <a:tc>
                  <a:txBody>
                    <a:bodyPr/>
                    <a:lstStyle/>
                    <a:p>
                      <a:endParaRPr lang="en-GB" sz="900" kern="1200">
                        <a:solidFill>
                          <a:schemeClr val="dk1"/>
                        </a:solidFill>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1038711857"/>
                  </a:ext>
                </a:extLst>
              </a:tr>
              <a:tr h="547077">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a:solidFill>
                            <a:schemeClr val="tx1"/>
                          </a:solidFill>
                          <a:latin typeface="+mn-lt"/>
                          <a:ea typeface="+mn-ea"/>
                          <a:cs typeface="+mn-cs"/>
                        </a:rPr>
                        <a:t>XRN 5186 - </a:t>
                      </a:r>
                      <a:r>
                        <a:rPr lang="en-US" sz="900" kern="1200">
                          <a:solidFill>
                            <a:schemeClr val="tx1"/>
                          </a:solidFill>
                          <a:latin typeface="+mn-lt"/>
                          <a:ea typeface="+mn-ea"/>
                          <a:cs typeface="+mn-cs"/>
                        </a:rPr>
                        <a:t>Modification 0701: Aligning Capacity booking under the UNC and arrangements set out in relevant </a:t>
                      </a:r>
                      <a:r>
                        <a:rPr lang="en-US" sz="900" kern="1200" err="1">
                          <a:solidFill>
                            <a:schemeClr val="tx1"/>
                          </a:solidFill>
                          <a:latin typeface="+mn-lt"/>
                          <a:ea typeface="+mn-ea"/>
                          <a:cs typeface="+mn-cs"/>
                        </a:rPr>
                        <a:t>NExAs</a:t>
                      </a:r>
                      <a:r>
                        <a:rPr lang="en-US" sz="900" kern="1200">
                          <a:solidFill>
                            <a:schemeClr val="tx1"/>
                          </a:solidFill>
                          <a:latin typeface="+mn-lt"/>
                          <a:ea typeface="+mn-ea"/>
                          <a:cs typeface="+mn-cs"/>
                        </a:rPr>
                        <a:t> makes additional information available to GES Users which require reflection in the REC. Although all of the technical change has already been developed.</a:t>
                      </a:r>
                    </a:p>
                  </a:txBody>
                  <a:tcPr>
                    <a:solidFill>
                      <a:schemeClr val="accent6">
                        <a:lumMod val="40000"/>
                        <a:lumOff val="60000"/>
                      </a:schemeClr>
                    </a:solidFill>
                  </a:tcPr>
                </a:tc>
                <a:tc hMerge="1">
                  <a:txBody>
                    <a:bodyPr/>
                    <a:lstStyle/>
                    <a:p>
                      <a:pPr marL="0" algn="l" defTabSz="914400" rtl="0" eaLnBrk="1" latinLnBrk="0" hangingPunct="1"/>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mn-lt"/>
                        <a:ea typeface="+mn-ea"/>
                        <a:cs typeface="+mn-cs"/>
                      </a:endParaRPr>
                    </a:p>
                  </a:txBody>
                  <a:tcPr>
                    <a:solidFill>
                      <a:schemeClr val="accent6">
                        <a:lumMod val="40000"/>
                        <a:lumOff val="60000"/>
                      </a:schemeClr>
                    </a:solidFill>
                  </a:tcPr>
                </a:tc>
                <a:tc hMerge="1">
                  <a:txBody>
                    <a:bodyPr/>
                    <a:lstStyle/>
                    <a:p>
                      <a:endParaRPr lang="en-GB" sz="900" b="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b="0" kern="1200">
                        <a:solidFill>
                          <a:schemeClr val="dk1"/>
                        </a:solidFill>
                        <a:latin typeface="+mn-lt"/>
                        <a:ea typeface="+mn-ea"/>
                        <a:cs typeface="+mn-cs"/>
                      </a:endParaRPr>
                    </a:p>
                  </a:txBody>
                  <a:tcPr>
                    <a:solidFill>
                      <a:schemeClr val="accent6">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kern="1200">
                        <a:solidFill>
                          <a:schemeClr val="dk1"/>
                        </a:solidFill>
                        <a:latin typeface="+mn-lt"/>
                        <a:ea typeface="+mn-ea"/>
                        <a:cs typeface="+mn-cs"/>
                      </a:endParaRPr>
                    </a:p>
                  </a:txBody>
                  <a:tcPr>
                    <a:solidFill>
                      <a:schemeClr val="accent6">
                        <a:lumMod val="40000"/>
                        <a:lumOff val="60000"/>
                      </a:schemeClr>
                    </a:solidFill>
                  </a:tcPr>
                </a:tc>
                <a:tc hMerge="1">
                  <a:txBody>
                    <a:bodyPr/>
                    <a:lstStyle/>
                    <a:p>
                      <a:endParaRPr lang="en-GB" sz="900" kern="1200">
                        <a:solidFill>
                          <a:schemeClr val="dk1"/>
                        </a:solidFill>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1497301893"/>
                  </a:ext>
                </a:extLst>
              </a:tr>
            </a:tbl>
          </a:graphicData>
        </a:graphic>
      </p:graphicFrame>
      <p:grpSp>
        <p:nvGrpSpPr>
          <p:cNvPr id="22" name="Group 21">
            <a:extLst>
              <a:ext uri="{FF2B5EF4-FFF2-40B4-BE49-F238E27FC236}">
                <a16:creationId xmlns:a16="http://schemas.microsoft.com/office/drawing/2014/main" id="{169DB1F2-B906-40E7-9539-649BD69F6A78}"/>
              </a:ext>
            </a:extLst>
          </p:cNvPr>
          <p:cNvGrpSpPr/>
          <p:nvPr/>
        </p:nvGrpSpPr>
        <p:grpSpPr>
          <a:xfrm>
            <a:off x="181239" y="4462986"/>
            <a:ext cx="3401154" cy="475676"/>
            <a:chOff x="188250" y="4480964"/>
            <a:chExt cx="3401154" cy="475676"/>
          </a:xfrm>
        </p:grpSpPr>
        <p:grpSp>
          <p:nvGrpSpPr>
            <p:cNvPr id="25" name="Group 24">
              <a:extLst>
                <a:ext uri="{FF2B5EF4-FFF2-40B4-BE49-F238E27FC236}">
                  <a16:creationId xmlns:a16="http://schemas.microsoft.com/office/drawing/2014/main" id="{7AC3656E-A53A-4DBE-B205-C5F47EE504F4}"/>
                </a:ext>
              </a:extLst>
            </p:cNvPr>
            <p:cNvGrpSpPr/>
            <p:nvPr/>
          </p:nvGrpSpPr>
          <p:grpSpPr>
            <a:xfrm>
              <a:off x="188250" y="4480964"/>
              <a:ext cx="2347510" cy="475676"/>
              <a:chOff x="66502" y="4450261"/>
              <a:chExt cx="2347510" cy="475676"/>
            </a:xfrm>
          </p:grpSpPr>
          <p:grpSp>
            <p:nvGrpSpPr>
              <p:cNvPr id="28" name="Group 27">
                <a:extLst>
                  <a:ext uri="{FF2B5EF4-FFF2-40B4-BE49-F238E27FC236}">
                    <a16:creationId xmlns:a16="http://schemas.microsoft.com/office/drawing/2014/main" id="{BE0DAC09-7B24-4341-B432-B71DDCA51C65}"/>
                  </a:ext>
                </a:extLst>
              </p:cNvPr>
              <p:cNvGrpSpPr/>
              <p:nvPr/>
            </p:nvGrpSpPr>
            <p:grpSpPr>
              <a:xfrm>
                <a:off x="66502" y="4450261"/>
                <a:ext cx="1577167" cy="475676"/>
                <a:chOff x="0" y="4426024"/>
                <a:chExt cx="1577167" cy="475676"/>
              </a:xfrm>
            </p:grpSpPr>
            <p:grpSp>
              <p:nvGrpSpPr>
                <p:cNvPr id="31" name="Group 30">
                  <a:extLst>
                    <a:ext uri="{FF2B5EF4-FFF2-40B4-BE49-F238E27FC236}">
                      <a16:creationId xmlns:a16="http://schemas.microsoft.com/office/drawing/2014/main" id="{92833DCA-E9BA-4614-A711-4C5EC52ADE0B}"/>
                    </a:ext>
                  </a:extLst>
                </p:cNvPr>
                <p:cNvGrpSpPr/>
                <p:nvPr/>
              </p:nvGrpSpPr>
              <p:grpSpPr>
                <a:xfrm>
                  <a:off x="0" y="4650688"/>
                  <a:ext cx="1577167" cy="251012"/>
                  <a:chOff x="233082" y="4628585"/>
                  <a:chExt cx="1577167" cy="251012"/>
                </a:xfrm>
              </p:grpSpPr>
              <p:sp>
                <p:nvSpPr>
                  <p:cNvPr id="33" name="Rectangle 32">
                    <a:extLst>
                      <a:ext uri="{FF2B5EF4-FFF2-40B4-BE49-F238E27FC236}">
                        <a16:creationId xmlns:a16="http://schemas.microsoft.com/office/drawing/2014/main" id="{2E5E59F7-F5C0-4542-AEA4-1CA538CC0823}"/>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C7872618-A61C-4188-A6AE-495DDD75DED8}"/>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32" name="TextBox 31">
                  <a:extLst>
                    <a:ext uri="{FF2B5EF4-FFF2-40B4-BE49-F238E27FC236}">
                      <a16:creationId xmlns:a16="http://schemas.microsoft.com/office/drawing/2014/main" id="{7A7CF289-0E78-44FC-A71B-D69591072859}"/>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29" name="Rectangle 28">
                <a:extLst>
                  <a:ext uri="{FF2B5EF4-FFF2-40B4-BE49-F238E27FC236}">
                    <a16:creationId xmlns:a16="http://schemas.microsoft.com/office/drawing/2014/main" id="{1C25515B-E849-457E-AA5A-BFED9981E11E}"/>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0A895E6F-6D7F-4C57-99A4-32AC35649579}"/>
                  </a:ext>
                </a:extLst>
              </p:cNvPr>
              <p:cNvSpPr txBox="1"/>
              <p:nvPr/>
            </p:nvSpPr>
            <p:spPr>
              <a:xfrm>
                <a:off x="1769019" y="4690440"/>
                <a:ext cx="644993" cy="217713"/>
              </a:xfrm>
              <a:prstGeom prst="rect">
                <a:avLst/>
              </a:prstGeom>
              <a:noFill/>
            </p:spPr>
            <p:txBody>
              <a:bodyPr wrap="square" rtlCol="0">
                <a:spAutoFit/>
              </a:bodyPr>
              <a:lstStyle/>
              <a:p>
                <a:r>
                  <a:rPr lang="en-GB" sz="800"/>
                  <a:t>Upcoming</a:t>
                </a:r>
              </a:p>
            </p:txBody>
          </p:sp>
        </p:grpSp>
        <p:sp>
          <p:nvSpPr>
            <p:cNvPr id="26" name="Rectangle 25">
              <a:extLst>
                <a:ext uri="{FF2B5EF4-FFF2-40B4-BE49-F238E27FC236}">
                  <a16:creationId xmlns:a16="http://schemas.microsoft.com/office/drawing/2014/main" id="{400F69E2-2D79-432C-8EE3-6C2A27D00071}"/>
                </a:ext>
              </a:extLst>
            </p:cNvPr>
            <p:cNvSpPr/>
            <p:nvPr/>
          </p:nvSpPr>
          <p:spPr>
            <a:xfrm>
              <a:off x="2614735" y="4705628"/>
              <a:ext cx="250701" cy="251012"/>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D993DC1D-1BB4-4CF6-A7E6-1B6AE8674BAE}"/>
                </a:ext>
              </a:extLst>
            </p:cNvPr>
            <p:cNvSpPr txBox="1"/>
            <p:nvPr/>
          </p:nvSpPr>
          <p:spPr>
            <a:xfrm>
              <a:off x="2914787" y="4723412"/>
              <a:ext cx="674617" cy="215444"/>
            </a:xfrm>
            <a:prstGeom prst="rect">
              <a:avLst/>
            </a:prstGeom>
            <a:noFill/>
          </p:spPr>
          <p:txBody>
            <a:bodyPr wrap="square" rtlCol="0">
              <a:spAutoFit/>
            </a:bodyPr>
            <a:lstStyle/>
            <a:p>
              <a:r>
                <a:rPr lang="en-GB" sz="800"/>
                <a:t>Monitoring</a:t>
              </a:r>
            </a:p>
          </p:txBody>
        </p:sp>
      </p:grpSp>
      <p:sp>
        <p:nvSpPr>
          <p:cNvPr id="16" name="TextBox 15">
            <a:extLst>
              <a:ext uri="{FF2B5EF4-FFF2-40B4-BE49-F238E27FC236}">
                <a16:creationId xmlns:a16="http://schemas.microsoft.com/office/drawing/2014/main" id="{0CD6CE24-004D-4E99-9D6D-DA6B385D2D4E}"/>
              </a:ext>
            </a:extLst>
          </p:cNvPr>
          <p:cNvSpPr txBox="1"/>
          <p:nvPr/>
        </p:nvSpPr>
        <p:spPr>
          <a:xfrm>
            <a:off x="3496170" y="222622"/>
            <a:ext cx="2151657" cy="400110"/>
          </a:xfrm>
          <a:prstGeom prst="rect">
            <a:avLst/>
          </a:prstGeom>
          <a:noFill/>
        </p:spPr>
        <p:txBody>
          <a:bodyPr wrap="square">
            <a:spAutoFit/>
          </a:bodyPr>
          <a:lstStyle/>
          <a:p>
            <a:r>
              <a:rPr lang="en-GB" sz="2000" b="1">
                <a:solidFill>
                  <a:srgbClr val="3E5AA8"/>
                </a:solidFill>
                <a:latin typeface="Arial" panose="020B0604020202020204" pitchFamily="34" charset="0"/>
                <a:ea typeface="+mj-ea"/>
                <a:cs typeface="Arial" panose="020B0604020202020204" pitchFamily="34" charset="0"/>
              </a:rPr>
              <a:t>REC IA Demand</a:t>
            </a:r>
          </a:p>
        </p:txBody>
      </p:sp>
    </p:spTree>
    <p:extLst>
      <p:ext uri="{BB962C8B-B14F-4D97-AF65-F5344CB8AC3E}">
        <p14:creationId xmlns:p14="http://schemas.microsoft.com/office/powerpoint/2010/main" val="2543142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latin typeface="Arial"/>
                <a:cs typeface="Arial"/>
              </a:rPr>
              <a:t>Section 2: DSC Change Budget &amp; Horizon Planning</a:t>
            </a:r>
            <a:endParaRPr lang="en-GB" sz="360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D90A9F99-EAE0-4DB3-8068-A81A9195DE2B}"/>
              </a:ext>
            </a:extLst>
          </p:cNvPr>
          <p:cNvSpPr txBox="1"/>
          <p:nvPr/>
        </p:nvSpPr>
        <p:spPr>
          <a:xfrm>
            <a:off x="2614735" y="231452"/>
            <a:ext cx="3492574" cy="400110"/>
          </a:xfrm>
          <a:prstGeom prst="rect">
            <a:avLst/>
          </a:prstGeom>
          <a:noFill/>
        </p:spPr>
        <p:txBody>
          <a:bodyPr wrap="square">
            <a:spAutoFit/>
          </a:bodyPr>
          <a:lstStyle/>
          <a:p>
            <a:r>
              <a:rPr kumimoji="0" lang="en-GB" sz="20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REC R</a:t>
            </a:r>
            <a:r>
              <a:rPr lang="en-GB" sz="2000" b="1">
                <a:solidFill>
                  <a:srgbClr val="3E5AA8"/>
                </a:solidFill>
                <a:latin typeface="Arial" panose="020B0604020202020204" pitchFamily="34" charset="0"/>
                <a:ea typeface="+mj-ea"/>
                <a:cs typeface="Arial" panose="020B0604020202020204" pitchFamily="34" charset="0"/>
              </a:rPr>
              <a:t>elated XRN Changes</a:t>
            </a:r>
            <a:endParaRPr lang="en-GB" sz="2000"/>
          </a:p>
        </p:txBody>
      </p:sp>
      <p:graphicFrame>
        <p:nvGraphicFramePr>
          <p:cNvPr id="24" name="Table 4">
            <a:extLst>
              <a:ext uri="{FF2B5EF4-FFF2-40B4-BE49-F238E27FC236}">
                <a16:creationId xmlns:a16="http://schemas.microsoft.com/office/drawing/2014/main" id="{2421B425-12E0-4870-9755-D655F82DD0DF}"/>
              </a:ext>
            </a:extLst>
          </p:cNvPr>
          <p:cNvGraphicFramePr>
            <a:graphicFrameLocks noGrp="1"/>
          </p:cNvGraphicFramePr>
          <p:nvPr/>
        </p:nvGraphicFramePr>
        <p:xfrm>
          <a:off x="111420" y="930223"/>
          <a:ext cx="8921159" cy="1432560"/>
        </p:xfrm>
        <a:graphic>
          <a:graphicData uri="http://schemas.openxmlformats.org/drawingml/2006/table">
            <a:tbl>
              <a:tblPr firstRow="1" bandRow="1">
                <a:tableStyleId>{5C22544A-7EE6-4342-B048-85BDC9FD1C3A}</a:tableStyleId>
              </a:tblPr>
              <a:tblGrid>
                <a:gridCol w="1887604">
                  <a:extLst>
                    <a:ext uri="{9D8B030D-6E8A-4147-A177-3AD203B41FA5}">
                      <a16:colId xmlns:a16="http://schemas.microsoft.com/office/drawing/2014/main" val="2162668323"/>
                    </a:ext>
                  </a:extLst>
                </a:gridCol>
                <a:gridCol w="612443">
                  <a:extLst>
                    <a:ext uri="{9D8B030D-6E8A-4147-A177-3AD203B41FA5}">
                      <a16:colId xmlns:a16="http://schemas.microsoft.com/office/drawing/2014/main" val="3779861357"/>
                    </a:ext>
                  </a:extLst>
                </a:gridCol>
                <a:gridCol w="885862">
                  <a:extLst>
                    <a:ext uri="{9D8B030D-6E8A-4147-A177-3AD203B41FA5}">
                      <a16:colId xmlns:a16="http://schemas.microsoft.com/office/drawing/2014/main" val="2574131077"/>
                    </a:ext>
                  </a:extLst>
                </a:gridCol>
                <a:gridCol w="812388">
                  <a:extLst>
                    <a:ext uri="{9D8B030D-6E8A-4147-A177-3AD203B41FA5}">
                      <a16:colId xmlns:a16="http://schemas.microsoft.com/office/drawing/2014/main" val="1331661363"/>
                    </a:ext>
                  </a:extLst>
                </a:gridCol>
                <a:gridCol w="1225466">
                  <a:extLst>
                    <a:ext uri="{9D8B030D-6E8A-4147-A177-3AD203B41FA5}">
                      <a16:colId xmlns:a16="http://schemas.microsoft.com/office/drawing/2014/main" val="3255583653"/>
                    </a:ext>
                  </a:extLst>
                </a:gridCol>
                <a:gridCol w="1748697">
                  <a:extLst>
                    <a:ext uri="{9D8B030D-6E8A-4147-A177-3AD203B41FA5}">
                      <a16:colId xmlns:a16="http://schemas.microsoft.com/office/drawing/2014/main" val="1493277682"/>
                    </a:ext>
                  </a:extLst>
                </a:gridCol>
                <a:gridCol w="991389">
                  <a:extLst>
                    <a:ext uri="{9D8B030D-6E8A-4147-A177-3AD203B41FA5}">
                      <a16:colId xmlns:a16="http://schemas.microsoft.com/office/drawing/2014/main" val="2058559583"/>
                    </a:ext>
                  </a:extLst>
                </a:gridCol>
                <a:gridCol w="757310">
                  <a:extLst>
                    <a:ext uri="{9D8B030D-6E8A-4147-A177-3AD203B41FA5}">
                      <a16:colId xmlns:a16="http://schemas.microsoft.com/office/drawing/2014/main" val="1065136424"/>
                    </a:ext>
                  </a:extLst>
                </a:gridCol>
              </a:tblGrid>
              <a:tr h="364043">
                <a:tc>
                  <a:txBody>
                    <a:bodyPr/>
                    <a:lstStyle/>
                    <a:p>
                      <a:pPr algn="ctr"/>
                      <a:r>
                        <a:rPr lang="en-GB" sz="950"/>
                        <a:t>Description</a:t>
                      </a:r>
                    </a:p>
                  </a:txBody>
                  <a:tcPr/>
                </a:tc>
                <a:tc>
                  <a:txBody>
                    <a:bodyPr/>
                    <a:lstStyle/>
                    <a:p>
                      <a:pPr algn="ctr"/>
                      <a:r>
                        <a:rPr lang="en-GB" sz="950"/>
                        <a:t>XRN</a:t>
                      </a:r>
                    </a:p>
                  </a:txBody>
                  <a:tcPr/>
                </a:tc>
                <a:tc>
                  <a:txBody>
                    <a:bodyPr/>
                    <a:lstStyle/>
                    <a:p>
                      <a:pPr algn="ctr"/>
                      <a:r>
                        <a:rPr lang="en-GB" sz="950"/>
                        <a:t>Proposer</a:t>
                      </a:r>
                    </a:p>
                  </a:txBody>
                  <a:tcPr/>
                </a:tc>
                <a:tc>
                  <a:txBody>
                    <a:bodyPr/>
                    <a:lstStyle/>
                    <a:p>
                      <a:pPr algn="ctr"/>
                      <a:r>
                        <a:rPr lang="en-GB" sz="950"/>
                        <a:t>Impact/</a:t>
                      </a:r>
                    </a:p>
                    <a:p>
                      <a:pPr algn="ctr"/>
                      <a:r>
                        <a:rPr lang="en-GB" sz="950"/>
                        <a:t>Funding</a:t>
                      </a:r>
                    </a:p>
                  </a:txBody>
                  <a:tcPr/>
                </a:tc>
                <a:tc>
                  <a:txBody>
                    <a:bodyPr/>
                    <a:lstStyle/>
                    <a:p>
                      <a:pPr algn="ctr"/>
                      <a:r>
                        <a:rPr lang="en-GB" sz="950"/>
                        <a:t>Status</a:t>
                      </a:r>
                    </a:p>
                  </a:txBody>
                  <a:tcPr/>
                </a:tc>
                <a:tc>
                  <a:txBody>
                    <a:bodyPr/>
                    <a:lstStyle/>
                    <a:p>
                      <a:pPr marL="0" algn="ctr" defTabSz="914400" rtl="0" eaLnBrk="1" latinLnBrk="0" hangingPunct="1"/>
                      <a:r>
                        <a:rPr lang="en-GB" sz="950" b="1" kern="1200">
                          <a:solidFill>
                            <a:schemeClr val="lt1"/>
                          </a:solidFill>
                          <a:latin typeface="+mn-lt"/>
                          <a:ea typeface="+mn-ea"/>
                          <a:cs typeface="+mn-cs"/>
                        </a:rPr>
                        <a:t>Next Action date</a:t>
                      </a:r>
                    </a:p>
                  </a:txBody>
                  <a:tcPr/>
                </a:tc>
                <a:tc>
                  <a:txBody>
                    <a:bodyPr/>
                    <a:lstStyle/>
                    <a:p>
                      <a:pPr marL="0" algn="ctr" defTabSz="914400" rtl="0" eaLnBrk="1" latinLnBrk="0" hangingPunct="1"/>
                      <a:r>
                        <a:rPr lang="en-GB" sz="95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950" b="1" kern="1200">
                          <a:solidFill>
                            <a:schemeClr val="lt1"/>
                          </a:solidFill>
                          <a:latin typeface="+mn-lt"/>
                          <a:ea typeface="+mn-ea"/>
                          <a:cs typeface="+mn-cs"/>
                        </a:rPr>
                        <a:t>Priority</a:t>
                      </a:r>
                    </a:p>
                  </a:txBody>
                  <a:tcPr/>
                </a:tc>
                <a:extLst>
                  <a:ext uri="{0D108BD9-81ED-4DB2-BD59-A6C34878D82A}">
                    <a16:rowId xmlns:a16="http://schemas.microsoft.com/office/drawing/2014/main" val="135677372"/>
                  </a:ext>
                </a:extLst>
              </a:tr>
              <a:tr h="524640">
                <a:tc>
                  <a:txBody>
                    <a:bodyPr/>
                    <a:lstStyle/>
                    <a:p>
                      <a:pPr marL="0" algn="l" defTabSz="914400" rtl="0" eaLnBrk="1" latinLnBrk="0" hangingPunct="1"/>
                      <a:r>
                        <a:rPr lang="en-US" sz="950" kern="1200">
                          <a:solidFill>
                            <a:schemeClr val="dk1"/>
                          </a:solidFill>
                          <a:latin typeface="+mn-lt"/>
                          <a:ea typeface="+mn-ea"/>
                          <a:cs typeface="+mn-cs"/>
                        </a:rPr>
                        <a:t>Processing of CSS Switch Requests Received in ‘Time Period 5</a:t>
                      </a:r>
                      <a:endParaRPr lang="en-GB" sz="950" kern="1200">
                        <a:solidFill>
                          <a:schemeClr val="dk1"/>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prstClr val="black"/>
                          </a:solidFill>
                          <a:effectLst/>
                          <a:uLnTx/>
                          <a:uFillTx/>
                          <a:latin typeface="+mn-lt"/>
                          <a:ea typeface="+mn-ea"/>
                          <a:cs typeface="+mn-cs"/>
                          <a:hlinkClick r:id="rId3"/>
                        </a:rPr>
                        <a:t>XRN 5535A</a:t>
                      </a:r>
                      <a:endParaRPr kumimoji="0" lang="en-GB" sz="950" b="0" i="0" u="none" strike="noStrike" kern="1200" cap="none" spc="0" normalizeH="0" baseline="0" noProof="0">
                        <a:ln>
                          <a:noFill/>
                        </a:ln>
                        <a:solidFill>
                          <a:prstClr val="black"/>
                        </a:solidFill>
                        <a:effectLst/>
                        <a:uLnTx/>
                        <a:uFillTx/>
                        <a:latin typeface="+mn-lt"/>
                        <a:ea typeface="+mn-ea"/>
                        <a:cs typeface="+mn-cs"/>
                      </a:endParaRPr>
                    </a:p>
                  </a:txBody>
                  <a:tcPr>
                    <a:solidFill>
                      <a:schemeClr val="accent1">
                        <a:lumMod val="20000"/>
                        <a:lumOff val="80000"/>
                      </a:schemeClr>
                    </a:solidFill>
                  </a:tcPr>
                </a:tc>
                <a:tc>
                  <a:txBody>
                    <a:bodyPr/>
                    <a:lstStyle/>
                    <a:p>
                      <a:r>
                        <a:rPr lang="en-GB" sz="950" b="0" kern="1200">
                          <a:solidFill>
                            <a:schemeClr val="dk1"/>
                          </a:solidFill>
                          <a:latin typeface="+mn-lt"/>
                          <a:ea typeface="+mn-ea"/>
                          <a:cs typeface="+mn-cs"/>
                        </a:rPr>
                        <a:t>Xoserve</a:t>
                      </a:r>
                    </a:p>
                  </a:txBody>
                  <a:tcPr>
                    <a:solidFill>
                      <a:schemeClr val="accent1">
                        <a:lumMod val="20000"/>
                        <a:lumOff val="80000"/>
                      </a:schemeClr>
                    </a:solidFill>
                  </a:tcPr>
                </a:tc>
                <a:tc>
                  <a:txBody>
                    <a:bodyPr/>
                    <a:lstStyle/>
                    <a:p>
                      <a:r>
                        <a:rPr lang="en-GB" sz="950" b="0" kern="1200">
                          <a:solidFill>
                            <a:schemeClr val="tx1"/>
                          </a:solidFill>
                          <a:latin typeface="+mn-lt"/>
                          <a:ea typeface="+mn-ea"/>
                          <a:cs typeface="+mn-cs"/>
                        </a:rPr>
                        <a:t>GRDS</a:t>
                      </a:r>
                    </a:p>
                  </a:txBody>
                  <a:tcPr>
                    <a:solidFill>
                      <a:schemeClr val="accent1">
                        <a:lumMod val="20000"/>
                        <a:lumOff val="80000"/>
                      </a:schemeClr>
                    </a:solidFill>
                  </a:tcPr>
                </a:tc>
                <a:tc>
                  <a:txBody>
                    <a:bodyPr/>
                    <a:lstStyle/>
                    <a:p>
                      <a:r>
                        <a:rPr lang="en-GB" sz="950" kern="1200">
                          <a:solidFill>
                            <a:schemeClr val="dk1"/>
                          </a:solidFill>
                          <a:latin typeface="+mn-lt"/>
                          <a:ea typeface="+mn-ea"/>
                          <a:cs typeface="+mn-cs"/>
                        </a:rPr>
                        <a:t>In Delivery</a:t>
                      </a:r>
                    </a:p>
                  </a:txBody>
                  <a:tcPr>
                    <a:solidFill>
                      <a:schemeClr val="accent1">
                        <a:lumMod val="20000"/>
                        <a:lumOff val="80000"/>
                      </a:schemeClr>
                    </a:solidFill>
                  </a:tcPr>
                </a:tc>
                <a:tc>
                  <a:txBody>
                    <a:bodyPr/>
                    <a:lstStyle/>
                    <a:p>
                      <a:r>
                        <a:rPr lang="en-GB" sz="950" kern="1200">
                          <a:solidFill>
                            <a:schemeClr val="tx1"/>
                          </a:solidFill>
                          <a:latin typeface="+mn-lt"/>
                          <a:ea typeface="+mn-ea"/>
                          <a:cs typeface="+mn-cs"/>
                        </a:rPr>
                        <a:t>13/03/2023 – Detailed Design Change Pack for approval</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a:ln>
                            <a:noFill/>
                          </a:ln>
                          <a:solidFill>
                            <a:prstClr val="black"/>
                          </a:solidFill>
                          <a:effectLst/>
                          <a:uLnTx/>
                          <a:uFillTx/>
                          <a:latin typeface="+mn-lt"/>
                          <a:ea typeface="+mn-ea"/>
                          <a:cs typeface="+mn-cs"/>
                        </a:rPr>
                        <a:t>TBC</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a:ln>
                            <a:noFill/>
                          </a:ln>
                          <a:solidFill>
                            <a:schemeClr val="tx1"/>
                          </a:solidFill>
                          <a:effectLst/>
                          <a:uLnTx/>
                          <a:uFillTx/>
                          <a:latin typeface="+mn-lt"/>
                          <a:ea typeface="+mn-ea"/>
                          <a:cs typeface="+mn-cs"/>
                        </a:rPr>
                        <a:t>High</a:t>
                      </a:r>
                    </a:p>
                  </a:txBody>
                  <a:tcPr>
                    <a:solidFill>
                      <a:schemeClr val="accent1">
                        <a:lumMod val="20000"/>
                        <a:lumOff val="80000"/>
                      </a:schemeClr>
                    </a:solidFill>
                  </a:tcPr>
                </a:tc>
                <a:extLst>
                  <a:ext uri="{0D108BD9-81ED-4DB2-BD59-A6C34878D82A}">
                    <a16:rowId xmlns:a16="http://schemas.microsoft.com/office/drawing/2014/main" val="4164702590"/>
                  </a:ext>
                </a:extLst>
              </a:tr>
              <a:tr h="524640">
                <a:tc>
                  <a:txBody>
                    <a:bodyPr/>
                    <a:lstStyle/>
                    <a:p>
                      <a:pPr marL="0" algn="l" defTabSz="914400" rtl="0" eaLnBrk="1" latinLnBrk="0" hangingPunct="1"/>
                      <a:r>
                        <a:rPr lang="en-US" sz="950" kern="1200">
                          <a:solidFill>
                            <a:schemeClr val="dk1"/>
                          </a:solidFill>
                          <a:latin typeface="+mn-lt"/>
                          <a:ea typeface="+mn-ea"/>
                          <a:cs typeface="+mn-cs"/>
                        </a:rPr>
                        <a:t>Resolution of Address Interactions between DCC and CDSP</a:t>
                      </a:r>
                      <a:endParaRPr lang="en-GB" sz="950" kern="1200">
                        <a:solidFill>
                          <a:schemeClr val="dk1"/>
                        </a:solidFill>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prstClr val="black"/>
                          </a:solidFill>
                          <a:effectLst/>
                          <a:uLnTx/>
                          <a:uFillTx/>
                          <a:latin typeface="+mn-lt"/>
                          <a:ea typeface="+mn-ea"/>
                          <a:cs typeface="+mn-cs"/>
                          <a:hlinkClick r:id="rId4"/>
                        </a:rPr>
                        <a:t>XRN 5546</a:t>
                      </a:r>
                      <a:endParaRPr kumimoji="0" lang="en-GB" sz="950" b="0" i="0" u="none" strike="noStrike" kern="1200" cap="none" spc="0" normalizeH="0" baseline="0" noProof="0">
                        <a:ln>
                          <a:noFill/>
                        </a:ln>
                        <a:solidFill>
                          <a:prstClr val="black"/>
                        </a:solidFill>
                        <a:effectLst/>
                        <a:uLnTx/>
                        <a:uFillTx/>
                        <a:latin typeface="+mn-lt"/>
                        <a:ea typeface="+mn-ea"/>
                        <a:cs typeface="+mn-cs"/>
                      </a:endParaRPr>
                    </a:p>
                  </a:txBody>
                  <a:tcPr>
                    <a:solidFill>
                      <a:schemeClr val="accent1">
                        <a:lumMod val="20000"/>
                        <a:lumOff val="80000"/>
                      </a:schemeClr>
                    </a:solidFill>
                  </a:tcPr>
                </a:tc>
                <a:tc>
                  <a:txBody>
                    <a:bodyPr/>
                    <a:lstStyle/>
                    <a:p>
                      <a:r>
                        <a:rPr lang="en-US" sz="950" b="0" kern="1200">
                          <a:solidFill>
                            <a:schemeClr val="dk1"/>
                          </a:solidFill>
                          <a:latin typeface="+mn-lt"/>
                          <a:ea typeface="+mn-ea"/>
                          <a:cs typeface="+mn-cs"/>
                        </a:rPr>
                        <a:t>Xoserve</a:t>
                      </a:r>
                    </a:p>
                  </a:txBody>
                  <a:tcPr>
                    <a:solidFill>
                      <a:schemeClr val="accent1">
                        <a:lumMod val="20000"/>
                        <a:lumOff val="80000"/>
                      </a:schemeClr>
                    </a:solidFill>
                  </a:tcPr>
                </a:tc>
                <a:tc>
                  <a:txBody>
                    <a:bodyPr/>
                    <a:lstStyle/>
                    <a:p>
                      <a:r>
                        <a:rPr lang="en-GB" sz="950" b="0" kern="1200">
                          <a:solidFill>
                            <a:schemeClr val="tx1"/>
                          </a:solidFill>
                          <a:latin typeface="+mn-lt"/>
                          <a:ea typeface="+mn-ea"/>
                          <a:cs typeface="+mn-cs"/>
                        </a:rPr>
                        <a:t>GRDS</a:t>
                      </a:r>
                    </a:p>
                  </a:txBody>
                  <a:tcPr>
                    <a:solidFill>
                      <a:schemeClr val="accent1">
                        <a:lumMod val="20000"/>
                        <a:lumOff val="80000"/>
                      </a:schemeClr>
                    </a:solidFill>
                  </a:tcPr>
                </a:tc>
                <a:tc>
                  <a:txBody>
                    <a:bodyPr/>
                    <a:lstStyle/>
                    <a:p>
                      <a:r>
                        <a:rPr lang="en-GB" sz="950" kern="1200">
                          <a:solidFill>
                            <a:schemeClr val="dk1"/>
                          </a:solidFill>
                          <a:latin typeface="+mn-lt"/>
                          <a:ea typeface="+mn-ea"/>
                          <a:cs typeface="+mn-cs"/>
                        </a:rPr>
                        <a:t>Under development</a:t>
                      </a:r>
                    </a:p>
                  </a:txBody>
                  <a:tcPr>
                    <a:solidFill>
                      <a:schemeClr val="accent1">
                        <a:lumMod val="20000"/>
                        <a:lumOff val="80000"/>
                      </a:schemeClr>
                    </a:solidFill>
                  </a:tcPr>
                </a:tc>
                <a:tc>
                  <a:txBody>
                    <a:bodyPr/>
                    <a:lstStyle/>
                    <a:p>
                      <a:r>
                        <a:rPr lang="en-GB" sz="950" kern="1200">
                          <a:solidFill>
                            <a:schemeClr val="dk1"/>
                          </a:solidFill>
                          <a:latin typeface="+mn-lt"/>
                          <a:ea typeface="+mn-ea"/>
                          <a:cs typeface="+mn-cs"/>
                        </a:rPr>
                        <a:t>Regular conversations with DCC as work is ongoing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a:ln>
                            <a:noFill/>
                          </a:ln>
                          <a:solidFill>
                            <a:prstClr val="black"/>
                          </a:solidFill>
                          <a:effectLst/>
                          <a:uLnTx/>
                          <a:uFillTx/>
                          <a:latin typeface="+mn-lt"/>
                          <a:ea typeface="+mn-ea"/>
                          <a:cs typeface="+mn-cs"/>
                        </a:rPr>
                        <a:t>TBC</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a:ln>
                            <a:noFill/>
                          </a:ln>
                          <a:solidFill>
                            <a:schemeClr val="tx1"/>
                          </a:solidFill>
                          <a:effectLst/>
                          <a:uLnTx/>
                          <a:uFillTx/>
                          <a:latin typeface="+mn-lt"/>
                          <a:ea typeface="+mn-ea"/>
                          <a:cs typeface="+mn-cs"/>
                        </a:rPr>
                        <a:t>Medium</a:t>
                      </a:r>
                    </a:p>
                  </a:txBody>
                  <a:tcPr>
                    <a:solidFill>
                      <a:schemeClr val="accent1">
                        <a:lumMod val="20000"/>
                        <a:lumOff val="80000"/>
                      </a:schemeClr>
                    </a:solidFill>
                  </a:tcPr>
                </a:tc>
                <a:extLst>
                  <a:ext uri="{0D108BD9-81ED-4DB2-BD59-A6C34878D82A}">
                    <a16:rowId xmlns:a16="http://schemas.microsoft.com/office/drawing/2014/main" val="3792875445"/>
                  </a:ext>
                </a:extLst>
              </a:tr>
            </a:tbl>
          </a:graphicData>
        </a:graphic>
      </p:graphicFrame>
      <p:grpSp>
        <p:nvGrpSpPr>
          <p:cNvPr id="22" name="Group 21">
            <a:extLst>
              <a:ext uri="{FF2B5EF4-FFF2-40B4-BE49-F238E27FC236}">
                <a16:creationId xmlns:a16="http://schemas.microsoft.com/office/drawing/2014/main" id="{169DB1F2-B906-40E7-9539-649BD69F6A78}"/>
              </a:ext>
            </a:extLst>
          </p:cNvPr>
          <p:cNvGrpSpPr/>
          <p:nvPr/>
        </p:nvGrpSpPr>
        <p:grpSpPr>
          <a:xfrm>
            <a:off x="188250" y="4331597"/>
            <a:ext cx="3401154" cy="475676"/>
            <a:chOff x="188250" y="4480964"/>
            <a:chExt cx="3401154" cy="475676"/>
          </a:xfrm>
        </p:grpSpPr>
        <p:grpSp>
          <p:nvGrpSpPr>
            <p:cNvPr id="25" name="Group 24">
              <a:extLst>
                <a:ext uri="{FF2B5EF4-FFF2-40B4-BE49-F238E27FC236}">
                  <a16:creationId xmlns:a16="http://schemas.microsoft.com/office/drawing/2014/main" id="{7AC3656E-A53A-4DBE-B205-C5F47EE504F4}"/>
                </a:ext>
              </a:extLst>
            </p:cNvPr>
            <p:cNvGrpSpPr/>
            <p:nvPr/>
          </p:nvGrpSpPr>
          <p:grpSpPr>
            <a:xfrm>
              <a:off x="188250" y="4480964"/>
              <a:ext cx="2347510" cy="475676"/>
              <a:chOff x="66502" y="4450261"/>
              <a:chExt cx="2347510" cy="475676"/>
            </a:xfrm>
          </p:grpSpPr>
          <p:grpSp>
            <p:nvGrpSpPr>
              <p:cNvPr id="28" name="Group 27">
                <a:extLst>
                  <a:ext uri="{FF2B5EF4-FFF2-40B4-BE49-F238E27FC236}">
                    <a16:creationId xmlns:a16="http://schemas.microsoft.com/office/drawing/2014/main" id="{BE0DAC09-7B24-4341-B432-B71DDCA51C65}"/>
                  </a:ext>
                </a:extLst>
              </p:cNvPr>
              <p:cNvGrpSpPr/>
              <p:nvPr/>
            </p:nvGrpSpPr>
            <p:grpSpPr>
              <a:xfrm>
                <a:off x="66502" y="4450261"/>
                <a:ext cx="1577167" cy="475676"/>
                <a:chOff x="0" y="4426024"/>
                <a:chExt cx="1577167" cy="475676"/>
              </a:xfrm>
            </p:grpSpPr>
            <p:grpSp>
              <p:nvGrpSpPr>
                <p:cNvPr id="31" name="Group 30">
                  <a:extLst>
                    <a:ext uri="{FF2B5EF4-FFF2-40B4-BE49-F238E27FC236}">
                      <a16:creationId xmlns:a16="http://schemas.microsoft.com/office/drawing/2014/main" id="{92833DCA-E9BA-4614-A711-4C5EC52ADE0B}"/>
                    </a:ext>
                  </a:extLst>
                </p:cNvPr>
                <p:cNvGrpSpPr/>
                <p:nvPr/>
              </p:nvGrpSpPr>
              <p:grpSpPr>
                <a:xfrm>
                  <a:off x="0" y="4650688"/>
                  <a:ext cx="1577167" cy="251012"/>
                  <a:chOff x="233082" y="4628585"/>
                  <a:chExt cx="1577167" cy="251012"/>
                </a:xfrm>
              </p:grpSpPr>
              <p:sp>
                <p:nvSpPr>
                  <p:cNvPr id="33" name="Rectangle 32">
                    <a:extLst>
                      <a:ext uri="{FF2B5EF4-FFF2-40B4-BE49-F238E27FC236}">
                        <a16:creationId xmlns:a16="http://schemas.microsoft.com/office/drawing/2014/main" id="{2E5E59F7-F5C0-4542-AEA4-1CA538CC0823}"/>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C7872618-A61C-4188-A6AE-495DDD75DED8}"/>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32" name="TextBox 31">
                  <a:extLst>
                    <a:ext uri="{FF2B5EF4-FFF2-40B4-BE49-F238E27FC236}">
                      <a16:creationId xmlns:a16="http://schemas.microsoft.com/office/drawing/2014/main" id="{7A7CF289-0E78-44FC-A71B-D69591072859}"/>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29" name="Rectangle 28">
                <a:extLst>
                  <a:ext uri="{FF2B5EF4-FFF2-40B4-BE49-F238E27FC236}">
                    <a16:creationId xmlns:a16="http://schemas.microsoft.com/office/drawing/2014/main" id="{1C25515B-E849-457E-AA5A-BFED9981E11E}"/>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0A895E6F-6D7F-4C57-99A4-32AC35649579}"/>
                  </a:ext>
                </a:extLst>
              </p:cNvPr>
              <p:cNvSpPr txBox="1"/>
              <p:nvPr/>
            </p:nvSpPr>
            <p:spPr>
              <a:xfrm>
                <a:off x="1769019" y="4690440"/>
                <a:ext cx="644993" cy="217713"/>
              </a:xfrm>
              <a:prstGeom prst="rect">
                <a:avLst/>
              </a:prstGeom>
              <a:noFill/>
            </p:spPr>
            <p:txBody>
              <a:bodyPr wrap="square" rtlCol="0">
                <a:spAutoFit/>
              </a:bodyPr>
              <a:lstStyle/>
              <a:p>
                <a:r>
                  <a:rPr lang="en-GB" sz="800"/>
                  <a:t>Upcoming</a:t>
                </a:r>
              </a:p>
            </p:txBody>
          </p:sp>
        </p:grpSp>
        <p:sp>
          <p:nvSpPr>
            <p:cNvPr id="26" name="Rectangle 25">
              <a:extLst>
                <a:ext uri="{FF2B5EF4-FFF2-40B4-BE49-F238E27FC236}">
                  <a16:creationId xmlns:a16="http://schemas.microsoft.com/office/drawing/2014/main" id="{400F69E2-2D79-432C-8EE3-6C2A27D00071}"/>
                </a:ext>
              </a:extLst>
            </p:cNvPr>
            <p:cNvSpPr/>
            <p:nvPr/>
          </p:nvSpPr>
          <p:spPr>
            <a:xfrm>
              <a:off x="2614735" y="4705628"/>
              <a:ext cx="250701" cy="251012"/>
            </a:xfrm>
            <a:prstGeom prst="rect">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D993DC1D-1BB4-4CF6-A7E6-1B6AE8674BAE}"/>
                </a:ext>
              </a:extLst>
            </p:cNvPr>
            <p:cNvSpPr txBox="1"/>
            <p:nvPr/>
          </p:nvSpPr>
          <p:spPr>
            <a:xfrm>
              <a:off x="2914787" y="4723412"/>
              <a:ext cx="674617" cy="215444"/>
            </a:xfrm>
            <a:prstGeom prst="rect">
              <a:avLst/>
            </a:prstGeom>
            <a:noFill/>
          </p:spPr>
          <p:txBody>
            <a:bodyPr wrap="square" rtlCol="0">
              <a:spAutoFit/>
            </a:bodyPr>
            <a:lstStyle/>
            <a:p>
              <a:r>
                <a:rPr lang="en-GB" sz="800"/>
                <a:t>Monitoring</a:t>
              </a:r>
            </a:p>
          </p:txBody>
        </p:sp>
      </p:grpSp>
    </p:spTree>
    <p:extLst>
      <p:ext uri="{BB962C8B-B14F-4D97-AF65-F5344CB8AC3E}">
        <p14:creationId xmlns:p14="http://schemas.microsoft.com/office/powerpoint/2010/main" val="3384848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978011" y="176577"/>
            <a:ext cx="7187978" cy="439778"/>
          </a:xfrm>
        </p:spPr>
        <p:txBody>
          <a:bodyPr>
            <a:normAutofit/>
          </a:bodyPr>
          <a:lstStyle/>
          <a:p>
            <a:r>
              <a:rPr lang="en-GB" sz="2000">
                <a:latin typeface="Arial"/>
                <a:cs typeface="Arial"/>
              </a:rPr>
              <a:t>(Gas) REC Change Pipeline - Under Prioritisation Review</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245889" y="616355"/>
          <a:ext cx="8652222" cy="4087367"/>
        </p:xfrm>
        <a:graphic>
          <a:graphicData uri="http://schemas.openxmlformats.org/drawingml/2006/table">
            <a:tbl>
              <a:tblPr firstRow="1" bandRow="1">
                <a:tableStyleId>{5C22544A-7EE6-4342-B048-85BDC9FD1C3A}</a:tableStyleId>
              </a:tblPr>
              <a:tblGrid>
                <a:gridCol w="704573">
                  <a:extLst>
                    <a:ext uri="{9D8B030D-6E8A-4147-A177-3AD203B41FA5}">
                      <a16:colId xmlns:a16="http://schemas.microsoft.com/office/drawing/2014/main" val="2718274602"/>
                    </a:ext>
                  </a:extLst>
                </a:gridCol>
                <a:gridCol w="5935256">
                  <a:extLst>
                    <a:ext uri="{9D8B030D-6E8A-4147-A177-3AD203B41FA5}">
                      <a16:colId xmlns:a16="http://schemas.microsoft.com/office/drawing/2014/main" val="2896332416"/>
                    </a:ext>
                  </a:extLst>
                </a:gridCol>
                <a:gridCol w="2012393">
                  <a:extLst>
                    <a:ext uri="{9D8B030D-6E8A-4147-A177-3AD203B41FA5}">
                      <a16:colId xmlns:a16="http://schemas.microsoft.com/office/drawing/2014/main" val="2937892801"/>
                    </a:ext>
                  </a:extLst>
                </a:gridCol>
              </a:tblGrid>
              <a:tr h="263995">
                <a:tc>
                  <a:txBody>
                    <a:bodyPr/>
                    <a:lstStyle/>
                    <a:p>
                      <a:pPr algn="ctr"/>
                      <a:r>
                        <a:rPr lang="en-GB" sz="850">
                          <a:latin typeface="+mn-lt"/>
                        </a:rPr>
                        <a:t>Title </a:t>
                      </a:r>
                    </a:p>
                  </a:txBody>
                  <a:tcPr/>
                </a:tc>
                <a:tc>
                  <a:txBody>
                    <a:bodyPr/>
                    <a:lstStyle/>
                    <a:p>
                      <a:pPr algn="ctr"/>
                      <a:r>
                        <a:rPr lang="en-GB" sz="850">
                          <a:latin typeface="+mn-lt"/>
                        </a:rPr>
                        <a:t>Description</a:t>
                      </a:r>
                    </a:p>
                  </a:txBody>
                  <a:tcPr/>
                </a:tc>
                <a:tc>
                  <a:txBody>
                    <a:bodyPr/>
                    <a:lstStyle/>
                    <a:p>
                      <a:pPr algn="ctr"/>
                      <a:r>
                        <a:rPr lang="en-GB" sz="850">
                          <a:latin typeface="+mn-lt"/>
                        </a:rPr>
                        <a:t>Status</a:t>
                      </a:r>
                    </a:p>
                  </a:txBody>
                  <a:tcPr/>
                </a:tc>
                <a:extLst>
                  <a:ext uri="{0D108BD9-81ED-4DB2-BD59-A6C34878D82A}">
                    <a16:rowId xmlns:a16="http://schemas.microsoft.com/office/drawing/2014/main" val="118947466"/>
                  </a:ext>
                </a:extLst>
              </a:tr>
              <a:tr h="273098">
                <a:tc>
                  <a:txBody>
                    <a:bodyPr/>
                    <a:lstStyle/>
                    <a:p>
                      <a:r>
                        <a:rPr lang="en-GB" sz="900" kern="1200">
                          <a:solidFill>
                            <a:schemeClr val="dk1"/>
                          </a:solidFill>
                          <a:latin typeface="+mn-lt"/>
                          <a:ea typeface="+mn-ea"/>
                          <a:cs typeface="+mn-cs"/>
                          <a:hlinkClick r:id="rId3"/>
                        </a:rPr>
                        <a:t>R0049</a:t>
                      </a:r>
                      <a:endParaRPr lang="en-GB" sz="900" kern="1200">
                        <a:solidFill>
                          <a:schemeClr val="dk1"/>
                        </a:solidFill>
                        <a:latin typeface="+mn-lt"/>
                        <a:ea typeface="+mn-ea"/>
                        <a:cs typeface="+mn-cs"/>
                      </a:endParaRPr>
                    </a:p>
                  </a:txBody>
                  <a:tcPr/>
                </a:tc>
                <a:tc>
                  <a:txBody>
                    <a:bodyPr/>
                    <a:lstStyle/>
                    <a:p>
                      <a:r>
                        <a:rPr lang="en-GB" sz="900" b="0" i="0">
                          <a:solidFill>
                            <a:srgbClr val="272833"/>
                          </a:solidFill>
                          <a:effectLst/>
                          <a:latin typeface="+mn-lt"/>
                        </a:rPr>
                        <a:t>Intellectual Property Rights and Services Data Main Body changes</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813766753"/>
                  </a:ext>
                </a:extLst>
              </a:tr>
              <a:tr h="273098">
                <a:tc>
                  <a:txBody>
                    <a:bodyPr/>
                    <a:lstStyle/>
                    <a:p>
                      <a:r>
                        <a:rPr lang="en-GB" sz="900" kern="1200">
                          <a:solidFill>
                            <a:schemeClr val="dk1"/>
                          </a:solidFill>
                          <a:latin typeface="+mn-lt"/>
                          <a:ea typeface="+mn-ea"/>
                          <a:cs typeface="+mn-cs"/>
                          <a:hlinkClick r:id="rId4"/>
                        </a:rPr>
                        <a:t>R0051</a:t>
                      </a:r>
                      <a:endParaRPr lang="en-GB" sz="900" kern="1200">
                        <a:solidFill>
                          <a:schemeClr val="dk1"/>
                        </a:solidFill>
                        <a:latin typeface="+mn-lt"/>
                        <a:ea typeface="+mn-ea"/>
                        <a:cs typeface="+mn-cs"/>
                      </a:endParaRPr>
                    </a:p>
                  </a:txBody>
                  <a:tcPr/>
                </a:tc>
                <a:tc>
                  <a:txBody>
                    <a:bodyPr/>
                    <a:lstStyle/>
                    <a:p>
                      <a:r>
                        <a:rPr lang="en-GB" sz="900" b="0" i="0">
                          <a:solidFill>
                            <a:srgbClr val="272833"/>
                          </a:solidFill>
                          <a:effectLst/>
                          <a:latin typeface="+mn-lt"/>
                        </a:rPr>
                        <a:t>Switch Request Objections (Change of Occupier)</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718757512"/>
                  </a:ext>
                </a:extLst>
              </a:tr>
              <a:tr h="273098">
                <a:tc>
                  <a:txBody>
                    <a:bodyPr/>
                    <a:lstStyle/>
                    <a:p>
                      <a:r>
                        <a:rPr lang="en-GB" sz="900" kern="1200">
                          <a:solidFill>
                            <a:schemeClr val="dk1"/>
                          </a:solidFill>
                          <a:latin typeface="+mn-lt"/>
                          <a:ea typeface="+mn-ea"/>
                          <a:cs typeface="+mn-cs"/>
                          <a:hlinkClick r:id="rId5"/>
                        </a:rPr>
                        <a:t>R0056</a:t>
                      </a:r>
                      <a:endParaRPr lang="en-GB"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mn-lt"/>
                        </a:rPr>
                        <a:t>EES/GES additional service request for Housing Ass</a:t>
                      </a:r>
                      <a:r>
                        <a:rPr lang="en-GB" sz="900">
                          <a:solidFill>
                            <a:schemeClr val="tx1"/>
                          </a:solidFill>
                          <a:latin typeface="+mn-lt"/>
                        </a:rPr>
                        <a:t>ociations</a:t>
                      </a:r>
                      <a:r>
                        <a:rPr lang="en-GB" sz="900">
                          <a:latin typeface="+mn-lt"/>
                        </a:rPr>
                        <a:t> to be added to the Matrix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399371416"/>
                  </a:ext>
                </a:extLst>
              </a:tr>
              <a:tr h="273098">
                <a:tc>
                  <a:txBody>
                    <a:bodyPr/>
                    <a:lstStyle/>
                    <a:p>
                      <a:r>
                        <a:rPr lang="en-GB" sz="900">
                          <a:latin typeface="+mn-lt"/>
                          <a:hlinkClick r:id="rId6"/>
                        </a:rPr>
                        <a:t>R0059</a:t>
                      </a:r>
                      <a:endParaRPr lang="en-GB" sz="900">
                        <a:latin typeface="+mn-lt"/>
                      </a:endParaRPr>
                    </a:p>
                  </a:txBody>
                  <a:tcPr/>
                </a:tc>
                <a:tc>
                  <a:txBody>
                    <a:bodyPr/>
                    <a:lstStyle/>
                    <a:p>
                      <a:r>
                        <a:rPr lang="en-GB" sz="900" b="0" i="0">
                          <a:solidFill>
                            <a:srgbClr val="272833"/>
                          </a:solidFill>
                          <a:effectLst/>
                          <a:latin typeface="+mn-lt"/>
                        </a:rPr>
                        <a:t>Maintenance of Qualification Schedule Change</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1922997412"/>
                  </a:ext>
                </a:extLst>
              </a:tr>
              <a:tr h="273098">
                <a:tc>
                  <a:txBody>
                    <a:bodyPr/>
                    <a:lstStyle/>
                    <a:p>
                      <a:r>
                        <a:rPr lang="en-GB" sz="900">
                          <a:latin typeface="+mn-lt"/>
                          <a:hlinkClick r:id="rId7"/>
                        </a:rPr>
                        <a:t>R0068</a:t>
                      </a:r>
                      <a:endParaRPr lang="en-GB" sz="900">
                        <a:latin typeface="+mn-lt"/>
                      </a:endParaRPr>
                    </a:p>
                  </a:txBody>
                  <a:tcPr/>
                </a:tc>
                <a:tc>
                  <a:txBody>
                    <a:bodyPr/>
                    <a:lstStyle/>
                    <a:p>
                      <a:r>
                        <a:rPr lang="en-GB" sz="900" b="0" i="0">
                          <a:solidFill>
                            <a:srgbClr val="272833"/>
                          </a:solidFill>
                          <a:effectLst/>
                          <a:latin typeface="+mn-lt"/>
                        </a:rPr>
                        <a:t>REC Data Protection Changes</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549377029"/>
                  </a:ext>
                </a:extLst>
              </a:tr>
              <a:tr h="273098">
                <a:tc>
                  <a:txBody>
                    <a:bodyPr/>
                    <a:lstStyle/>
                    <a:p>
                      <a:r>
                        <a:rPr lang="en-GB" sz="900">
                          <a:latin typeface="+mn-lt"/>
                          <a:hlinkClick r:id="rId8" tooltip="R0069"/>
                        </a:rPr>
                        <a:t>R0069</a:t>
                      </a:r>
                      <a:endParaRPr lang="en-GB" sz="900">
                        <a:latin typeface="+mn-lt"/>
                      </a:endParaRPr>
                    </a:p>
                  </a:txBody>
                  <a:tcPr/>
                </a:tc>
                <a:tc>
                  <a:txBody>
                    <a:bodyPr/>
                    <a:lstStyle/>
                    <a:p>
                      <a:r>
                        <a:rPr lang="en-GB" sz="900" b="0" i="0" kern="1200">
                          <a:solidFill>
                            <a:schemeClr val="dk1"/>
                          </a:solidFill>
                          <a:effectLst/>
                          <a:latin typeface="+mn-lt"/>
                          <a:ea typeface="+mn-ea"/>
                          <a:cs typeface="+mn-cs"/>
                        </a:rPr>
                        <a:t>Amendments to Sample Access Agreement</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3673555656"/>
                  </a:ext>
                </a:extLst>
              </a:tr>
              <a:tr h="273098">
                <a:tc>
                  <a:txBody>
                    <a:bodyPr/>
                    <a:lstStyle/>
                    <a:p>
                      <a:r>
                        <a:rPr lang="en-GB" sz="900" kern="1200">
                          <a:solidFill>
                            <a:schemeClr val="dk1"/>
                          </a:solidFill>
                          <a:latin typeface="+mn-lt"/>
                          <a:ea typeface="+mn-ea"/>
                          <a:cs typeface="+mn-cs"/>
                          <a:hlinkClick r:id="rId9"/>
                        </a:rPr>
                        <a:t>R0071</a:t>
                      </a:r>
                      <a:endParaRPr lang="en-GB" sz="900" kern="1200">
                        <a:solidFill>
                          <a:schemeClr val="dk1"/>
                        </a:solidFill>
                        <a:latin typeface="+mn-lt"/>
                        <a:ea typeface="+mn-ea"/>
                        <a:cs typeface="+mn-cs"/>
                      </a:endParaRPr>
                    </a:p>
                  </a:txBody>
                  <a:tcPr/>
                </a:tc>
                <a:tc>
                  <a:txBody>
                    <a:bodyPr/>
                    <a:lstStyle/>
                    <a:p>
                      <a:r>
                        <a:rPr lang="en-GB" sz="900">
                          <a:latin typeface="+mn-lt"/>
                        </a:rPr>
                        <a:t>DCC access to EES and 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237897611"/>
                  </a:ext>
                </a:extLst>
              </a:tr>
              <a:tr h="273098">
                <a:tc>
                  <a:txBody>
                    <a:bodyPr/>
                    <a:lstStyle/>
                    <a:p>
                      <a:r>
                        <a:rPr lang="en-GB" sz="900">
                          <a:latin typeface="+mn-lt"/>
                          <a:hlinkClick r:id="rId10"/>
                        </a:rPr>
                        <a:t>R0075</a:t>
                      </a:r>
                      <a:endParaRPr lang="en-GB" sz="900">
                        <a:latin typeface="+mn-lt"/>
                      </a:endParaRPr>
                    </a:p>
                  </a:txBody>
                  <a:tcPr/>
                </a:tc>
                <a:tc>
                  <a:txBody>
                    <a:bodyPr/>
                    <a:lstStyle/>
                    <a:p>
                      <a:r>
                        <a:rPr lang="en-GB" sz="900" kern="1200">
                          <a:solidFill>
                            <a:schemeClr val="dk1"/>
                          </a:solidFill>
                          <a:latin typeface="+mn-lt"/>
                          <a:ea typeface="+mn-ea"/>
                          <a:cs typeface="+mn-cs"/>
                        </a:rPr>
                        <a:t>Enabling Software Product Qualification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4708934"/>
                  </a:ext>
                </a:extLst>
              </a:tr>
              <a:tr h="273098">
                <a:tc>
                  <a:txBody>
                    <a:bodyPr/>
                    <a:lstStyle/>
                    <a:p>
                      <a:r>
                        <a:rPr lang="en-GB" sz="900">
                          <a:latin typeface="+mn-lt"/>
                          <a:hlinkClick r:id="rId11"/>
                        </a:rPr>
                        <a:t>R0080</a:t>
                      </a:r>
                      <a:endParaRPr lang="en-GB" sz="900">
                        <a:latin typeface="+mn-lt"/>
                      </a:endParaRPr>
                    </a:p>
                  </a:txBody>
                  <a:tcPr/>
                </a:tc>
                <a:tc>
                  <a:txBody>
                    <a:bodyPr/>
                    <a:lstStyle/>
                    <a:p>
                      <a:r>
                        <a:rPr lang="en-GB" sz="900" kern="1200">
                          <a:solidFill>
                            <a:schemeClr val="dk1"/>
                          </a:solidFill>
                          <a:latin typeface="+mn-lt"/>
                          <a:ea typeface="+mn-ea"/>
                          <a:cs typeface="+mn-cs"/>
                        </a:rPr>
                        <a:t>I</a:t>
                      </a:r>
                      <a:r>
                        <a:rPr lang="en-US" sz="900" kern="1200">
                          <a:solidFill>
                            <a:schemeClr val="dk1"/>
                          </a:solidFill>
                          <a:latin typeface="+mn-lt"/>
                          <a:ea typeface="+mn-ea"/>
                          <a:cs typeface="+mn-cs"/>
                        </a:rPr>
                        <a:t>mprovements to "Failed to deliver" CSS messages</a:t>
                      </a:r>
                      <a:endParaRPr lang="en-GB"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422000444"/>
                  </a:ext>
                </a:extLst>
              </a:tr>
              <a:tr h="273098">
                <a:tc>
                  <a:txBody>
                    <a:bodyPr/>
                    <a:lstStyle/>
                    <a:p>
                      <a:r>
                        <a:rPr lang="en-GB" sz="900">
                          <a:latin typeface="+mn-lt"/>
                          <a:hlinkClick r:id="rId12"/>
                        </a:rPr>
                        <a:t>R0081</a:t>
                      </a:r>
                      <a:endParaRPr lang="en-GB" sz="900">
                        <a:latin typeface="+mn-lt"/>
                      </a:endParaRPr>
                    </a:p>
                  </a:txBody>
                  <a:tcPr/>
                </a:tc>
                <a:tc>
                  <a:txBody>
                    <a:bodyPr/>
                    <a:lstStyle/>
                    <a:p>
                      <a:r>
                        <a:rPr lang="en-GB" sz="900" kern="1200">
                          <a:solidFill>
                            <a:schemeClr val="dk1"/>
                          </a:solidFill>
                          <a:latin typeface="+mn-lt"/>
                          <a:ea typeface="+mn-ea"/>
                          <a:cs typeface="+mn-cs"/>
                        </a:rPr>
                        <a:t>CSS Market message retry strategy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606947876"/>
                  </a:ext>
                </a:extLst>
              </a:tr>
              <a:tr h="273098">
                <a:tc>
                  <a:txBody>
                    <a:bodyPr/>
                    <a:lstStyle/>
                    <a:p>
                      <a:r>
                        <a:rPr lang="en-GB" sz="900">
                          <a:latin typeface="+mn-lt"/>
                          <a:hlinkClick r:id="rId13"/>
                        </a:rPr>
                        <a:t>R0082</a:t>
                      </a:r>
                      <a:endParaRPr lang="en-GB" sz="900">
                        <a:latin typeface="+mn-lt"/>
                      </a:endParaRPr>
                    </a:p>
                  </a:txBody>
                  <a:tcPr/>
                </a:tc>
                <a:tc>
                  <a:txBody>
                    <a:bodyPr/>
                    <a:lstStyle/>
                    <a:p>
                      <a:r>
                        <a:rPr lang="en-US" sz="900" kern="1200">
                          <a:solidFill>
                            <a:schemeClr val="dk1"/>
                          </a:solidFill>
                          <a:latin typeface="+mn-lt"/>
                          <a:ea typeface="+mn-ea"/>
                          <a:cs typeface="+mn-cs"/>
                        </a:rPr>
                        <a:t>Formalising the Submission of PPMIP Unallocated Transaction Report (UTR) Files</a:t>
                      </a:r>
                      <a:endParaRPr lang="en-GB"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99890261"/>
                  </a:ext>
                </a:extLst>
              </a:tr>
              <a:tr h="273098">
                <a:tc>
                  <a:txBody>
                    <a:bodyPr/>
                    <a:lstStyle/>
                    <a:p>
                      <a:r>
                        <a:rPr lang="en-GB" sz="900">
                          <a:latin typeface="+mn-lt"/>
                          <a:hlinkClick r:id="rId14"/>
                        </a:rPr>
                        <a:t>R0084</a:t>
                      </a:r>
                      <a:endParaRPr lang="en-GB" sz="900">
                        <a:latin typeface="+mn-lt"/>
                      </a:endParaRPr>
                    </a:p>
                  </a:txBody>
                  <a:tcPr/>
                </a:tc>
                <a:tc>
                  <a:txBody>
                    <a:bodyPr/>
                    <a:lstStyle/>
                    <a:p>
                      <a:r>
                        <a:rPr lang="en-US" sz="900" kern="1200">
                          <a:solidFill>
                            <a:schemeClr val="dk1"/>
                          </a:solidFill>
                          <a:latin typeface="+mn-lt"/>
                          <a:ea typeface="+mn-ea"/>
                          <a:cs typeface="+mn-cs"/>
                        </a:rPr>
                        <a:t>Housekeeping changes to the approved legal text for R0047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mn-lt"/>
                          <a:ea typeface="+mn-ea"/>
                          <a:cs typeface="+mn-cs"/>
                        </a:rPr>
                        <a:t>Initial Assessment</a:t>
                      </a:r>
                    </a:p>
                  </a:txBody>
                  <a:tcPr/>
                </a:tc>
                <a:extLst>
                  <a:ext uri="{0D108BD9-81ED-4DB2-BD59-A6C34878D82A}">
                    <a16:rowId xmlns:a16="http://schemas.microsoft.com/office/drawing/2014/main" val="2542806816"/>
                  </a:ext>
                </a:extLst>
              </a:tr>
              <a:tr h="273098">
                <a:tc>
                  <a:txBody>
                    <a:bodyPr/>
                    <a:lstStyle/>
                    <a:p>
                      <a:r>
                        <a:rPr lang="en-GB" sz="900">
                          <a:latin typeface="+mn-lt"/>
                          <a:hlinkClick r:id="rId15"/>
                        </a:rPr>
                        <a:t>R0085</a:t>
                      </a:r>
                      <a:endParaRPr lang="en-GB" sz="900">
                        <a:latin typeface="+mn-lt"/>
                      </a:endParaRPr>
                    </a:p>
                  </a:txBody>
                  <a:tcPr/>
                </a:tc>
                <a:tc>
                  <a:txBody>
                    <a:bodyPr/>
                    <a:lstStyle/>
                    <a:p>
                      <a:r>
                        <a:rPr lang="en-US" sz="900" kern="1200">
                          <a:solidFill>
                            <a:schemeClr val="dk1"/>
                          </a:solidFill>
                          <a:latin typeface="+mn-lt"/>
                          <a:ea typeface="+mn-ea"/>
                          <a:cs typeface="+mn-cs"/>
                        </a:rPr>
                        <a:t>Switching Programme Designation of the Steady State Commencement 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1271573250"/>
                  </a:ext>
                </a:extLst>
              </a:tr>
              <a:tr h="273098">
                <a:tc>
                  <a:txBody>
                    <a:bodyPr/>
                    <a:lstStyle/>
                    <a:p>
                      <a:r>
                        <a:rPr lang="en-GB" sz="900">
                          <a:latin typeface="+mn-lt"/>
                          <a:hlinkClick r:id="rId16"/>
                        </a:rPr>
                        <a:t>R0087</a:t>
                      </a:r>
                      <a:endParaRPr lang="en-GB" sz="900">
                        <a:latin typeface="+mn-lt"/>
                      </a:endParaRPr>
                    </a:p>
                  </a:txBody>
                  <a:tcPr/>
                </a:tc>
                <a:tc>
                  <a:txBody>
                    <a:bodyPr/>
                    <a:lstStyle/>
                    <a:p>
                      <a:r>
                        <a:rPr lang="en-US" sz="900" kern="1200">
                          <a:solidFill>
                            <a:schemeClr val="dk1"/>
                          </a:solidFill>
                          <a:latin typeface="+mn-lt"/>
                          <a:ea typeface="+mn-ea"/>
                          <a:cs typeface="+mn-cs"/>
                        </a:rPr>
                        <a:t>MAP GES data access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512105105"/>
                  </a:ext>
                </a:extLst>
              </a:tr>
            </a:tbl>
          </a:graphicData>
        </a:graphic>
      </p:graphicFrame>
    </p:spTree>
    <p:extLst>
      <p:ext uri="{BB962C8B-B14F-4D97-AF65-F5344CB8AC3E}">
        <p14:creationId xmlns:p14="http://schemas.microsoft.com/office/powerpoint/2010/main" val="2459842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978011" y="149607"/>
            <a:ext cx="7187978" cy="500074"/>
          </a:xfrm>
        </p:spPr>
        <p:txBody>
          <a:bodyPr>
            <a:normAutofit/>
          </a:bodyPr>
          <a:lstStyle/>
          <a:p>
            <a:r>
              <a:rPr lang="en-GB" sz="2000">
                <a:latin typeface="Arial"/>
                <a:cs typeface="Arial"/>
              </a:rPr>
              <a:t>(Gas) REC Change Pipeline - Under Prioritisation Review</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245889" y="649681"/>
          <a:ext cx="8652222" cy="2274496"/>
        </p:xfrm>
        <a:graphic>
          <a:graphicData uri="http://schemas.openxmlformats.org/drawingml/2006/table">
            <a:tbl>
              <a:tblPr firstRow="1" bandRow="1">
                <a:tableStyleId>{5C22544A-7EE6-4342-B048-85BDC9FD1C3A}</a:tableStyleId>
              </a:tblPr>
              <a:tblGrid>
                <a:gridCol w="704573">
                  <a:extLst>
                    <a:ext uri="{9D8B030D-6E8A-4147-A177-3AD203B41FA5}">
                      <a16:colId xmlns:a16="http://schemas.microsoft.com/office/drawing/2014/main" val="2718274602"/>
                    </a:ext>
                  </a:extLst>
                </a:gridCol>
                <a:gridCol w="5935256">
                  <a:extLst>
                    <a:ext uri="{9D8B030D-6E8A-4147-A177-3AD203B41FA5}">
                      <a16:colId xmlns:a16="http://schemas.microsoft.com/office/drawing/2014/main" val="2896332416"/>
                    </a:ext>
                  </a:extLst>
                </a:gridCol>
                <a:gridCol w="2012393">
                  <a:extLst>
                    <a:ext uri="{9D8B030D-6E8A-4147-A177-3AD203B41FA5}">
                      <a16:colId xmlns:a16="http://schemas.microsoft.com/office/drawing/2014/main" val="2937892801"/>
                    </a:ext>
                  </a:extLst>
                </a:gridCol>
              </a:tblGrid>
              <a:tr h="277384">
                <a:tc>
                  <a:txBody>
                    <a:bodyPr/>
                    <a:lstStyle/>
                    <a:p>
                      <a:pPr algn="ctr"/>
                      <a:r>
                        <a:rPr lang="en-GB" sz="850">
                          <a:latin typeface="+mn-lt"/>
                        </a:rPr>
                        <a:t>Title </a:t>
                      </a:r>
                    </a:p>
                  </a:txBody>
                  <a:tcPr/>
                </a:tc>
                <a:tc>
                  <a:txBody>
                    <a:bodyPr/>
                    <a:lstStyle/>
                    <a:p>
                      <a:pPr algn="ctr"/>
                      <a:r>
                        <a:rPr lang="en-GB" sz="850">
                          <a:latin typeface="+mn-lt"/>
                        </a:rPr>
                        <a:t>Description</a:t>
                      </a:r>
                    </a:p>
                  </a:txBody>
                  <a:tcPr/>
                </a:tc>
                <a:tc>
                  <a:txBody>
                    <a:bodyPr/>
                    <a:lstStyle/>
                    <a:p>
                      <a:pPr algn="ctr"/>
                      <a:r>
                        <a:rPr lang="en-GB" sz="850">
                          <a:latin typeface="+mn-lt"/>
                        </a:rPr>
                        <a:t>Status</a:t>
                      </a:r>
                    </a:p>
                  </a:txBody>
                  <a:tcPr/>
                </a:tc>
                <a:extLst>
                  <a:ext uri="{0D108BD9-81ED-4DB2-BD59-A6C34878D82A}">
                    <a16:rowId xmlns:a16="http://schemas.microsoft.com/office/drawing/2014/main" val="118947466"/>
                  </a:ext>
                </a:extLst>
              </a:tr>
              <a:tr h="286950">
                <a:tc>
                  <a:txBody>
                    <a:bodyPr/>
                    <a:lstStyle/>
                    <a:p>
                      <a:r>
                        <a:rPr lang="en-GB" sz="900">
                          <a:latin typeface="+mn-lt"/>
                          <a:hlinkClick r:id="rId3"/>
                        </a:rPr>
                        <a:t>R0089</a:t>
                      </a:r>
                      <a:endParaRPr lang="en-GB" sz="900">
                        <a:latin typeface="+mn-lt"/>
                      </a:endParaRPr>
                    </a:p>
                  </a:txBody>
                  <a:tcPr/>
                </a:tc>
                <a:tc>
                  <a:txBody>
                    <a:bodyPr/>
                    <a:lstStyle/>
                    <a:p>
                      <a:r>
                        <a:rPr lang="en-US" sz="900" kern="1200">
                          <a:solidFill>
                            <a:schemeClr val="dk1"/>
                          </a:solidFill>
                          <a:latin typeface="+mn-lt"/>
                          <a:ea typeface="+mn-ea"/>
                          <a:cs typeface="+mn-cs"/>
                        </a:rPr>
                        <a:t>Removal of Pre-COVID AQ Value from Data Access Matrix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653935607"/>
                  </a:ext>
                </a:extLst>
              </a:tr>
              <a:tr h="286950">
                <a:tc>
                  <a:txBody>
                    <a:bodyPr/>
                    <a:lstStyle/>
                    <a:p>
                      <a:r>
                        <a:rPr lang="en-GB" sz="900">
                          <a:latin typeface="+mn-lt"/>
                          <a:hlinkClick r:id="rId4"/>
                        </a:rPr>
                        <a:t>R0092 </a:t>
                      </a:r>
                      <a:endParaRPr lang="en-GB" sz="900">
                        <a:latin typeface="+mn-lt"/>
                      </a:endParaRPr>
                    </a:p>
                  </a:txBody>
                  <a:tcPr/>
                </a:tc>
                <a:tc>
                  <a:txBody>
                    <a:bodyPr/>
                    <a:lstStyle/>
                    <a:p>
                      <a:r>
                        <a:rPr lang="en-US" sz="900" kern="1200">
                          <a:solidFill>
                            <a:schemeClr val="dk1"/>
                          </a:solidFill>
                          <a:latin typeface="+mn-lt"/>
                          <a:ea typeface="+mn-ea"/>
                          <a:cs typeface="+mn-cs"/>
                        </a:rPr>
                        <a:t>DCC Service Level Agreements for the Switching Incentive Regime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2718757512"/>
                  </a:ext>
                </a:extLst>
              </a:tr>
              <a:tr h="286950">
                <a:tc>
                  <a:txBody>
                    <a:bodyPr/>
                    <a:lstStyle/>
                    <a:p>
                      <a:r>
                        <a:rPr lang="en-GB" sz="900">
                          <a:latin typeface="+mn-lt"/>
                          <a:hlinkClick r:id="rId5"/>
                        </a:rPr>
                        <a:t>R0093</a:t>
                      </a:r>
                      <a:endParaRPr lang="en-GB" sz="900">
                        <a:latin typeface="+mn-lt"/>
                      </a:endParaRPr>
                    </a:p>
                  </a:txBody>
                  <a:tcPr/>
                </a:tc>
                <a:tc>
                  <a:txBody>
                    <a:bodyPr/>
                    <a:lstStyle/>
                    <a:p>
                      <a:r>
                        <a:rPr lang="en-US" sz="900" kern="1200">
                          <a:solidFill>
                            <a:schemeClr val="dk1"/>
                          </a:solidFill>
                          <a:latin typeface="+mn-lt"/>
                          <a:ea typeface="+mn-ea"/>
                          <a:cs typeface="+mn-cs"/>
                        </a:rPr>
                        <a:t>Uplift to CSS Maximum Demand Volumes during MHHS Migration Period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99371416"/>
                  </a:ext>
                </a:extLst>
              </a:tr>
              <a:tr h="286950">
                <a:tc>
                  <a:txBody>
                    <a:bodyPr/>
                    <a:lstStyle/>
                    <a:p>
                      <a:r>
                        <a:rPr lang="en-GB" sz="900">
                          <a:latin typeface="+mn-lt"/>
                          <a:hlinkClick r:id="rId6"/>
                        </a:rPr>
                        <a:t>R0094</a:t>
                      </a:r>
                      <a:endParaRPr lang="en-GB" sz="900">
                        <a:latin typeface="+mn-lt"/>
                      </a:endParaRPr>
                    </a:p>
                  </a:txBody>
                  <a:tcPr/>
                </a:tc>
                <a:tc>
                  <a:txBody>
                    <a:bodyPr/>
                    <a:lstStyle/>
                    <a:p>
                      <a:r>
                        <a:rPr lang="en-US" sz="900" kern="1200">
                          <a:solidFill>
                            <a:schemeClr val="dk1"/>
                          </a:solidFill>
                          <a:latin typeface="+mn-lt"/>
                          <a:ea typeface="+mn-ea"/>
                          <a:cs typeface="+mn-cs"/>
                        </a:rPr>
                        <a:t>Clarify obligations on gas meter exchanges that occur close to </a:t>
                      </a:r>
                      <a:r>
                        <a:rPr lang="en-US" sz="900" kern="1200" err="1">
                          <a:solidFill>
                            <a:schemeClr val="dk1"/>
                          </a:solidFill>
                          <a:latin typeface="+mn-lt"/>
                          <a:ea typeface="+mn-ea"/>
                          <a:cs typeface="+mn-cs"/>
                        </a:rPr>
                        <a:t>CoS</a:t>
                      </a:r>
                      <a:endParaRPr lang="en-US" sz="9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1922997412"/>
                  </a:ext>
                </a:extLst>
              </a:tr>
              <a:tr h="286950">
                <a:tc>
                  <a:txBody>
                    <a:bodyPr/>
                    <a:lstStyle/>
                    <a:p>
                      <a:r>
                        <a:rPr lang="en-GB" sz="900">
                          <a:latin typeface="+mn-lt"/>
                          <a:hlinkClick r:id="rId7"/>
                        </a:rPr>
                        <a:t>R0095</a:t>
                      </a:r>
                      <a:endParaRPr lang="en-GB" sz="900">
                        <a:latin typeface="+mn-lt"/>
                      </a:endParaRPr>
                    </a:p>
                  </a:txBody>
                  <a:tcPr/>
                </a:tc>
                <a:tc>
                  <a:txBody>
                    <a:bodyPr/>
                    <a:lstStyle/>
                    <a:p>
                      <a:r>
                        <a:rPr lang="en-US" sz="900" b="0">
                          <a:latin typeface="+mn-lt"/>
                        </a:rPr>
                        <a:t>Changes to allow DNOs to reinstate disconnected MPANs</a:t>
                      </a:r>
                      <a:endParaRPr lang="en-GB" sz="9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549377029"/>
                  </a:ext>
                </a:extLst>
              </a:tr>
              <a:tr h="281181">
                <a:tc>
                  <a:txBody>
                    <a:bodyPr/>
                    <a:lstStyle/>
                    <a:p>
                      <a:r>
                        <a:rPr lang="en-GB" sz="900">
                          <a:latin typeface="+mn-lt"/>
                          <a:hlinkClick r:id="rId8"/>
                        </a:rPr>
                        <a:t>R0096</a:t>
                      </a:r>
                      <a:endParaRPr lang="en-GB" sz="900">
                        <a:latin typeface="+mn-lt"/>
                      </a:endParaRPr>
                    </a:p>
                  </a:txBody>
                  <a:tcPr/>
                </a:tc>
                <a:tc>
                  <a:txBody>
                    <a:bodyPr/>
                    <a:lstStyle/>
                    <a:p>
                      <a:r>
                        <a:rPr lang="en-GB" sz="900" b="0" kern="1200">
                          <a:solidFill>
                            <a:schemeClr val="dk1"/>
                          </a:solidFill>
                          <a:latin typeface="+mn-lt"/>
                          <a:ea typeface="+mn-ea"/>
                          <a:cs typeface="+mn-cs"/>
                        </a:rPr>
                        <a:t>CSS Message Regeneration Functionality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3673555656"/>
                  </a:ext>
                </a:extLst>
              </a:tr>
              <a:tr h="281181">
                <a:tc>
                  <a:txBody>
                    <a:bodyPr/>
                    <a:lstStyle/>
                    <a:p>
                      <a:r>
                        <a:rPr lang="en-GB" sz="900">
                          <a:latin typeface="+mn-lt"/>
                          <a:hlinkClick r:id="rId9"/>
                        </a:rPr>
                        <a:t>R0097</a:t>
                      </a:r>
                      <a:endParaRPr lang="en-GB" sz="900">
                        <a:latin typeface="+mn-lt"/>
                      </a:endParaRPr>
                    </a:p>
                  </a:txBody>
                  <a:tcPr/>
                </a:tc>
                <a:tc>
                  <a:txBody>
                    <a:bodyPr/>
                    <a:lstStyle/>
                    <a:p>
                      <a:r>
                        <a:rPr lang="en-US" sz="900" b="0" kern="1200">
                          <a:solidFill>
                            <a:schemeClr val="dk1"/>
                          </a:solidFill>
                          <a:latin typeface="+mn-lt"/>
                          <a:ea typeface="+mn-ea"/>
                          <a:cs typeface="+mn-cs"/>
                        </a:rPr>
                        <a:t>Consequential Change for CSS Smart Meter Data Retriever Appointments</a:t>
                      </a:r>
                      <a:endParaRPr lang="en-GB" sz="9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a:ea typeface="+mn-ea"/>
                          <a:cs typeface="+mn-cs"/>
                        </a:rPr>
                        <a:t>Initial Assessment</a:t>
                      </a:r>
                    </a:p>
                  </a:txBody>
                  <a:tcPr/>
                </a:tc>
                <a:extLst>
                  <a:ext uri="{0D108BD9-81ED-4DB2-BD59-A6C34878D82A}">
                    <a16:rowId xmlns:a16="http://schemas.microsoft.com/office/drawing/2014/main" val="4018238023"/>
                  </a:ext>
                </a:extLst>
              </a:tr>
            </a:tbl>
          </a:graphicData>
        </a:graphic>
      </p:graphicFrame>
    </p:spTree>
    <p:extLst>
      <p:ext uri="{BB962C8B-B14F-4D97-AF65-F5344CB8AC3E}">
        <p14:creationId xmlns:p14="http://schemas.microsoft.com/office/powerpoint/2010/main" val="3159716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187DF6-D374-4DC1-A52E-422F22634CF4}"/>
              </a:ext>
            </a:extLst>
          </p:cNvPr>
          <p:cNvSpPr>
            <a:spLocks noGrp="1"/>
          </p:cNvSpPr>
          <p:nvPr>
            <p:ph type="title"/>
          </p:nvPr>
        </p:nvSpPr>
        <p:spPr/>
        <p:txBody>
          <a:bodyPr/>
          <a:lstStyle/>
          <a:p>
            <a:r>
              <a:rPr lang="en-GB"/>
              <a:t>For Information</a:t>
            </a:r>
          </a:p>
        </p:txBody>
      </p:sp>
      <p:grpSp>
        <p:nvGrpSpPr>
          <p:cNvPr id="10" name="Group 9">
            <a:extLst>
              <a:ext uri="{FF2B5EF4-FFF2-40B4-BE49-F238E27FC236}">
                <a16:creationId xmlns:a16="http://schemas.microsoft.com/office/drawing/2014/main" id="{8024B764-AE11-45C1-B0FF-4F016BE736FB}"/>
              </a:ext>
            </a:extLst>
          </p:cNvPr>
          <p:cNvGrpSpPr/>
          <p:nvPr/>
        </p:nvGrpSpPr>
        <p:grpSpPr>
          <a:xfrm>
            <a:off x="549964" y="927655"/>
            <a:ext cx="3836505" cy="1333715"/>
            <a:chOff x="874643" y="1199322"/>
            <a:chExt cx="4247322" cy="1333715"/>
          </a:xfrm>
        </p:grpSpPr>
        <p:sp>
          <p:nvSpPr>
            <p:cNvPr id="8" name="TextBox 7">
              <a:extLst>
                <a:ext uri="{FF2B5EF4-FFF2-40B4-BE49-F238E27FC236}">
                  <a16:creationId xmlns:a16="http://schemas.microsoft.com/office/drawing/2014/main" id="{0A7EFD5D-0083-42DF-A264-73BCA1E750E1}"/>
                </a:ext>
              </a:extLst>
            </p:cNvPr>
            <p:cNvSpPr txBox="1"/>
            <p:nvPr/>
          </p:nvSpPr>
          <p:spPr>
            <a:xfrm>
              <a:off x="874643" y="1199322"/>
              <a:ext cx="2862470" cy="338554"/>
            </a:xfrm>
            <a:prstGeom prst="rect">
              <a:avLst/>
            </a:prstGeom>
            <a:noFill/>
          </p:spPr>
          <p:txBody>
            <a:bodyPr wrap="square" rtlCol="0">
              <a:spAutoFit/>
            </a:bodyPr>
            <a:lstStyle/>
            <a:p>
              <a:r>
                <a:rPr lang="en-GB" sz="1600" b="1"/>
                <a:t>Background</a:t>
              </a:r>
            </a:p>
          </p:txBody>
        </p:sp>
        <p:sp>
          <p:nvSpPr>
            <p:cNvPr id="9" name="TextBox 8">
              <a:extLst>
                <a:ext uri="{FF2B5EF4-FFF2-40B4-BE49-F238E27FC236}">
                  <a16:creationId xmlns:a16="http://schemas.microsoft.com/office/drawing/2014/main" id="{08723A4F-5B76-4E35-942C-70DD72E46439}"/>
                </a:ext>
              </a:extLst>
            </p:cNvPr>
            <p:cNvSpPr txBox="1"/>
            <p:nvPr/>
          </p:nvSpPr>
          <p:spPr>
            <a:xfrm>
              <a:off x="874644" y="1517374"/>
              <a:ext cx="4247321" cy="1015663"/>
            </a:xfrm>
            <a:prstGeom prst="rect">
              <a:avLst/>
            </a:prstGeom>
            <a:noFill/>
          </p:spPr>
          <p:txBody>
            <a:bodyPr wrap="square" rtlCol="0">
              <a:spAutoFit/>
            </a:bodyPr>
            <a:lstStyle/>
            <a:p>
              <a:r>
                <a:rPr lang="en-US" sz="1200"/>
                <a:t>In October-22, </a:t>
              </a:r>
              <a:r>
                <a:rPr lang="en-US" sz="1200" err="1"/>
                <a:t>ChMC</a:t>
              </a:r>
              <a:r>
                <a:rPr lang="en-US" sz="1200"/>
                <a:t> agreed to include 350k in BP23 (within the General Change budget) for use against REC Change, specifically to mitigate against the expected increase in REC Change demand, as at the time, this was unknown.</a:t>
              </a:r>
            </a:p>
          </p:txBody>
        </p:sp>
      </p:grpSp>
      <p:grpSp>
        <p:nvGrpSpPr>
          <p:cNvPr id="11" name="Group 10">
            <a:extLst>
              <a:ext uri="{FF2B5EF4-FFF2-40B4-BE49-F238E27FC236}">
                <a16:creationId xmlns:a16="http://schemas.microsoft.com/office/drawing/2014/main" id="{7AC0A6DD-35D9-4B0A-8F6C-AFFBD090BF21}"/>
              </a:ext>
            </a:extLst>
          </p:cNvPr>
          <p:cNvGrpSpPr/>
          <p:nvPr/>
        </p:nvGrpSpPr>
        <p:grpSpPr>
          <a:xfrm>
            <a:off x="4916554" y="927655"/>
            <a:ext cx="3836505" cy="1333715"/>
            <a:chOff x="874643" y="1199322"/>
            <a:chExt cx="4247322" cy="1333715"/>
          </a:xfrm>
        </p:grpSpPr>
        <p:sp>
          <p:nvSpPr>
            <p:cNvPr id="12" name="TextBox 11">
              <a:extLst>
                <a:ext uri="{FF2B5EF4-FFF2-40B4-BE49-F238E27FC236}">
                  <a16:creationId xmlns:a16="http://schemas.microsoft.com/office/drawing/2014/main" id="{AFC6C67E-822C-4954-B249-FF0D23BA76DC}"/>
                </a:ext>
              </a:extLst>
            </p:cNvPr>
            <p:cNvSpPr txBox="1"/>
            <p:nvPr/>
          </p:nvSpPr>
          <p:spPr>
            <a:xfrm>
              <a:off x="874643" y="1199322"/>
              <a:ext cx="2862470" cy="338554"/>
            </a:xfrm>
            <a:prstGeom prst="rect">
              <a:avLst/>
            </a:prstGeom>
            <a:noFill/>
          </p:spPr>
          <p:txBody>
            <a:bodyPr wrap="square" rtlCol="0">
              <a:spAutoFit/>
            </a:bodyPr>
            <a:lstStyle/>
            <a:p>
              <a:r>
                <a:rPr lang="en-GB" sz="1600" b="1"/>
                <a:t>Forward Projections</a:t>
              </a:r>
            </a:p>
          </p:txBody>
        </p:sp>
        <p:sp>
          <p:nvSpPr>
            <p:cNvPr id="13" name="TextBox 12">
              <a:extLst>
                <a:ext uri="{FF2B5EF4-FFF2-40B4-BE49-F238E27FC236}">
                  <a16:creationId xmlns:a16="http://schemas.microsoft.com/office/drawing/2014/main" id="{726C68F0-9B74-470F-9E73-88C7AB746278}"/>
                </a:ext>
              </a:extLst>
            </p:cNvPr>
            <p:cNvSpPr txBox="1"/>
            <p:nvPr/>
          </p:nvSpPr>
          <p:spPr>
            <a:xfrm>
              <a:off x="874644" y="1517374"/>
              <a:ext cx="4247321" cy="1015663"/>
            </a:xfrm>
            <a:prstGeom prst="rect">
              <a:avLst/>
            </a:prstGeom>
            <a:noFill/>
          </p:spPr>
          <p:txBody>
            <a:bodyPr wrap="square" rtlCol="0">
              <a:spAutoFit/>
            </a:bodyPr>
            <a:lstStyle/>
            <a:p>
              <a:r>
                <a:rPr lang="en-US" sz="1200"/>
                <a:t>The REC have advised that this upward trend is not looking to tail off but potentially increase further as the year progresses, as well as expressing the desire for increased engagement with the development of change.</a:t>
              </a:r>
            </a:p>
          </p:txBody>
        </p:sp>
      </p:grpSp>
      <p:grpSp>
        <p:nvGrpSpPr>
          <p:cNvPr id="14" name="Group 13">
            <a:extLst>
              <a:ext uri="{FF2B5EF4-FFF2-40B4-BE49-F238E27FC236}">
                <a16:creationId xmlns:a16="http://schemas.microsoft.com/office/drawing/2014/main" id="{6F516DF6-FAA3-43AB-82DA-E102C94FE189}"/>
              </a:ext>
            </a:extLst>
          </p:cNvPr>
          <p:cNvGrpSpPr/>
          <p:nvPr/>
        </p:nvGrpSpPr>
        <p:grpSpPr>
          <a:xfrm>
            <a:off x="549963" y="2275484"/>
            <a:ext cx="3836505" cy="1149049"/>
            <a:chOff x="874643" y="1199322"/>
            <a:chExt cx="4247322" cy="1149049"/>
          </a:xfrm>
        </p:grpSpPr>
        <p:sp>
          <p:nvSpPr>
            <p:cNvPr id="15" name="TextBox 14">
              <a:extLst>
                <a:ext uri="{FF2B5EF4-FFF2-40B4-BE49-F238E27FC236}">
                  <a16:creationId xmlns:a16="http://schemas.microsoft.com/office/drawing/2014/main" id="{C5EDDDB4-3C2B-42F7-8F44-6A858DF142CE}"/>
                </a:ext>
              </a:extLst>
            </p:cNvPr>
            <p:cNvSpPr txBox="1"/>
            <p:nvPr/>
          </p:nvSpPr>
          <p:spPr>
            <a:xfrm>
              <a:off x="874643" y="1199322"/>
              <a:ext cx="2862470" cy="338554"/>
            </a:xfrm>
            <a:prstGeom prst="rect">
              <a:avLst/>
            </a:prstGeom>
            <a:noFill/>
          </p:spPr>
          <p:txBody>
            <a:bodyPr wrap="square" rtlCol="0">
              <a:spAutoFit/>
            </a:bodyPr>
            <a:lstStyle/>
            <a:p>
              <a:r>
                <a:rPr lang="en-GB" sz="1600" b="1"/>
                <a:t>Observations</a:t>
              </a:r>
            </a:p>
          </p:txBody>
        </p:sp>
        <p:sp>
          <p:nvSpPr>
            <p:cNvPr id="16" name="TextBox 15">
              <a:extLst>
                <a:ext uri="{FF2B5EF4-FFF2-40B4-BE49-F238E27FC236}">
                  <a16:creationId xmlns:a16="http://schemas.microsoft.com/office/drawing/2014/main" id="{521223F9-40B4-43E5-93C8-92B748718885}"/>
                </a:ext>
              </a:extLst>
            </p:cNvPr>
            <p:cNvSpPr txBox="1"/>
            <p:nvPr/>
          </p:nvSpPr>
          <p:spPr>
            <a:xfrm>
              <a:off x="874644" y="1517374"/>
              <a:ext cx="4247321" cy="830997"/>
            </a:xfrm>
            <a:prstGeom prst="rect">
              <a:avLst/>
            </a:prstGeom>
            <a:noFill/>
          </p:spPr>
          <p:txBody>
            <a:bodyPr wrap="square" rtlCol="0">
              <a:spAutoFit/>
            </a:bodyPr>
            <a:lstStyle/>
            <a:p>
              <a:r>
                <a:rPr lang="en-US" sz="1200"/>
                <a:t>In recent months, we’ve seen the number of REC Change Requests being raised exceed even the expected increase, with a large number awaiting initial assessment by the REC Code Manager.</a:t>
              </a:r>
            </a:p>
          </p:txBody>
        </p:sp>
      </p:grpSp>
      <p:grpSp>
        <p:nvGrpSpPr>
          <p:cNvPr id="17" name="Group 16">
            <a:extLst>
              <a:ext uri="{FF2B5EF4-FFF2-40B4-BE49-F238E27FC236}">
                <a16:creationId xmlns:a16="http://schemas.microsoft.com/office/drawing/2014/main" id="{08C97003-7CFA-4402-9450-81342C6462DF}"/>
              </a:ext>
            </a:extLst>
          </p:cNvPr>
          <p:cNvGrpSpPr/>
          <p:nvPr/>
        </p:nvGrpSpPr>
        <p:grpSpPr>
          <a:xfrm>
            <a:off x="4916553" y="2275484"/>
            <a:ext cx="3836505" cy="1149049"/>
            <a:chOff x="874643" y="1199322"/>
            <a:chExt cx="4247322" cy="1149049"/>
          </a:xfrm>
        </p:grpSpPr>
        <p:sp>
          <p:nvSpPr>
            <p:cNvPr id="18" name="TextBox 17">
              <a:extLst>
                <a:ext uri="{FF2B5EF4-FFF2-40B4-BE49-F238E27FC236}">
                  <a16:creationId xmlns:a16="http://schemas.microsoft.com/office/drawing/2014/main" id="{A1F44B95-363C-4680-9D6B-3B19F4C0BC63}"/>
                </a:ext>
              </a:extLst>
            </p:cNvPr>
            <p:cNvSpPr txBox="1"/>
            <p:nvPr/>
          </p:nvSpPr>
          <p:spPr>
            <a:xfrm>
              <a:off x="874643" y="1199322"/>
              <a:ext cx="2862470" cy="338554"/>
            </a:xfrm>
            <a:prstGeom prst="rect">
              <a:avLst/>
            </a:prstGeom>
            <a:noFill/>
          </p:spPr>
          <p:txBody>
            <a:bodyPr wrap="square" rtlCol="0">
              <a:spAutoFit/>
            </a:bodyPr>
            <a:lstStyle/>
            <a:p>
              <a:r>
                <a:rPr lang="en-GB" sz="1600" b="1"/>
                <a:t>DSC Risk</a:t>
              </a:r>
            </a:p>
          </p:txBody>
        </p:sp>
        <p:sp>
          <p:nvSpPr>
            <p:cNvPr id="19" name="TextBox 18">
              <a:extLst>
                <a:ext uri="{FF2B5EF4-FFF2-40B4-BE49-F238E27FC236}">
                  <a16:creationId xmlns:a16="http://schemas.microsoft.com/office/drawing/2014/main" id="{02959B5C-19D3-445E-BE83-8D5A9A5D541D}"/>
                </a:ext>
              </a:extLst>
            </p:cNvPr>
            <p:cNvSpPr txBox="1"/>
            <p:nvPr/>
          </p:nvSpPr>
          <p:spPr>
            <a:xfrm>
              <a:off x="874644" y="1517374"/>
              <a:ext cx="4247321" cy="830997"/>
            </a:xfrm>
            <a:prstGeom prst="rect">
              <a:avLst/>
            </a:prstGeom>
            <a:noFill/>
          </p:spPr>
          <p:txBody>
            <a:bodyPr wrap="square" rtlCol="0">
              <a:spAutoFit/>
            </a:bodyPr>
            <a:lstStyle/>
            <a:p>
              <a:r>
                <a:rPr lang="en-US" sz="1200"/>
                <a:t>As a result, without increasing resources to carry out impact assessments, DSC change development will suffer and get </a:t>
              </a:r>
              <a:r>
                <a:rPr lang="en-US" sz="1200" err="1"/>
                <a:t>deprioritised</a:t>
              </a:r>
              <a:r>
                <a:rPr lang="en-US" sz="1200"/>
                <a:t> or even cease entirely as REC change takes priority. </a:t>
              </a:r>
            </a:p>
          </p:txBody>
        </p:sp>
      </p:grpSp>
      <p:grpSp>
        <p:nvGrpSpPr>
          <p:cNvPr id="20" name="Group 19">
            <a:extLst>
              <a:ext uri="{FF2B5EF4-FFF2-40B4-BE49-F238E27FC236}">
                <a16:creationId xmlns:a16="http://schemas.microsoft.com/office/drawing/2014/main" id="{78BE5D2B-D9DC-4D72-8099-80F796F0450C}"/>
              </a:ext>
            </a:extLst>
          </p:cNvPr>
          <p:cNvGrpSpPr/>
          <p:nvPr/>
        </p:nvGrpSpPr>
        <p:grpSpPr>
          <a:xfrm>
            <a:off x="549963" y="3504669"/>
            <a:ext cx="3836505" cy="1149049"/>
            <a:chOff x="874643" y="1199322"/>
            <a:chExt cx="4247322" cy="1149049"/>
          </a:xfrm>
        </p:grpSpPr>
        <p:sp>
          <p:nvSpPr>
            <p:cNvPr id="21" name="TextBox 20">
              <a:extLst>
                <a:ext uri="{FF2B5EF4-FFF2-40B4-BE49-F238E27FC236}">
                  <a16:creationId xmlns:a16="http://schemas.microsoft.com/office/drawing/2014/main" id="{7A88C1AF-0FFD-46AD-9FFB-823EDB79047C}"/>
                </a:ext>
              </a:extLst>
            </p:cNvPr>
            <p:cNvSpPr txBox="1"/>
            <p:nvPr/>
          </p:nvSpPr>
          <p:spPr>
            <a:xfrm>
              <a:off x="874643" y="1199322"/>
              <a:ext cx="2862470" cy="338554"/>
            </a:xfrm>
            <a:prstGeom prst="rect">
              <a:avLst/>
            </a:prstGeom>
            <a:noFill/>
          </p:spPr>
          <p:txBody>
            <a:bodyPr wrap="square" rtlCol="0">
              <a:spAutoFit/>
            </a:bodyPr>
            <a:lstStyle/>
            <a:p>
              <a:r>
                <a:rPr lang="en-GB" sz="1600" b="1"/>
                <a:t>Driver</a:t>
              </a:r>
            </a:p>
          </p:txBody>
        </p:sp>
        <p:sp>
          <p:nvSpPr>
            <p:cNvPr id="22" name="TextBox 21">
              <a:extLst>
                <a:ext uri="{FF2B5EF4-FFF2-40B4-BE49-F238E27FC236}">
                  <a16:creationId xmlns:a16="http://schemas.microsoft.com/office/drawing/2014/main" id="{14B07BDD-A5C8-4586-B5E3-1CF36791FC4F}"/>
                </a:ext>
              </a:extLst>
            </p:cNvPr>
            <p:cNvSpPr txBox="1"/>
            <p:nvPr/>
          </p:nvSpPr>
          <p:spPr>
            <a:xfrm>
              <a:off x="874644" y="1517374"/>
              <a:ext cx="4247321" cy="830997"/>
            </a:xfrm>
            <a:prstGeom prst="rect">
              <a:avLst/>
            </a:prstGeom>
            <a:noFill/>
          </p:spPr>
          <p:txBody>
            <a:bodyPr wrap="square" rtlCol="0">
              <a:spAutoFit/>
            </a:bodyPr>
            <a:lstStyle/>
            <a:p>
              <a:r>
                <a:rPr lang="en-US" sz="1200"/>
                <a:t>This includes an increasing backlog on Gas related change proposals that ultimately will require varying levels of Impact Assessments to be carried out by the CDSP within the formal timescales set out in the REC.</a:t>
              </a:r>
            </a:p>
          </p:txBody>
        </p:sp>
      </p:grpSp>
      <p:grpSp>
        <p:nvGrpSpPr>
          <p:cNvPr id="23" name="Group 22">
            <a:extLst>
              <a:ext uri="{FF2B5EF4-FFF2-40B4-BE49-F238E27FC236}">
                <a16:creationId xmlns:a16="http://schemas.microsoft.com/office/drawing/2014/main" id="{DC9C65A7-42AB-4342-AF83-33C4A0BB6251}"/>
              </a:ext>
            </a:extLst>
          </p:cNvPr>
          <p:cNvGrpSpPr/>
          <p:nvPr/>
        </p:nvGrpSpPr>
        <p:grpSpPr>
          <a:xfrm>
            <a:off x="4916553" y="3504669"/>
            <a:ext cx="3836505" cy="1333715"/>
            <a:chOff x="874643" y="1199322"/>
            <a:chExt cx="4247322" cy="1333715"/>
          </a:xfrm>
        </p:grpSpPr>
        <p:sp>
          <p:nvSpPr>
            <p:cNvPr id="24" name="TextBox 23">
              <a:extLst>
                <a:ext uri="{FF2B5EF4-FFF2-40B4-BE49-F238E27FC236}">
                  <a16:creationId xmlns:a16="http://schemas.microsoft.com/office/drawing/2014/main" id="{FBE276C5-534B-4FDA-ACA3-1D5A48BBE02B}"/>
                </a:ext>
              </a:extLst>
            </p:cNvPr>
            <p:cNvSpPr txBox="1"/>
            <p:nvPr/>
          </p:nvSpPr>
          <p:spPr>
            <a:xfrm>
              <a:off x="874643" y="1199322"/>
              <a:ext cx="2862470" cy="338554"/>
            </a:xfrm>
            <a:prstGeom prst="rect">
              <a:avLst/>
            </a:prstGeom>
            <a:noFill/>
          </p:spPr>
          <p:txBody>
            <a:bodyPr wrap="square" rtlCol="0">
              <a:spAutoFit/>
            </a:bodyPr>
            <a:lstStyle/>
            <a:p>
              <a:r>
                <a:rPr lang="en-GB" sz="1600" b="1"/>
                <a:t>Mitigation</a:t>
              </a:r>
            </a:p>
          </p:txBody>
        </p:sp>
        <p:sp>
          <p:nvSpPr>
            <p:cNvPr id="25" name="TextBox 24">
              <a:extLst>
                <a:ext uri="{FF2B5EF4-FFF2-40B4-BE49-F238E27FC236}">
                  <a16:creationId xmlns:a16="http://schemas.microsoft.com/office/drawing/2014/main" id="{4C471355-98F4-4712-BBAF-098BA2ACF0DD}"/>
                </a:ext>
              </a:extLst>
            </p:cNvPr>
            <p:cNvSpPr txBox="1"/>
            <p:nvPr/>
          </p:nvSpPr>
          <p:spPr>
            <a:xfrm>
              <a:off x="874644" y="1517374"/>
              <a:ext cx="4247321" cy="1015663"/>
            </a:xfrm>
            <a:prstGeom prst="rect">
              <a:avLst/>
            </a:prstGeom>
            <a:noFill/>
          </p:spPr>
          <p:txBody>
            <a:bodyPr wrap="square" rtlCol="0">
              <a:spAutoFit/>
            </a:bodyPr>
            <a:lstStyle/>
            <a:p>
              <a:r>
                <a:rPr lang="en-US" sz="1200"/>
                <a:t>CDSP will, from April-23, drawdown on the General Change budget (BP23) to increase its ability to progress REC Impact Assessments ensuring its continued conformity to regulatory obligations, while still being able to develop DSC related change.</a:t>
              </a:r>
            </a:p>
          </p:txBody>
        </p:sp>
      </p:grpSp>
      <p:pic>
        <p:nvPicPr>
          <p:cNvPr id="27" name="Graphic 26" descr="Newspaper outline">
            <a:extLst>
              <a:ext uri="{FF2B5EF4-FFF2-40B4-BE49-F238E27FC236}">
                <a16:creationId xmlns:a16="http://schemas.microsoft.com/office/drawing/2014/main" id="{226EA5DD-D161-4235-A161-A5F86A7E2C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530" y="880932"/>
            <a:ext cx="432000" cy="432000"/>
          </a:xfrm>
          <a:prstGeom prst="rect">
            <a:avLst/>
          </a:prstGeom>
        </p:spPr>
      </p:pic>
      <p:pic>
        <p:nvPicPr>
          <p:cNvPr id="29" name="Graphic 28" descr="Warning outline">
            <a:extLst>
              <a:ext uri="{FF2B5EF4-FFF2-40B4-BE49-F238E27FC236}">
                <a16:creationId xmlns:a16="http://schemas.microsoft.com/office/drawing/2014/main" id="{71FF8BA0-9286-4B31-AC35-F66132DB46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16789" y="2226988"/>
            <a:ext cx="432000" cy="432000"/>
          </a:xfrm>
          <a:prstGeom prst="rect">
            <a:avLst/>
          </a:prstGeom>
        </p:spPr>
      </p:pic>
      <p:pic>
        <p:nvPicPr>
          <p:cNvPr id="33" name="Graphic 32" descr="Bar graph with upward trend outline">
            <a:extLst>
              <a:ext uri="{FF2B5EF4-FFF2-40B4-BE49-F238E27FC236}">
                <a16:creationId xmlns:a16="http://schemas.microsoft.com/office/drawing/2014/main" id="{3E1BB47A-2B94-495C-B744-68062A9E3F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16786" y="880813"/>
            <a:ext cx="432000" cy="432000"/>
          </a:xfrm>
          <a:prstGeom prst="rect">
            <a:avLst/>
          </a:prstGeom>
        </p:spPr>
      </p:pic>
      <p:pic>
        <p:nvPicPr>
          <p:cNvPr id="35" name="Graphic 34" descr="Steering Wheel outline">
            <a:extLst>
              <a:ext uri="{FF2B5EF4-FFF2-40B4-BE49-F238E27FC236}">
                <a16:creationId xmlns:a16="http://schemas.microsoft.com/office/drawing/2014/main" id="{CEFFE0AA-3648-4697-B320-92C6636DC9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1530" y="3467005"/>
            <a:ext cx="432000" cy="432000"/>
          </a:xfrm>
          <a:prstGeom prst="rect">
            <a:avLst/>
          </a:prstGeom>
        </p:spPr>
      </p:pic>
      <p:pic>
        <p:nvPicPr>
          <p:cNvPr id="41" name="Graphic 40" descr="Eye outline">
            <a:extLst>
              <a:ext uri="{FF2B5EF4-FFF2-40B4-BE49-F238E27FC236}">
                <a16:creationId xmlns:a16="http://schemas.microsoft.com/office/drawing/2014/main" id="{0F4D1541-2739-4C6A-A37F-346F948C770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530" y="2172988"/>
            <a:ext cx="540000" cy="540000"/>
          </a:xfrm>
          <a:prstGeom prst="rect">
            <a:avLst/>
          </a:prstGeom>
        </p:spPr>
      </p:pic>
      <p:pic>
        <p:nvPicPr>
          <p:cNvPr id="45" name="Graphic 44" descr="Target Audience outline">
            <a:extLst>
              <a:ext uri="{FF2B5EF4-FFF2-40B4-BE49-F238E27FC236}">
                <a16:creationId xmlns:a16="http://schemas.microsoft.com/office/drawing/2014/main" id="{663F177A-0867-47EF-8E09-7299DA8CB37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46546" y="3421946"/>
            <a:ext cx="504000" cy="504000"/>
          </a:xfrm>
          <a:prstGeom prst="rect">
            <a:avLst/>
          </a:prstGeom>
        </p:spPr>
      </p:pic>
    </p:spTree>
    <p:extLst>
      <p:ext uri="{BB962C8B-B14F-4D97-AF65-F5344CB8AC3E}">
        <p14:creationId xmlns:p14="http://schemas.microsoft.com/office/powerpoint/2010/main" val="710115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a:t>Section 3: Capture</a:t>
            </a:r>
            <a:endParaRPr lang="en-GB" sz="2400" b="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228253"/>
            <a:ext cx="8594333" cy="438497"/>
          </a:xfrm>
        </p:spPr>
        <p:txBody>
          <a:bodyPr>
            <a:normAutofit fontScale="90000"/>
          </a:bodyPr>
          <a:lstStyle/>
          <a:p>
            <a:r>
              <a:rPr lang="en-US" sz="2700"/>
              <a:t>New Change Proposals</a:t>
            </a:r>
            <a:endParaRPr lang="en-GB" sz="240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vert="horz" lIns="91440" tIns="45720" rIns="91440" bIns="45720" rtlCol="0" anchor="t">
            <a:normAutofit/>
          </a:bodyPr>
          <a:lstStyle/>
          <a:p>
            <a:pPr marL="0" indent="0">
              <a:buNone/>
            </a:pPr>
            <a:r>
              <a:rPr lang="en-US" sz="1800">
                <a:latin typeface="Arial"/>
                <a:cs typeface="Arial"/>
              </a:rPr>
              <a:t>For Approval</a:t>
            </a:r>
          </a:p>
          <a:p>
            <a:r>
              <a:rPr lang="en-US" sz="1800">
                <a:latin typeface="Arial"/>
                <a:cs typeface="Arial"/>
              </a:rPr>
              <a:t>XRN5615 - Establishing/Amending a Gas Vacant Site Process (Modification 0819) </a:t>
            </a:r>
          </a:p>
          <a:p>
            <a:endParaRPr lang="en-US" sz="1800">
              <a:latin typeface="Arial"/>
              <a:cs typeface="Arial"/>
            </a:endParaRPr>
          </a:p>
          <a:p>
            <a:pPr marL="0" indent="0">
              <a:buNone/>
            </a:pPr>
            <a:r>
              <a:rPr lang="en-US" sz="1800">
                <a:latin typeface="Arial"/>
                <a:cs typeface="Arial"/>
              </a:rPr>
              <a:t>For Information</a:t>
            </a:r>
          </a:p>
          <a:p>
            <a:r>
              <a:rPr lang="en-US" sz="1800">
                <a:latin typeface="Arial"/>
                <a:cs typeface="Arial"/>
              </a:rPr>
              <a:t>XRN5579A - Long-Term Flow Swap Automation </a:t>
            </a:r>
          </a:p>
          <a:p>
            <a:r>
              <a:rPr lang="en-US" sz="1800">
                <a:latin typeface="Arial"/>
                <a:cs typeface="Arial"/>
              </a:rPr>
              <a:t>XRN5622 - Amendments to v28 of the Service Description Table </a:t>
            </a:r>
          </a:p>
        </p:txBody>
      </p:sp>
    </p:spTree>
    <p:extLst>
      <p:ext uri="{BB962C8B-B14F-4D97-AF65-F5344CB8AC3E}">
        <p14:creationId xmlns:p14="http://schemas.microsoft.com/office/powerpoint/2010/main" val="4043476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6" y="370251"/>
            <a:ext cx="8856984" cy="232964"/>
          </a:xfrm>
        </p:spPr>
        <p:txBody>
          <a:bodyPr>
            <a:noAutofit/>
          </a:bodyPr>
          <a:lstStyle/>
          <a:p>
            <a:r>
              <a:rPr lang="en-US" sz="1600"/>
              <a:t>XRN5615 - Establishing/Amending a Gas Vacant Site Process (Modification 0819)</a:t>
            </a:r>
            <a:br>
              <a:rPr lang="en-US" sz="1600"/>
            </a:br>
            <a:endParaRPr lang="en-US" sz="1600"/>
          </a:p>
        </p:txBody>
      </p:sp>
      <p:graphicFrame>
        <p:nvGraphicFramePr>
          <p:cNvPr id="5" name="Table 4"/>
          <p:cNvGraphicFramePr>
            <a:graphicFrameLocks noGrp="1"/>
          </p:cNvGraphicFramePr>
          <p:nvPr>
            <p:extLst>
              <p:ext uri="{D42A27DB-BD31-4B8C-83A1-F6EECF244321}">
                <p14:modId xmlns:p14="http://schemas.microsoft.com/office/powerpoint/2010/main" val="3443058374"/>
              </p:ext>
            </p:extLst>
          </p:nvPr>
        </p:nvGraphicFramePr>
        <p:xfrm>
          <a:off x="161229" y="726009"/>
          <a:ext cx="5873811" cy="1645920"/>
        </p:xfrm>
        <a:graphic>
          <a:graphicData uri="http://schemas.openxmlformats.org/drawingml/2006/table">
            <a:tbl>
              <a:tblPr firstRow="1" bandRow="1">
                <a:tableStyleId>{E8B1032C-EA38-4F05-BA0D-38AFFFC7BED3}</a:tableStyleId>
              </a:tblPr>
              <a:tblGrid>
                <a:gridCol w="3180487">
                  <a:extLst>
                    <a:ext uri="{9D8B030D-6E8A-4147-A177-3AD203B41FA5}">
                      <a16:colId xmlns:a16="http://schemas.microsoft.com/office/drawing/2014/main" val="20000"/>
                    </a:ext>
                  </a:extLst>
                </a:gridCol>
                <a:gridCol w="2693324">
                  <a:extLst>
                    <a:ext uri="{9D8B030D-6E8A-4147-A177-3AD203B41FA5}">
                      <a16:colId xmlns:a16="http://schemas.microsoft.com/office/drawing/2014/main" val="20001"/>
                    </a:ext>
                  </a:extLst>
                </a:gridCol>
              </a:tblGrid>
              <a:tr h="255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Customer</a:t>
                      </a:r>
                      <a:r>
                        <a:rPr lang="en-GB" sz="1200" b="1" kern="1200" baseline="0">
                          <a:solidFill>
                            <a:schemeClr val="bg1"/>
                          </a:solidFill>
                          <a:latin typeface="+mn-lt"/>
                          <a:ea typeface="+mn-ea"/>
                          <a:cs typeface="+mn-cs"/>
                        </a:rPr>
                        <a:t> Parties</a:t>
                      </a:r>
                      <a:endParaRPr lang="en-GB" sz="12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Impacted/Voting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National Gas Transmission (NGT)</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25595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a:solidFill>
                            <a:schemeClr val="tx1"/>
                          </a:solidFill>
                          <a:latin typeface="Arial" panose="020B0604020202020204" pitchFamily="34" charset="0"/>
                          <a:ea typeface="+mn-ea"/>
                          <a:cs typeface="Arial" panose="020B0604020202020204" pitchFamily="34" charset="0"/>
                        </a:rPr>
                        <a:t>This vote is to approve the change into development</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06167631"/>
              </p:ext>
            </p:extLst>
          </p:nvPr>
        </p:nvGraphicFramePr>
        <p:xfrm>
          <a:off x="161229" y="3854366"/>
          <a:ext cx="8821542" cy="925847"/>
        </p:xfrm>
        <a:graphic>
          <a:graphicData uri="http://schemas.openxmlformats.org/drawingml/2006/table">
            <a:tbl>
              <a:tblPr firstRow="1" bandRow="1">
                <a:tableStyleId>{E8B1032C-EA38-4F05-BA0D-38AFFFC7BED3}</a:tableStyleId>
              </a:tblPr>
              <a:tblGrid>
                <a:gridCol w="3403766">
                  <a:extLst>
                    <a:ext uri="{9D8B030D-6E8A-4147-A177-3AD203B41FA5}">
                      <a16:colId xmlns:a16="http://schemas.microsoft.com/office/drawing/2014/main" val="20000"/>
                    </a:ext>
                  </a:extLst>
                </a:gridCol>
                <a:gridCol w="5417776">
                  <a:extLst>
                    <a:ext uri="{9D8B030D-6E8A-4147-A177-3AD203B41FA5}">
                      <a16:colId xmlns:a16="http://schemas.microsoft.com/office/drawing/2014/main" val="20001"/>
                    </a:ext>
                  </a:extLst>
                </a:gridCol>
              </a:tblGrid>
              <a:tr h="532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 Associated Funding Splits</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baseline="0">
                          <a:solidFill>
                            <a:schemeClr val="tx1"/>
                          </a:solidFill>
                          <a:latin typeface="Arial" panose="020B0604020202020204" pitchFamily="34" charset="0"/>
                          <a:ea typeface="+mn-ea"/>
                          <a:cs typeface="Arial" panose="020B0604020202020204" pitchFamily="34" charset="0"/>
                        </a:rPr>
                        <a:t>Service Area 2: Monthly AQ Processes (100% Shipper)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baseline="0">
                          <a:solidFill>
                            <a:schemeClr val="tx1"/>
                          </a:solidFill>
                          <a:latin typeface="Arial" panose="020B0604020202020204" pitchFamily="34" charset="0"/>
                          <a:ea typeface="+mn-ea"/>
                          <a:cs typeface="Arial" panose="020B0604020202020204" pitchFamily="34" charset="0"/>
                        </a:rPr>
                        <a:t>Service Area 3: </a:t>
                      </a:r>
                      <a:r>
                        <a:rPr lang="en-US" sz="1050" b="0" kern="1200" baseline="0">
                          <a:solidFill>
                            <a:schemeClr val="tx1"/>
                          </a:solidFill>
                          <a:latin typeface="Arial" panose="020B0604020202020204" pitchFamily="34" charset="0"/>
                          <a:ea typeface="+mn-ea"/>
                          <a:cs typeface="Arial" panose="020B0604020202020204" pitchFamily="34" charset="0"/>
                        </a:rPr>
                        <a:t>Manage updates to customer portfolio (90% Shipper, 10% DNO)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baseline="0">
                          <a:solidFill>
                            <a:schemeClr val="tx1"/>
                          </a:solidFill>
                          <a:latin typeface="Arial" panose="020B0604020202020204" pitchFamily="34" charset="0"/>
                          <a:ea typeface="+mn-ea"/>
                          <a:cs typeface="Arial" panose="020B0604020202020204" pitchFamily="34" charset="0"/>
                        </a:rPr>
                        <a:t>Service Area 10: Invoicing Customers (88% DNO, 12% NGT)</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54347">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a:solidFill>
                            <a:schemeClr val="bg1"/>
                          </a:solidFill>
                          <a:latin typeface="+mn-lt"/>
                          <a:ea typeface="+mn-ea"/>
                          <a:cs typeface="+mn-cs"/>
                        </a:rPr>
                        <a:t>Proposed Funding split from Proposer</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baseline="0">
                          <a:solidFill>
                            <a:schemeClr val="tx1"/>
                          </a:solidFill>
                          <a:latin typeface="Arial" panose="020B0604020202020204" pitchFamily="34" charset="0"/>
                          <a:ea typeface="+mn-ea"/>
                          <a:cs typeface="Arial" panose="020B0604020202020204" pitchFamily="34" charset="0"/>
                        </a:rPr>
                        <a:t>50% Shipper 50% DNO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247747355"/>
              </p:ext>
            </p:extLst>
          </p:nvPr>
        </p:nvGraphicFramePr>
        <p:xfrm>
          <a:off x="161229" y="2436073"/>
          <a:ext cx="8821542" cy="1354149"/>
        </p:xfrm>
        <a:graphic>
          <a:graphicData uri="http://schemas.openxmlformats.org/drawingml/2006/table">
            <a:tbl>
              <a:tblPr firstRow="1" bandRow="1">
                <a:tableStyleId>{E8B1032C-EA38-4F05-BA0D-38AFFFC7BED3}</a:tableStyleId>
              </a:tblPr>
              <a:tblGrid>
                <a:gridCol w="8821542">
                  <a:extLst>
                    <a:ext uri="{9D8B030D-6E8A-4147-A177-3AD203B41FA5}">
                      <a16:colId xmlns:a16="http://schemas.microsoft.com/office/drawing/2014/main" val="20000"/>
                    </a:ext>
                  </a:extLst>
                </a:gridCol>
              </a:tblGrid>
              <a:tr h="2934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 - </a:t>
                      </a:r>
                      <a:r>
                        <a:rPr lang="en-GB" sz="1100" b="1" u="sng" kern="1200" baseline="0">
                          <a:solidFill>
                            <a:schemeClr val="tx2">
                              <a:lumMod val="60000"/>
                              <a:lumOff val="40000"/>
                            </a:schemeClr>
                          </a:solidFill>
                          <a:latin typeface="+mn-lt"/>
                          <a:ea typeface="+mn-ea"/>
                          <a:cs typeface="+mn-cs"/>
                          <a:hlinkClick r:id="rId3"/>
                        </a:rPr>
                        <a:t>Link to CP</a:t>
                      </a:r>
                      <a:endParaRPr lang="en-GB" sz="1100" b="1" u="sng" kern="1200">
                        <a:solidFill>
                          <a:schemeClr val="tx2">
                            <a:lumMod val="60000"/>
                            <a:lumOff val="40000"/>
                          </a:schemeClr>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60728">
                <a:tc>
                  <a:txBody>
                    <a:bodyPr/>
                    <a:lstStyle/>
                    <a:p>
                      <a:pPr lvl="0">
                        <a:buNone/>
                      </a:pPr>
                      <a:r>
                        <a:rPr lang="en-US" sz="900" kern="1200">
                          <a:solidFill>
                            <a:schemeClr val="tx1"/>
                          </a:solidFill>
                          <a:effectLst/>
                          <a:latin typeface="+mn-lt"/>
                          <a:ea typeface="+mn-ea"/>
                          <a:cs typeface="+mn-cs"/>
                        </a:rPr>
                        <a:t>This Change Proposal has been raised to deliver the requirements outlined in Modification 0819 Establishing/Amending a Gas Vacant Site Process.</a:t>
                      </a:r>
                    </a:p>
                    <a:p>
                      <a:pPr lvl="0">
                        <a:buNone/>
                      </a:pPr>
                      <a:r>
                        <a:rPr lang="en-US" sz="900" kern="1200">
                          <a:solidFill>
                            <a:schemeClr val="tx1"/>
                          </a:solidFill>
                          <a:effectLst/>
                          <a:latin typeface="+mn-lt"/>
                          <a:ea typeface="+mn-ea"/>
                          <a:cs typeface="+mn-cs"/>
                        </a:rPr>
                        <a:t> </a:t>
                      </a:r>
                    </a:p>
                    <a:p>
                      <a:pPr lvl="0">
                        <a:buNone/>
                      </a:pPr>
                      <a:r>
                        <a:rPr lang="en-US" sz="900" kern="1200">
                          <a:solidFill>
                            <a:schemeClr val="tx1"/>
                          </a:solidFill>
                          <a:effectLst/>
                          <a:latin typeface="+mn-lt"/>
                          <a:ea typeface="+mn-ea"/>
                          <a:cs typeface="+mn-cs"/>
                        </a:rPr>
                        <a:t>Modification 0819 aims to create a new process for Vacant Product Class 4 Non-Daily Metered (NDM) sites which would allow Shippers to receive commodity and performance relief (immediately) and capacity relief (after 12 months at vacant status) for sites in their ownership. </a:t>
                      </a:r>
                    </a:p>
                    <a:p>
                      <a:pPr lvl="0">
                        <a:buNone/>
                      </a:pPr>
                      <a:endParaRPr lang="en-US" sz="900" kern="1200">
                        <a:solidFill>
                          <a:schemeClr val="tx1"/>
                        </a:solidFill>
                        <a:effectLst/>
                        <a:latin typeface="+mn-lt"/>
                        <a:ea typeface="+mn-ea"/>
                        <a:cs typeface="+mn-cs"/>
                      </a:endParaRPr>
                    </a:p>
                    <a:p>
                      <a:pPr lvl="0">
                        <a:buNone/>
                      </a:pPr>
                      <a:r>
                        <a:rPr lang="en-US" sz="900" kern="1200">
                          <a:solidFill>
                            <a:schemeClr val="tx1"/>
                          </a:solidFill>
                          <a:effectLst/>
                          <a:latin typeface="+mn-lt"/>
                          <a:ea typeface="+mn-ea"/>
                          <a:cs typeface="+mn-cs"/>
                        </a:rPr>
                        <a:t>A SMP must meet the Vacant Site criteria outlined in Modification 0819 and associated guidance documentation for the Shipper to have the ability to effectively manage their Settlement Performance Obligations and Transportation Costs. </a:t>
                      </a:r>
                      <a:endParaRPr lang="en-GB" sz="900" kern="1200">
                        <a:solidFill>
                          <a:schemeClr val="tx1"/>
                        </a:solidFill>
                        <a:effectLst/>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383483702"/>
              </p:ext>
            </p:extLst>
          </p:nvPr>
        </p:nvGraphicFramePr>
        <p:xfrm>
          <a:off x="6142534" y="728745"/>
          <a:ext cx="2822516" cy="1643184"/>
        </p:xfrm>
        <a:graphic>
          <a:graphicData uri="http://schemas.openxmlformats.org/drawingml/2006/table">
            <a:tbl>
              <a:tblPr firstRow="1" bandRow="1">
                <a:tableStyleId>{FABFCF23-3B69-468F-B69F-88F6DE6A72F2}</a:tableStyleId>
              </a:tblPr>
              <a:tblGrid>
                <a:gridCol w="1206672">
                  <a:extLst>
                    <a:ext uri="{9D8B030D-6E8A-4147-A177-3AD203B41FA5}">
                      <a16:colId xmlns:a16="http://schemas.microsoft.com/office/drawing/2014/main" val="3477608926"/>
                    </a:ext>
                  </a:extLst>
                </a:gridCol>
                <a:gridCol w="1615844">
                  <a:extLst>
                    <a:ext uri="{9D8B030D-6E8A-4147-A177-3AD203B41FA5}">
                      <a16:colId xmlns:a16="http://schemas.microsoft.com/office/drawing/2014/main" val="2478473174"/>
                    </a:ext>
                  </a:extLst>
                </a:gridCol>
              </a:tblGrid>
              <a:tr h="510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200" b="0" kern="1200" baseline="0">
                          <a:solidFill>
                            <a:schemeClr val="tx1"/>
                          </a:solidFill>
                          <a:latin typeface="Arial" panose="020B0604020202020204" pitchFamily="34" charset="0"/>
                          <a:ea typeface="+mn-ea"/>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5615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Priority</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200" b="0" kern="1200" baseline="0">
                          <a:solidFill>
                            <a:schemeClr val="tx1"/>
                          </a:solidFill>
                          <a:latin typeface="Arial" panose="020B0604020202020204" pitchFamily="34" charset="0"/>
                          <a:ea typeface="+mn-ea"/>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r h="571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Proposer</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200" b="0" kern="1200" baseline="0">
                          <a:solidFill>
                            <a:schemeClr val="tx1"/>
                          </a:solidFill>
                          <a:latin typeface="Arial" panose="020B0604020202020204" pitchFamily="34" charset="0"/>
                          <a:ea typeface="+mn-ea"/>
                          <a:cs typeface="Arial" panose="020B0604020202020204" pitchFamily="34" charset="0"/>
                        </a:rPr>
                        <a:t>Centrica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4455403"/>
                  </a:ext>
                </a:extLst>
              </a:tr>
            </a:tbl>
          </a:graphicData>
        </a:graphic>
      </p:graphicFrame>
    </p:spTree>
    <p:extLst>
      <p:ext uri="{BB962C8B-B14F-4D97-AF65-F5344CB8AC3E}">
        <p14:creationId xmlns:p14="http://schemas.microsoft.com/office/powerpoint/2010/main" val="2401211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6" y="531916"/>
            <a:ext cx="8856984" cy="232964"/>
          </a:xfrm>
        </p:spPr>
        <p:txBody>
          <a:bodyPr>
            <a:noAutofit/>
          </a:bodyPr>
          <a:lstStyle/>
          <a:p>
            <a:r>
              <a:rPr lang="en-US" sz="1600">
                <a:latin typeface="Arial"/>
                <a:cs typeface="Arial"/>
              </a:rPr>
              <a:t>XRN5579A - Long-Term Flow Swap Automation </a:t>
            </a:r>
            <a:br>
              <a:rPr lang="en-US" sz="1600"/>
            </a:br>
            <a:br>
              <a:rPr lang="en-US" sz="1600"/>
            </a:br>
            <a:endParaRPr lang="en-US" sz="1600"/>
          </a:p>
        </p:txBody>
      </p:sp>
      <p:graphicFrame>
        <p:nvGraphicFramePr>
          <p:cNvPr id="5" name="Table 4"/>
          <p:cNvGraphicFramePr>
            <a:graphicFrameLocks noGrp="1"/>
          </p:cNvGraphicFramePr>
          <p:nvPr>
            <p:extLst>
              <p:ext uri="{D42A27DB-BD31-4B8C-83A1-F6EECF244321}">
                <p14:modId xmlns:p14="http://schemas.microsoft.com/office/powerpoint/2010/main" val="1687856649"/>
              </p:ext>
            </p:extLst>
          </p:nvPr>
        </p:nvGraphicFramePr>
        <p:xfrm>
          <a:off x="161229" y="825114"/>
          <a:ext cx="5873811" cy="1645920"/>
        </p:xfrm>
        <a:graphic>
          <a:graphicData uri="http://schemas.openxmlformats.org/drawingml/2006/table">
            <a:tbl>
              <a:tblPr firstRow="1" bandRow="1">
                <a:tableStyleId>{E8B1032C-EA38-4F05-BA0D-38AFFFC7BED3}</a:tableStyleId>
              </a:tblPr>
              <a:tblGrid>
                <a:gridCol w="3180487">
                  <a:extLst>
                    <a:ext uri="{9D8B030D-6E8A-4147-A177-3AD203B41FA5}">
                      <a16:colId xmlns:a16="http://schemas.microsoft.com/office/drawing/2014/main" val="20000"/>
                    </a:ext>
                  </a:extLst>
                </a:gridCol>
                <a:gridCol w="2693324">
                  <a:extLst>
                    <a:ext uri="{9D8B030D-6E8A-4147-A177-3AD203B41FA5}">
                      <a16:colId xmlns:a16="http://schemas.microsoft.com/office/drawing/2014/main" val="20001"/>
                    </a:ext>
                  </a:extLst>
                </a:gridCol>
              </a:tblGrid>
              <a:tr h="255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Customer</a:t>
                      </a:r>
                      <a:r>
                        <a:rPr lang="en-GB" sz="1200" b="1" kern="1200" baseline="0">
                          <a:solidFill>
                            <a:schemeClr val="bg1"/>
                          </a:solidFill>
                          <a:latin typeface="+mn-lt"/>
                          <a:ea typeface="+mn-ea"/>
                          <a:cs typeface="+mn-cs"/>
                        </a:rPr>
                        <a:t> Parties</a:t>
                      </a:r>
                      <a:endParaRPr lang="en-GB" sz="12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Impacted Parties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55950">
                <a:tc>
                  <a:txBody>
                    <a:bodyPr/>
                    <a:lstStyle/>
                    <a:p>
                      <a:pPr algn="l"/>
                      <a:r>
                        <a:rPr lang="en-GB" sz="1200" b="0" kern="1200" baseline="0">
                          <a:solidFill>
                            <a:schemeClr val="tx1"/>
                          </a:solidFill>
                          <a:latin typeface="Arial"/>
                          <a:ea typeface="+mn-ea"/>
                          <a:cs typeface="Arial"/>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National Gas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55950">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a:ln>
                          <a:noFill/>
                        </a:ln>
                        <a:effectLst/>
                        <a:uLnTx/>
                        <a:uFillTx/>
                        <a:latin typeface="+mn-lt"/>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25595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a:solidFill>
                            <a:schemeClr val="tx1"/>
                          </a:solidFill>
                          <a:latin typeface="Arial"/>
                          <a:ea typeface="+mn-ea"/>
                          <a:cs typeface="Arial"/>
                        </a:rPr>
                        <a:t>For information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06910105"/>
              </p:ext>
            </p:extLst>
          </p:nvPr>
        </p:nvGraphicFramePr>
        <p:xfrm>
          <a:off x="161229" y="4315650"/>
          <a:ext cx="8821542" cy="456270"/>
        </p:xfrm>
        <a:graphic>
          <a:graphicData uri="http://schemas.openxmlformats.org/drawingml/2006/table">
            <a:tbl>
              <a:tblPr firstRow="1" bandRow="1">
                <a:tableStyleId>{E8B1032C-EA38-4F05-BA0D-38AFFFC7BED3}</a:tableStyleId>
              </a:tblPr>
              <a:tblGrid>
                <a:gridCol w="3403766">
                  <a:extLst>
                    <a:ext uri="{9D8B030D-6E8A-4147-A177-3AD203B41FA5}">
                      <a16:colId xmlns:a16="http://schemas.microsoft.com/office/drawing/2014/main" val="20000"/>
                    </a:ext>
                  </a:extLst>
                </a:gridCol>
                <a:gridCol w="5417776">
                  <a:extLst>
                    <a:ext uri="{9D8B030D-6E8A-4147-A177-3AD203B41FA5}">
                      <a16:colId xmlns:a16="http://schemas.microsoft.com/office/drawing/2014/main" val="20001"/>
                    </a:ext>
                  </a:extLst>
                </a:gridCol>
              </a:tblGrid>
              <a:tr h="456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 Associated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tx1"/>
                          </a:solidFill>
                          <a:latin typeface="Arial"/>
                          <a:ea typeface="+mn-ea"/>
                          <a:cs typeface="Arial"/>
                        </a:rPr>
                        <a:t>Service Area 14: Gemini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tx1"/>
                          </a:solidFill>
                          <a:latin typeface="Arial"/>
                          <a:ea typeface="+mn-ea"/>
                          <a:cs typeface="Arial"/>
                        </a:rPr>
                        <a:t>100% NGT</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934599175"/>
              </p:ext>
            </p:extLst>
          </p:nvPr>
        </p:nvGraphicFramePr>
        <p:xfrm>
          <a:off x="161229" y="2537167"/>
          <a:ext cx="8821542" cy="1740663"/>
        </p:xfrm>
        <a:graphic>
          <a:graphicData uri="http://schemas.openxmlformats.org/drawingml/2006/table">
            <a:tbl>
              <a:tblPr firstRow="1" bandRow="1">
                <a:tableStyleId>{E8B1032C-EA38-4F05-BA0D-38AFFFC7BED3}</a:tableStyleId>
              </a:tblPr>
              <a:tblGrid>
                <a:gridCol w="8821542">
                  <a:extLst>
                    <a:ext uri="{9D8B030D-6E8A-4147-A177-3AD203B41FA5}">
                      <a16:colId xmlns:a16="http://schemas.microsoft.com/office/drawing/2014/main" val="20000"/>
                    </a:ext>
                  </a:extLst>
                </a:gridCol>
              </a:tblGrid>
              <a:tr h="308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 - </a:t>
                      </a:r>
                      <a:r>
                        <a:rPr lang="en-GB" sz="1100" b="1" u="sng" kern="1200" baseline="0">
                          <a:solidFill>
                            <a:schemeClr val="tx2">
                              <a:lumMod val="60000"/>
                              <a:lumOff val="40000"/>
                            </a:schemeClr>
                          </a:solidFill>
                          <a:latin typeface="+mn-lt"/>
                          <a:ea typeface="+mn-ea"/>
                          <a:cs typeface="+mn-cs"/>
                          <a:hlinkClick r:id="rId3"/>
                        </a:rPr>
                        <a:t>Link to CP</a:t>
                      </a:r>
                      <a:endParaRPr lang="en-GB" sz="1100" b="1" u="sng" kern="1200">
                        <a:solidFill>
                          <a:schemeClr val="tx2">
                            <a:lumMod val="60000"/>
                            <a:lumOff val="40000"/>
                          </a:schemeClr>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337817">
                <a:tc>
                  <a:txBody>
                    <a:bodyPr/>
                    <a:lstStyle/>
                    <a:p>
                      <a:pPr lvl="0">
                        <a:buNone/>
                      </a:pPr>
                      <a:r>
                        <a:rPr lang="en-US" sz="1100"/>
                        <a:t>This is the first Change proposal raised against the umbrella CP XRN5579, which covers regulatory, or business value change initiated from November 2022 to March 2023. NGT would like to review the options for automating all or part of the Long-Term Flow Swap process in Gemini Exit (only) for Flow Swaps with the Distribution Network Operators. </a:t>
                      </a:r>
                    </a:p>
                    <a:p>
                      <a:pPr lvl="0">
                        <a:buNone/>
                      </a:pPr>
                      <a:endParaRPr lang="en-US" sz="1100" kern="1200">
                        <a:solidFill>
                          <a:schemeClr val="tx1"/>
                        </a:solidFill>
                        <a:effectLst/>
                        <a:latin typeface="+mn-lt"/>
                        <a:ea typeface="+mn-ea"/>
                        <a:cs typeface="+mn-cs"/>
                      </a:endParaRPr>
                    </a:p>
                    <a:p>
                      <a:pPr lvl="0">
                        <a:buNone/>
                      </a:pPr>
                      <a:r>
                        <a:rPr lang="en-US" sz="1100"/>
                        <a:t>Currently the Long-term flow swap process involves a lot of manual effort which results in a risk of errors and re-working which then impact National Gas Transmission’s (NGT) reporting obligations through RRP to Ofgem.</a:t>
                      </a:r>
                    </a:p>
                    <a:p>
                      <a:pPr lvl="0">
                        <a:buNone/>
                      </a:pPr>
                      <a:endParaRPr lang="en-US" sz="1100" kern="1200">
                        <a:solidFill>
                          <a:schemeClr val="tx1"/>
                        </a:solidFill>
                        <a:effectLst/>
                        <a:latin typeface="+mn-lt"/>
                        <a:ea typeface="+mn-ea"/>
                        <a:cs typeface="+mn-cs"/>
                      </a:endParaRPr>
                    </a:p>
                    <a:p>
                      <a:pPr lvl="0">
                        <a:buNone/>
                      </a:pPr>
                      <a:r>
                        <a:rPr lang="en-US" sz="1100" kern="1200">
                          <a:solidFill>
                            <a:schemeClr val="tx1"/>
                          </a:solidFill>
                          <a:effectLst/>
                          <a:latin typeface="+mn-lt"/>
                          <a:ea typeface="+mn-ea"/>
                          <a:cs typeface="+mn-cs"/>
                        </a:rPr>
                        <a:t>Please note - a change Pack for XRN5579A has been issued and is included within Section 4 of the slide pack.</a:t>
                      </a:r>
                      <a:endParaRPr lang="en-GB" sz="1100" kern="1200">
                        <a:solidFill>
                          <a:schemeClr val="tx1"/>
                        </a:solidFill>
                        <a:effectLst/>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647335562"/>
              </p:ext>
            </p:extLst>
          </p:nvPr>
        </p:nvGraphicFramePr>
        <p:xfrm>
          <a:off x="6142534" y="827850"/>
          <a:ext cx="2822516" cy="1624406"/>
        </p:xfrm>
        <a:graphic>
          <a:graphicData uri="http://schemas.openxmlformats.org/drawingml/2006/table">
            <a:tbl>
              <a:tblPr firstRow="1" bandRow="1">
                <a:tableStyleId>{FABFCF23-3B69-468F-B69F-88F6DE6A72F2}</a:tableStyleId>
              </a:tblPr>
              <a:tblGrid>
                <a:gridCol w="1206672">
                  <a:extLst>
                    <a:ext uri="{9D8B030D-6E8A-4147-A177-3AD203B41FA5}">
                      <a16:colId xmlns:a16="http://schemas.microsoft.com/office/drawing/2014/main" val="3477608926"/>
                    </a:ext>
                  </a:extLst>
                </a:gridCol>
                <a:gridCol w="1615844">
                  <a:extLst>
                    <a:ext uri="{9D8B030D-6E8A-4147-A177-3AD203B41FA5}">
                      <a16:colId xmlns:a16="http://schemas.microsoft.com/office/drawing/2014/main" val="2478473174"/>
                    </a:ext>
                  </a:extLst>
                </a:gridCol>
              </a:tblGrid>
              <a:tr h="504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200" b="0" kern="1200" baseline="0">
                          <a:solidFill>
                            <a:schemeClr val="tx1"/>
                          </a:solidFill>
                          <a:latin typeface="Arial"/>
                          <a:ea typeface="+mn-ea"/>
                          <a:cs typeface="Arial"/>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555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Priority</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200" b="0" kern="1200" baseline="0">
                          <a:solidFill>
                            <a:schemeClr val="tx1"/>
                          </a:solidFill>
                          <a:latin typeface="Arial"/>
                          <a:ea typeface="+mn-ea"/>
                          <a:cs typeface="Arial"/>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r h="564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Proposer</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200" b="0" kern="1200" baseline="0">
                          <a:solidFill>
                            <a:schemeClr val="tx1"/>
                          </a:solidFill>
                          <a:latin typeface="Arial" panose="020B0604020202020204" pitchFamily="34" charset="0"/>
                          <a:ea typeface="+mn-ea"/>
                          <a:cs typeface="Arial" panose="020B0604020202020204" pitchFamily="34" charset="0"/>
                        </a:rPr>
                        <a:t>National Gas Transmission</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4455403"/>
                  </a:ext>
                </a:extLst>
              </a:tr>
            </a:tbl>
          </a:graphicData>
        </a:graphic>
      </p:graphicFrame>
    </p:spTree>
    <p:extLst>
      <p:ext uri="{BB962C8B-B14F-4D97-AF65-F5344CB8AC3E}">
        <p14:creationId xmlns:p14="http://schemas.microsoft.com/office/powerpoint/2010/main" val="3928737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6" y="370251"/>
            <a:ext cx="8856984" cy="232964"/>
          </a:xfrm>
        </p:spPr>
        <p:txBody>
          <a:bodyPr>
            <a:noAutofit/>
          </a:bodyPr>
          <a:lstStyle/>
          <a:p>
            <a:r>
              <a:rPr lang="en-US" sz="1600">
                <a:latin typeface="Arial"/>
                <a:cs typeface="Arial"/>
              </a:rPr>
              <a:t>XRN5622 - Amendments to v28 of the Service Description Table </a:t>
            </a:r>
            <a:br>
              <a:rPr lang="en-US" sz="1600"/>
            </a:br>
            <a:endParaRPr lang="en-US" sz="1600"/>
          </a:p>
        </p:txBody>
      </p:sp>
      <p:graphicFrame>
        <p:nvGraphicFramePr>
          <p:cNvPr id="5" name="Table 4"/>
          <p:cNvGraphicFramePr>
            <a:graphicFrameLocks noGrp="1"/>
          </p:cNvGraphicFramePr>
          <p:nvPr>
            <p:extLst>
              <p:ext uri="{D42A27DB-BD31-4B8C-83A1-F6EECF244321}">
                <p14:modId xmlns:p14="http://schemas.microsoft.com/office/powerpoint/2010/main" val="363252620"/>
              </p:ext>
            </p:extLst>
          </p:nvPr>
        </p:nvGraphicFramePr>
        <p:xfrm>
          <a:off x="161229" y="825113"/>
          <a:ext cx="5873811" cy="1645920"/>
        </p:xfrm>
        <a:graphic>
          <a:graphicData uri="http://schemas.openxmlformats.org/drawingml/2006/table">
            <a:tbl>
              <a:tblPr firstRow="1" bandRow="1">
                <a:tableStyleId>{E8B1032C-EA38-4F05-BA0D-38AFFFC7BED3}</a:tableStyleId>
              </a:tblPr>
              <a:tblGrid>
                <a:gridCol w="3180487">
                  <a:extLst>
                    <a:ext uri="{9D8B030D-6E8A-4147-A177-3AD203B41FA5}">
                      <a16:colId xmlns:a16="http://schemas.microsoft.com/office/drawing/2014/main" val="20000"/>
                    </a:ext>
                  </a:extLst>
                </a:gridCol>
                <a:gridCol w="2693324">
                  <a:extLst>
                    <a:ext uri="{9D8B030D-6E8A-4147-A177-3AD203B41FA5}">
                      <a16:colId xmlns:a16="http://schemas.microsoft.com/office/drawing/2014/main" val="20001"/>
                    </a:ext>
                  </a:extLst>
                </a:gridCol>
              </a:tblGrid>
              <a:tr h="262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Customer</a:t>
                      </a:r>
                      <a:r>
                        <a:rPr lang="en-GB" sz="1200" b="1" kern="1200" baseline="0">
                          <a:solidFill>
                            <a:schemeClr val="bg1"/>
                          </a:solidFill>
                          <a:latin typeface="+mn-lt"/>
                          <a:ea typeface="+mn-ea"/>
                          <a:cs typeface="+mn-cs"/>
                        </a:rPr>
                        <a:t> Parties</a:t>
                      </a:r>
                      <a:endParaRPr lang="en-GB" sz="12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mn-lt"/>
                          <a:ea typeface="+mn-ea"/>
                          <a:cs typeface="+mn-cs"/>
                        </a:rPr>
                        <a:t>Impacted Parties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62878">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62878">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62878">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National Gas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62878">
                <a:tc>
                  <a:txBody>
                    <a:bodyPr/>
                    <a:lstStyle/>
                    <a:p>
                      <a:pPr algn="l"/>
                      <a:r>
                        <a:rPr lang="en-GB" sz="120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26287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a:solidFill>
                            <a:schemeClr val="tx1"/>
                          </a:solidFill>
                          <a:latin typeface="Arial" panose="020B0604020202020204" pitchFamily="34" charset="0"/>
                          <a:ea typeface="+mn-ea"/>
                          <a:cs typeface="Arial" panose="020B0604020202020204" pitchFamily="34" charset="0"/>
                        </a:rPr>
                        <a:t>For information – for approval at CoMC 15/03/2023</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a:ln>
                          <a:noFill/>
                        </a:ln>
                        <a:effectLst/>
                        <a:uLnTx/>
                        <a:uFillTx/>
                        <a:latin typeface="+mn-lt"/>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287088204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45444380"/>
              </p:ext>
            </p:extLst>
          </p:nvPr>
        </p:nvGraphicFramePr>
        <p:xfrm>
          <a:off x="161229" y="4553850"/>
          <a:ext cx="8821542" cy="344367"/>
        </p:xfrm>
        <a:graphic>
          <a:graphicData uri="http://schemas.openxmlformats.org/drawingml/2006/table">
            <a:tbl>
              <a:tblPr firstRow="1" bandRow="1">
                <a:tableStyleId>{E8B1032C-EA38-4F05-BA0D-38AFFFC7BED3}</a:tableStyleId>
              </a:tblPr>
              <a:tblGrid>
                <a:gridCol w="3403766">
                  <a:extLst>
                    <a:ext uri="{9D8B030D-6E8A-4147-A177-3AD203B41FA5}">
                      <a16:colId xmlns:a16="http://schemas.microsoft.com/office/drawing/2014/main" val="20000"/>
                    </a:ext>
                  </a:extLst>
                </a:gridCol>
                <a:gridCol w="5417776">
                  <a:extLst>
                    <a:ext uri="{9D8B030D-6E8A-4147-A177-3AD203B41FA5}">
                      <a16:colId xmlns:a16="http://schemas.microsoft.com/office/drawing/2014/main" val="20001"/>
                    </a:ext>
                  </a:extLst>
                </a:gridCol>
              </a:tblGrid>
              <a:tr h="344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 Associated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baseline="0">
                          <a:solidFill>
                            <a:schemeClr val="tx1"/>
                          </a:solidFill>
                          <a:latin typeface="Arial" panose="020B0604020202020204" pitchFamily="34" charset="0"/>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943866350"/>
              </p:ext>
            </p:extLst>
          </p:nvPr>
        </p:nvGraphicFramePr>
        <p:xfrm>
          <a:off x="161229" y="2571750"/>
          <a:ext cx="8821542" cy="1860647"/>
        </p:xfrm>
        <a:graphic>
          <a:graphicData uri="http://schemas.openxmlformats.org/drawingml/2006/table">
            <a:tbl>
              <a:tblPr firstRow="1" bandRow="1">
                <a:tableStyleId>{E8B1032C-EA38-4F05-BA0D-38AFFFC7BED3}</a:tableStyleId>
              </a:tblPr>
              <a:tblGrid>
                <a:gridCol w="8821542">
                  <a:extLst>
                    <a:ext uri="{9D8B030D-6E8A-4147-A177-3AD203B41FA5}">
                      <a16:colId xmlns:a16="http://schemas.microsoft.com/office/drawing/2014/main" val="20000"/>
                    </a:ext>
                  </a:extLst>
                </a:gridCol>
              </a:tblGrid>
              <a:tr h="237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 </a:t>
                      </a:r>
                      <a:r>
                        <a:rPr lang="en-GB" sz="1100" b="1" u="sng" kern="1200" baseline="0">
                          <a:solidFill>
                            <a:schemeClr val="tx2">
                              <a:lumMod val="60000"/>
                              <a:lumOff val="40000"/>
                            </a:schemeClr>
                          </a:solidFill>
                          <a:latin typeface="+mn-lt"/>
                          <a:ea typeface="+mn-ea"/>
                          <a:cs typeface="+mn-cs"/>
                          <a:hlinkClick r:id="rId3"/>
                        </a:rPr>
                        <a:t>(Link to CP)</a:t>
                      </a:r>
                      <a:endParaRPr lang="en-GB" sz="1100" b="1" u="sng" kern="1200">
                        <a:solidFill>
                          <a:schemeClr val="tx2">
                            <a:lumMod val="60000"/>
                            <a:lumOff val="40000"/>
                          </a:schemeClr>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622945">
                <a:tc>
                  <a:txBody>
                    <a:bodyPr/>
                    <a:lstStyle/>
                    <a:p>
                      <a:pPr lvl="0">
                        <a:buNone/>
                      </a:pPr>
                      <a:r>
                        <a:rPr lang="en-US" sz="1200">
                          <a:solidFill>
                            <a:schemeClr val="tx1"/>
                          </a:solidFill>
                        </a:rPr>
                        <a:t>This Change Proposal is to deliver a number of amendments to the DSC Service Description Table to support:</a:t>
                      </a:r>
                    </a:p>
                    <a:p>
                      <a:pPr lvl="0">
                        <a:buNone/>
                      </a:pPr>
                      <a:endParaRPr lang="en-US" sz="1200">
                        <a:solidFill>
                          <a:schemeClr val="tx1"/>
                        </a:solidFill>
                      </a:endParaRPr>
                    </a:p>
                    <a:p>
                      <a:pPr lvl="0">
                        <a:buNone/>
                      </a:pPr>
                      <a:r>
                        <a:rPr lang="en-US" sz="1200">
                          <a:solidFill>
                            <a:schemeClr val="tx1"/>
                          </a:solidFill>
                        </a:rPr>
                        <a:t>1) Amendments to the Service Description Table that are required to support Mod 0710 – Provision of Class 1 Service by CDSP </a:t>
                      </a:r>
                    </a:p>
                    <a:p>
                      <a:pPr lvl="0">
                        <a:buNone/>
                      </a:pPr>
                      <a:r>
                        <a:rPr lang="en-US" sz="1200">
                          <a:solidFill>
                            <a:schemeClr val="tx1"/>
                          </a:solidFill>
                        </a:rPr>
                        <a:t>2) New Service Line to support the implementation of XRN5143</a:t>
                      </a:r>
                    </a:p>
                    <a:p>
                      <a:pPr lvl="0">
                        <a:buNone/>
                      </a:pPr>
                      <a:r>
                        <a:rPr lang="en-US" sz="1200">
                          <a:solidFill>
                            <a:schemeClr val="tx1"/>
                          </a:solidFill>
                        </a:rPr>
                        <a:t>3) The Introduction of  a new service Line to support XRN4990 which is part of the  February 2023 Major Release</a:t>
                      </a:r>
                    </a:p>
                    <a:p>
                      <a:pPr lvl="0">
                        <a:buNone/>
                      </a:pPr>
                      <a:r>
                        <a:rPr lang="en-US" sz="1200">
                          <a:solidFill>
                            <a:schemeClr val="tx1"/>
                          </a:solidFill>
                        </a:rPr>
                        <a:t>4) The introduction of a new Service Line to initiate registration in the absence of Secured active Notification from CSS</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352875205"/>
              </p:ext>
            </p:extLst>
          </p:nvPr>
        </p:nvGraphicFramePr>
        <p:xfrm>
          <a:off x="6128574" y="835724"/>
          <a:ext cx="2836476" cy="1624697"/>
        </p:xfrm>
        <a:graphic>
          <a:graphicData uri="http://schemas.openxmlformats.org/drawingml/2006/table">
            <a:tbl>
              <a:tblPr firstRow="1" bandRow="1">
                <a:tableStyleId>{FABFCF23-3B69-468F-B69F-88F6DE6A72F2}</a:tableStyleId>
              </a:tblPr>
              <a:tblGrid>
                <a:gridCol w="1212640">
                  <a:extLst>
                    <a:ext uri="{9D8B030D-6E8A-4147-A177-3AD203B41FA5}">
                      <a16:colId xmlns:a16="http://schemas.microsoft.com/office/drawing/2014/main" val="3477608926"/>
                    </a:ext>
                  </a:extLst>
                </a:gridCol>
                <a:gridCol w="1623836">
                  <a:extLst>
                    <a:ext uri="{9D8B030D-6E8A-4147-A177-3AD203B41FA5}">
                      <a16:colId xmlns:a16="http://schemas.microsoft.com/office/drawing/2014/main" val="2478473174"/>
                    </a:ext>
                  </a:extLst>
                </a:gridCol>
              </a:tblGrid>
              <a:tr h="5047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a:solidFill>
                            <a:schemeClr val="tx1"/>
                          </a:solidFill>
                          <a:latin typeface="Arial" panose="020B0604020202020204" pitchFamily="34" charset="0"/>
                          <a:ea typeface="+mn-ea"/>
                          <a:cs typeface="Arial" panose="020B0604020202020204" pitchFamily="34" charset="0"/>
                        </a:rPr>
                        <a:t>Document Change</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555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Priority</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a:solidFill>
                            <a:schemeClr val="tx1"/>
                          </a:solidFill>
                          <a:latin typeface="Arial" panose="020B0604020202020204" pitchFamily="34" charset="0"/>
                          <a:ea typeface="+mn-ea"/>
                          <a:cs typeface="Arial" panose="020B0604020202020204" pitchFamily="34" charset="0"/>
                        </a:rPr>
                        <a:t>Low</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r h="5647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a:solidFill>
                            <a:schemeClr val="bg1"/>
                          </a:solidFill>
                          <a:latin typeface="+mn-lt"/>
                          <a:ea typeface="+mn-ea"/>
                          <a:cs typeface="+mn-cs"/>
                        </a:rPr>
                        <a:t>Proposer</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kern="1200" baseline="0">
                          <a:solidFill>
                            <a:schemeClr val="tx1"/>
                          </a:solidFill>
                          <a:latin typeface="Arial" panose="020B0604020202020204" pitchFamily="34" charset="0"/>
                          <a:ea typeface="+mn-ea"/>
                          <a:cs typeface="Arial" panose="020B0604020202020204" pitchFamily="34" charset="0"/>
                        </a:rPr>
                        <a:t>Xoserve</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4455403"/>
                  </a:ext>
                </a:extLst>
              </a:tr>
            </a:tbl>
          </a:graphicData>
        </a:graphic>
      </p:graphicFrame>
    </p:spTree>
    <p:extLst>
      <p:ext uri="{BB962C8B-B14F-4D97-AF65-F5344CB8AC3E}">
        <p14:creationId xmlns:p14="http://schemas.microsoft.com/office/powerpoint/2010/main" val="2278639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79624"/>
            <a:ext cx="8686801" cy="438497"/>
          </a:xfrm>
        </p:spPr>
        <p:txBody>
          <a:bodyPr>
            <a:normAutofit fontScale="90000"/>
          </a:bodyPr>
          <a:lstStyle/>
          <a:p>
            <a:r>
              <a:rPr lang="en-US" sz="2700"/>
              <a:t>Change Proposals – Post Solution Review for Approval </a:t>
            </a:r>
            <a:endParaRPr lang="en-GB" sz="240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vert="horz" lIns="91440" tIns="45720" rIns="91440" bIns="45720" rtlCol="0" anchor="t">
            <a:normAutofit/>
          </a:bodyPr>
          <a:lstStyle/>
          <a:p>
            <a:pPr marL="0" indent="0">
              <a:buNone/>
            </a:pPr>
            <a:r>
              <a:rPr lang="en-US" sz="2000">
                <a:latin typeface="Arial"/>
                <a:cs typeface="Arial"/>
              </a:rPr>
              <a:t>For approval:</a:t>
            </a:r>
          </a:p>
          <a:p>
            <a:r>
              <a:rPr lang="en-US" sz="2000">
                <a:latin typeface="Arial"/>
                <a:cs typeface="Arial"/>
              </a:rPr>
              <a:t>XRN5547 - Updating the Comprehensive Invoice Master List and INV Template </a:t>
            </a:r>
            <a:endParaRPr lang="en-GB" sz="2000"/>
          </a:p>
        </p:txBody>
      </p:sp>
    </p:spTree>
    <p:extLst>
      <p:ext uri="{BB962C8B-B14F-4D97-AF65-F5344CB8AC3E}">
        <p14:creationId xmlns:p14="http://schemas.microsoft.com/office/powerpoint/2010/main" val="1704502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a:latin typeface="Arial"/>
                <a:cs typeface="Arial"/>
              </a:rPr>
              <a:t>General Change Budget BP22 YTD</a:t>
            </a:r>
          </a:p>
        </p:txBody>
      </p:sp>
    </p:spTree>
    <p:extLst>
      <p:ext uri="{BB962C8B-B14F-4D97-AF65-F5344CB8AC3E}">
        <p14:creationId xmlns:p14="http://schemas.microsoft.com/office/powerpoint/2010/main" val="429527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0" y="146509"/>
            <a:ext cx="9028601" cy="667448"/>
          </a:xfrm>
        </p:spPr>
        <p:txBody>
          <a:bodyPr>
            <a:noAutofit/>
          </a:bodyPr>
          <a:lstStyle/>
          <a:p>
            <a:r>
              <a:rPr lang="en-US" sz="1800">
                <a:latin typeface="Arial"/>
                <a:cs typeface="Arial"/>
              </a:rPr>
              <a:t>XRN5547 - Updating the Comprehensive Invoice Master List and INV Template </a:t>
            </a:r>
            <a:endParaRPr lang="en-US" sz="1800"/>
          </a:p>
        </p:txBody>
      </p:sp>
      <p:sp>
        <p:nvSpPr>
          <p:cNvPr id="4" name="TextBox 3">
            <a:extLst>
              <a:ext uri="{FF2B5EF4-FFF2-40B4-BE49-F238E27FC236}">
                <a16:creationId xmlns:a16="http://schemas.microsoft.com/office/drawing/2014/main" id="{5017FE3A-3EC0-48EB-8FA6-60FBEBD4EA47}"/>
              </a:ext>
            </a:extLst>
          </p:cNvPr>
          <p:cNvSpPr txBox="1"/>
          <p:nvPr/>
        </p:nvSpPr>
        <p:spPr>
          <a:xfrm>
            <a:off x="52579" y="934661"/>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Solution Review Summary</a:t>
            </a:r>
          </a:p>
        </p:txBody>
      </p:sp>
      <p:graphicFrame>
        <p:nvGraphicFramePr>
          <p:cNvPr id="8" name="Table 7">
            <a:extLst>
              <a:ext uri="{FF2B5EF4-FFF2-40B4-BE49-F238E27FC236}">
                <a16:creationId xmlns:a16="http://schemas.microsoft.com/office/drawing/2014/main" id="{375685B8-D3C0-46EA-83F0-6DE684732E98}"/>
              </a:ext>
            </a:extLst>
          </p:cNvPr>
          <p:cNvGraphicFramePr>
            <a:graphicFrameLocks noGrp="1"/>
          </p:cNvGraphicFramePr>
          <p:nvPr>
            <p:extLst>
              <p:ext uri="{D42A27DB-BD31-4B8C-83A1-F6EECF244321}">
                <p14:modId xmlns:p14="http://schemas.microsoft.com/office/powerpoint/2010/main" val="102782981"/>
              </p:ext>
            </p:extLst>
          </p:nvPr>
        </p:nvGraphicFramePr>
        <p:xfrm>
          <a:off x="88674" y="2600770"/>
          <a:ext cx="5815253" cy="911976"/>
        </p:xfrm>
        <a:graphic>
          <a:graphicData uri="http://schemas.openxmlformats.org/drawingml/2006/table">
            <a:tbl>
              <a:tblPr firstRow="1" bandRow="1">
                <a:tableStyleId>{2D5ABB26-0587-4C30-8999-92F81FD0307C}</a:tableStyleId>
              </a:tblPr>
              <a:tblGrid>
                <a:gridCol w="2572438">
                  <a:extLst>
                    <a:ext uri="{9D8B030D-6E8A-4147-A177-3AD203B41FA5}">
                      <a16:colId xmlns:a16="http://schemas.microsoft.com/office/drawing/2014/main" val="1006639987"/>
                    </a:ext>
                  </a:extLst>
                </a:gridCol>
                <a:gridCol w="1048543">
                  <a:extLst>
                    <a:ext uri="{9D8B030D-6E8A-4147-A177-3AD203B41FA5}">
                      <a16:colId xmlns:a16="http://schemas.microsoft.com/office/drawing/2014/main" val="174316984"/>
                    </a:ext>
                  </a:extLst>
                </a:gridCol>
                <a:gridCol w="1061704">
                  <a:extLst>
                    <a:ext uri="{9D8B030D-6E8A-4147-A177-3AD203B41FA5}">
                      <a16:colId xmlns:a16="http://schemas.microsoft.com/office/drawing/2014/main" val="614572945"/>
                    </a:ext>
                  </a:extLst>
                </a:gridCol>
                <a:gridCol w="1132568">
                  <a:extLst>
                    <a:ext uri="{9D8B030D-6E8A-4147-A177-3AD203B41FA5}">
                      <a16:colId xmlns:a16="http://schemas.microsoft.com/office/drawing/2014/main" val="2798237816"/>
                    </a:ext>
                  </a:extLst>
                </a:gridCol>
              </a:tblGrid>
              <a:tr h="0">
                <a:tc rowSpan="2">
                  <a:txBody>
                    <a:bodyPr/>
                    <a:lstStyle/>
                    <a:p>
                      <a:r>
                        <a:rPr lang="en-GB" sz="1000" b="1">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nSpc>
                          <a:spcPct val="115000"/>
                        </a:lnSpc>
                        <a:spcAft>
                          <a:spcPts val="0"/>
                        </a:spcAft>
                      </a:pPr>
                      <a:r>
                        <a:rPr lang="en-GB" sz="1000" b="1"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63958">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b="1"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b="1"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080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accent4"/>
                          </a:solidFill>
                          <a:effectLst/>
                          <a:latin typeface="+mn-lt"/>
                          <a:ea typeface="+mn-ea"/>
                          <a:cs typeface="+mn-cs"/>
                          <a:hlinkClick r:id="rId3"/>
                        </a:rPr>
                        <a:t>3139.3 - VO - PO</a:t>
                      </a:r>
                      <a:endParaRPr lang="en-GB" sz="1000" u="none" kern="1200">
                        <a:solidFill>
                          <a:schemeClr val="accent4"/>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Option 1:   4</a:t>
                      </a:r>
                      <a:br>
                        <a:rPr lang="en-GB" sz="1000" kern="1200">
                          <a:solidFill>
                            <a:srgbClr val="000000"/>
                          </a:solidFill>
                          <a:latin typeface="+mn-lt"/>
                          <a:ea typeface="+mn-ea"/>
                          <a:cs typeface="+mn-cs"/>
                        </a:rPr>
                      </a:br>
                      <a:r>
                        <a:rPr lang="en-GB" sz="1000" kern="1200">
                          <a:solidFill>
                            <a:schemeClr val="tx1"/>
                          </a:solidFill>
                          <a:latin typeface="+mn-lt"/>
                          <a:ea typeface="+mn-ea"/>
                          <a:cs typeface="+mn-cs"/>
                        </a:rPr>
                        <a:t>Option 2: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highlight>
                          <a:srgbClr val="FFFF00"/>
                        </a:highligh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highlight>
                          <a:srgbClr val="FFFF00"/>
                        </a:highligh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9" name="Table 8">
            <a:extLst>
              <a:ext uri="{FF2B5EF4-FFF2-40B4-BE49-F238E27FC236}">
                <a16:creationId xmlns:a16="http://schemas.microsoft.com/office/drawing/2014/main" id="{201BE539-4900-4649-AF83-DCC0AEB1FA74}"/>
              </a:ext>
            </a:extLst>
          </p:cNvPr>
          <p:cNvGraphicFramePr>
            <a:graphicFrameLocks noGrp="1"/>
          </p:cNvGraphicFramePr>
          <p:nvPr>
            <p:extLst>
              <p:ext uri="{D42A27DB-BD31-4B8C-83A1-F6EECF244321}">
                <p14:modId xmlns:p14="http://schemas.microsoft.com/office/powerpoint/2010/main" val="2481797551"/>
              </p:ext>
            </p:extLst>
          </p:nvPr>
        </p:nvGraphicFramePr>
        <p:xfrm>
          <a:off x="82131" y="1297656"/>
          <a:ext cx="8979716" cy="961459"/>
        </p:xfrm>
        <a:graphic>
          <a:graphicData uri="http://schemas.openxmlformats.org/drawingml/2006/table">
            <a:tbl>
              <a:tblPr firstRow="1" bandRow="1">
                <a:tableStyleId>{2D5ABB26-0587-4C30-8999-92F81FD0307C}</a:tableStyleId>
              </a:tblPr>
              <a:tblGrid>
                <a:gridCol w="1359943">
                  <a:extLst>
                    <a:ext uri="{9D8B030D-6E8A-4147-A177-3AD203B41FA5}">
                      <a16:colId xmlns:a16="http://schemas.microsoft.com/office/drawing/2014/main" val="1006639987"/>
                    </a:ext>
                  </a:extLst>
                </a:gridCol>
                <a:gridCol w="1159843">
                  <a:extLst>
                    <a:ext uri="{9D8B030D-6E8A-4147-A177-3AD203B41FA5}">
                      <a16:colId xmlns:a16="http://schemas.microsoft.com/office/drawing/2014/main" val="4080995352"/>
                    </a:ext>
                  </a:extLst>
                </a:gridCol>
                <a:gridCol w="1746985">
                  <a:extLst>
                    <a:ext uri="{9D8B030D-6E8A-4147-A177-3AD203B41FA5}">
                      <a16:colId xmlns:a16="http://schemas.microsoft.com/office/drawing/2014/main" val="3635782505"/>
                    </a:ext>
                  </a:extLst>
                </a:gridCol>
                <a:gridCol w="1809547">
                  <a:extLst>
                    <a:ext uri="{9D8B030D-6E8A-4147-A177-3AD203B41FA5}">
                      <a16:colId xmlns:a16="http://schemas.microsoft.com/office/drawing/2014/main" val="2577693223"/>
                    </a:ext>
                  </a:extLst>
                </a:gridCol>
                <a:gridCol w="1669983">
                  <a:extLst>
                    <a:ext uri="{9D8B030D-6E8A-4147-A177-3AD203B41FA5}">
                      <a16:colId xmlns:a16="http://schemas.microsoft.com/office/drawing/2014/main" val="2553637847"/>
                    </a:ext>
                  </a:extLst>
                </a:gridCol>
                <a:gridCol w="1233415">
                  <a:extLst>
                    <a:ext uri="{9D8B030D-6E8A-4147-A177-3AD203B41FA5}">
                      <a16:colId xmlns:a16="http://schemas.microsoft.com/office/drawing/2014/main" val="201100273"/>
                    </a:ext>
                  </a:extLst>
                </a:gridCol>
              </a:tblGrid>
              <a:tr h="353785">
                <a:tc>
                  <a:txBody>
                    <a:bodyPr/>
                    <a:lstStyle/>
                    <a:p>
                      <a:r>
                        <a:rPr lang="en-GB" sz="1000" b="1">
                          <a:solidFill>
                            <a:schemeClr val="bg1"/>
                          </a:solidFill>
                        </a:rPr>
                        <a:t>Service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en-GB" sz="1000" b="1" kern="1200">
                          <a:solidFill>
                            <a:schemeClr val="bg1"/>
                          </a:solidFill>
                          <a:effectLst/>
                          <a:latin typeface="+mn-lt"/>
                          <a:ea typeface="+mn-ea"/>
                          <a:cs typeface="+mn-cs"/>
                        </a:rPr>
                        <a:t>Funding Split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rtl="0" eaLnBrk="1" fontAlgn="auto" latinLnBrk="0" hangingPunct="1">
                        <a:lnSpc>
                          <a:spcPct val="115000"/>
                        </a:lnSpc>
                        <a:spcBef>
                          <a:spcPts val="0"/>
                        </a:spcBef>
                        <a:spcAft>
                          <a:spcPts val="0"/>
                        </a:spcAft>
                        <a:buClrTx/>
                        <a:buSzTx/>
                        <a:buFontTx/>
                        <a:buNone/>
                      </a:pPr>
                      <a:r>
                        <a:rPr lang="en-GB" sz="1000" b="1">
                          <a:solidFill>
                            <a:schemeClr val="bg1"/>
                          </a:solidFill>
                        </a:rPr>
                        <a:t>Solution Impacted Parties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GB" sz="1000" b="1">
                          <a:solidFill>
                            <a:schemeClr val="bg1"/>
                          </a:solidFill>
                        </a:rPr>
                        <a:t>HLSO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Proposed Delivery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accent4">
                              <a:lumMod val="60000"/>
                              <a:lumOff val="40000"/>
                            </a:schemeClr>
                          </a:solidFill>
                          <a:hlinkClick r:id="rId4">
                            <a:extLst>
                              <a:ext uri="{A12FA001-AC4F-418D-AE19-62706E023703}">
                                <ahyp:hlinkClr xmlns:ahyp="http://schemas.microsoft.com/office/drawing/2018/hyperlinkcolor" val="tx"/>
                              </a:ext>
                            </a:extLst>
                          </a:hlinkClick>
                        </a:rPr>
                        <a:t>Link to CP</a:t>
                      </a:r>
                      <a:endParaRPr lang="en-GB" sz="1000" b="1">
                        <a:solidFill>
                          <a:schemeClr val="accent4">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607674">
                <a:tc>
                  <a:txBody>
                    <a:bodyPr/>
                    <a:lstStyle/>
                    <a:p>
                      <a:pPr algn="l"/>
                      <a:r>
                        <a:rPr lang="en-US" sz="1000" b="1" kern="1200">
                          <a:solidFill>
                            <a:schemeClr val="tx1"/>
                          </a:solidFill>
                          <a:latin typeface="+mn-lt"/>
                          <a:ea typeface="+mn-ea"/>
                          <a:cs typeface="+mn-cs"/>
                        </a:rPr>
                        <a:t>Service Area 10 </a:t>
                      </a:r>
                      <a:r>
                        <a:rPr lang="en-US" sz="1000" kern="1200">
                          <a:solidFill>
                            <a:schemeClr val="tx1"/>
                          </a:solidFill>
                          <a:latin typeface="+mn-lt"/>
                          <a:ea typeface="+mn-ea"/>
                          <a:cs typeface="+mn-cs"/>
                        </a:rPr>
                        <a:t>Invoicing Customers</a:t>
                      </a:r>
                      <a:endParaRPr lang="en-GB" sz="1000" kern="1200">
                        <a:solidFill>
                          <a:schemeClr val="tx1"/>
                        </a:solidFill>
                        <a:effectLst/>
                        <a:highlight>
                          <a:srgbClr val="FFFF00"/>
                        </a:highligh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00" kern="1200">
                          <a:solidFill>
                            <a:schemeClr val="tx1"/>
                          </a:solidFill>
                          <a:latin typeface="+mn-lt"/>
                          <a:ea typeface="+mn-ea"/>
                          <a:cs typeface="+mn-cs"/>
                        </a:rPr>
                        <a:t>DNO 88%</a:t>
                      </a:r>
                    </a:p>
                    <a:p>
                      <a:pPr algn="l"/>
                      <a:r>
                        <a:rPr lang="en-GB" sz="1000" kern="1200">
                          <a:solidFill>
                            <a:schemeClr val="tx1"/>
                          </a:solidFill>
                          <a:latin typeface="+mn-lt"/>
                          <a:ea typeface="+mn-ea"/>
                          <a:cs typeface="+mn-cs"/>
                        </a:rPr>
                        <a:t>NGT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kern="1200">
                          <a:solidFill>
                            <a:schemeClr val="tx1"/>
                          </a:solidFill>
                          <a:latin typeface="+mn-lt"/>
                          <a:ea typeface="+mn-ea"/>
                          <a:cs typeface="+mn-cs"/>
                        </a:rPr>
                        <a:t>DNO</a:t>
                      </a:r>
                      <a:endParaRPr lang="en-US"/>
                    </a:p>
                    <a:p>
                      <a:pPr lvl="0" algn="l">
                        <a:buNone/>
                      </a:pPr>
                      <a:r>
                        <a:rPr lang="en-GB" sz="1000" kern="120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Solution Option 1: 35-75K</a:t>
                      </a:r>
                      <a:br>
                        <a:rPr lang="en-GB" sz="1000" kern="1200">
                          <a:solidFill>
                            <a:srgbClr val="000000"/>
                          </a:solidFill>
                          <a:latin typeface="+mn-lt"/>
                          <a:ea typeface="+mn-ea"/>
                          <a:cs typeface="+mn-cs"/>
                        </a:rPr>
                      </a:br>
                      <a:r>
                        <a:rPr lang="en-GB" sz="1000" kern="1200">
                          <a:solidFill>
                            <a:schemeClr val="tx1"/>
                          </a:solidFill>
                          <a:latin typeface="+mn-lt"/>
                          <a:ea typeface="+mn-ea"/>
                          <a:cs typeface="+mn-cs"/>
                        </a:rPr>
                        <a:t>Solution Option 2: 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Solution Option 1: Minor</a:t>
                      </a:r>
                      <a:br>
                        <a:rPr lang="en-GB" sz="1000" kern="1200">
                          <a:solidFill>
                            <a:srgbClr val="000000"/>
                          </a:solidFill>
                          <a:latin typeface="+mn-lt"/>
                          <a:ea typeface="+mn-ea"/>
                          <a:cs typeface="+mn-cs"/>
                        </a:rPr>
                      </a:br>
                      <a:r>
                        <a:rPr lang="en-GB" sz="1000" kern="1200">
                          <a:solidFill>
                            <a:schemeClr val="tx1"/>
                          </a:solidFill>
                          <a:latin typeface="+mn-lt"/>
                          <a:ea typeface="+mn-ea"/>
                          <a:cs typeface="+mn-cs"/>
                        </a:rPr>
                        <a:t>Solution Option 2: Adhoc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tx1"/>
                          </a:solidFill>
                          <a:latin typeface="+mn-lt"/>
                          <a:ea typeface="+mn-ea"/>
                          <a:cs typeface="+mn-cs"/>
                        </a:rPr>
                        <a:t>ChMC approved CP on 10/08/22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5" name="Table 5">
            <a:extLst>
              <a:ext uri="{FF2B5EF4-FFF2-40B4-BE49-F238E27FC236}">
                <a16:creationId xmlns:a16="http://schemas.microsoft.com/office/drawing/2014/main" id="{0EFC7B9B-028A-D7B7-C7DD-C84BE5A611AE}"/>
              </a:ext>
            </a:extLst>
          </p:cNvPr>
          <p:cNvGraphicFramePr>
            <a:graphicFrameLocks noGrp="1"/>
          </p:cNvGraphicFramePr>
          <p:nvPr>
            <p:extLst>
              <p:ext uri="{D42A27DB-BD31-4B8C-83A1-F6EECF244321}">
                <p14:modId xmlns:p14="http://schemas.microsoft.com/office/powerpoint/2010/main" val="3905921248"/>
              </p:ext>
            </p:extLst>
          </p:nvPr>
        </p:nvGraphicFramePr>
        <p:xfrm>
          <a:off x="80611" y="3766366"/>
          <a:ext cx="8994991" cy="1163320"/>
        </p:xfrm>
        <a:graphic>
          <a:graphicData uri="http://schemas.openxmlformats.org/drawingml/2006/table">
            <a:tbl>
              <a:tblPr firstRow="1" bandRow="1">
                <a:tableStyleId>{5940675A-B579-460E-94D1-54222C63F5DA}</a:tableStyleId>
              </a:tblPr>
              <a:tblGrid>
                <a:gridCol w="1474460">
                  <a:extLst>
                    <a:ext uri="{9D8B030D-6E8A-4147-A177-3AD203B41FA5}">
                      <a16:colId xmlns:a16="http://schemas.microsoft.com/office/drawing/2014/main" val="3536037922"/>
                    </a:ext>
                  </a:extLst>
                </a:gridCol>
                <a:gridCol w="4365057">
                  <a:extLst>
                    <a:ext uri="{9D8B030D-6E8A-4147-A177-3AD203B41FA5}">
                      <a16:colId xmlns:a16="http://schemas.microsoft.com/office/drawing/2014/main" val="2330190030"/>
                    </a:ext>
                  </a:extLst>
                </a:gridCol>
                <a:gridCol w="3155474">
                  <a:extLst>
                    <a:ext uri="{9D8B030D-6E8A-4147-A177-3AD203B41FA5}">
                      <a16:colId xmlns:a16="http://schemas.microsoft.com/office/drawing/2014/main" val="3935206702"/>
                    </a:ext>
                  </a:extLst>
                </a:gridCol>
              </a:tblGrid>
              <a:tr h="370840">
                <a:tc>
                  <a:txBody>
                    <a:bodyPr/>
                    <a:lstStyle/>
                    <a:p>
                      <a:pPr algn="r"/>
                      <a:r>
                        <a:rPr lang="en-US" sz="1000" b="1">
                          <a:solidFill>
                            <a:schemeClr val="bg1"/>
                          </a:solidFill>
                        </a:rPr>
                        <a:t>ChMC Action:</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tc>
                  <a:txBody>
                    <a:bodyPr/>
                    <a:lstStyle/>
                    <a:p>
                      <a:r>
                        <a:rPr lang="en-US" sz="1000"/>
                        <a:t>Two separate votes required.</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000" b="1">
                          <a:solidFill>
                            <a:schemeClr val="bg1"/>
                          </a:solidFill>
                        </a:rPr>
                        <a:t>Comments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extLst>
                  <a:ext uri="{0D108BD9-81ED-4DB2-BD59-A6C34878D82A}">
                    <a16:rowId xmlns:a16="http://schemas.microsoft.com/office/drawing/2014/main" val="328352336"/>
                  </a:ext>
                </a:extLst>
              </a:tr>
              <a:tr h="370838">
                <a:tc gridSpan="2">
                  <a:txBody>
                    <a:bodyPr/>
                    <a:lstStyle/>
                    <a:p>
                      <a:pPr lvl="0" algn="l">
                        <a:lnSpc>
                          <a:spcPct val="100000"/>
                        </a:lnSpc>
                        <a:spcBef>
                          <a:spcPts val="0"/>
                        </a:spcBef>
                        <a:spcAft>
                          <a:spcPts val="0"/>
                        </a:spcAft>
                        <a:buNone/>
                      </a:pPr>
                      <a:r>
                        <a:rPr lang="en-US" sz="1000" b="1" i="0" u="none" strike="noStrike" noProof="0">
                          <a:latin typeface="Arial"/>
                        </a:rPr>
                        <a:t>Vote 1: Solution Option (impacting parties)</a:t>
                      </a:r>
                      <a:endParaRPr lang="en-US" b="1"/>
                    </a:p>
                    <a:p>
                      <a:pPr lvl="0" algn="l">
                        <a:lnSpc>
                          <a:spcPct val="100000"/>
                        </a:lnSpc>
                        <a:spcBef>
                          <a:spcPts val="0"/>
                        </a:spcBef>
                        <a:spcAft>
                          <a:spcPts val="0"/>
                        </a:spcAft>
                        <a:buNone/>
                      </a:pPr>
                      <a:r>
                        <a:rPr lang="en-US" sz="1000" b="0" i="1" u="none" strike="noStrike" noProof="0">
                          <a:latin typeface="Arial"/>
                        </a:rPr>
                        <a:t>Select which Solution Option (if any) to progress with into Detail Design.</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en-US"/>
                    </a:p>
                  </a:txBody>
                  <a:tcPr/>
                </a:tc>
                <a:tc rowSpan="2">
                  <a:txBody>
                    <a:bodyPr/>
                    <a:lstStyle/>
                    <a:p>
                      <a:pPr lvl="0" algn="ctr">
                        <a:lnSpc>
                          <a:spcPct val="100000"/>
                        </a:lnSpc>
                        <a:spcBef>
                          <a:spcPts val="0"/>
                        </a:spcBef>
                        <a:spcAft>
                          <a:spcPts val="0"/>
                        </a:spcAft>
                        <a:buNone/>
                      </a:pPr>
                      <a:r>
                        <a:rPr lang="en-US" sz="1000" b="0" i="0" u="none" strike="noStrike" noProof="0">
                          <a:latin typeface="Arial"/>
                        </a:rPr>
                        <a:t>Pease note that if approval of a solution option is reached, this will go straight into detailed design with no EQR being presented at </a:t>
                      </a:r>
                      <a:r>
                        <a:rPr lang="en-US" sz="1000" b="0" i="0" u="none" strike="noStrike" noProof="0" err="1">
                          <a:latin typeface="Arial"/>
                        </a:rPr>
                        <a:t>ChMC</a:t>
                      </a:r>
                      <a:r>
                        <a:rPr lang="en-US" sz="1000" b="0" i="0" u="none" strike="noStrike" noProof="0">
                          <a:latin typeface="Arial"/>
                        </a:rPr>
                        <a:t>.</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609608897"/>
                  </a:ext>
                </a:extLst>
              </a:tr>
              <a:tr h="370839">
                <a:tc gridSpan="2">
                  <a:txBody>
                    <a:bodyPr/>
                    <a:lstStyle/>
                    <a:p>
                      <a:pPr lvl="0" algn="l">
                        <a:lnSpc>
                          <a:spcPct val="100000"/>
                        </a:lnSpc>
                        <a:spcBef>
                          <a:spcPts val="0"/>
                        </a:spcBef>
                        <a:spcAft>
                          <a:spcPts val="0"/>
                        </a:spcAft>
                        <a:buNone/>
                      </a:pPr>
                      <a:r>
                        <a:rPr lang="en-US" sz="1000" b="1" i="0" u="none" strike="noStrike" noProof="0">
                          <a:latin typeface="Arial"/>
                        </a:rPr>
                        <a:t>Vote 2: Funding Split</a:t>
                      </a:r>
                    </a:p>
                    <a:p>
                      <a:pPr lvl="0" algn="l">
                        <a:lnSpc>
                          <a:spcPct val="100000"/>
                        </a:lnSpc>
                        <a:spcBef>
                          <a:spcPts val="0"/>
                        </a:spcBef>
                        <a:spcAft>
                          <a:spcPts val="0"/>
                        </a:spcAft>
                        <a:buNone/>
                      </a:pPr>
                      <a:r>
                        <a:rPr lang="en-US" sz="1000" b="0" i="1" u="none" strike="noStrike" noProof="0">
                          <a:latin typeface="Arial"/>
                        </a:rPr>
                        <a:t>Agree the funding split between ChMC Constituents for the approved option.</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hMerge="1">
                  <a:txBody>
                    <a:bodyPr/>
                    <a:lstStyle/>
                    <a:p>
                      <a:endParaRPr lang="en-US"/>
                    </a:p>
                  </a:txBody>
                  <a:tcPr/>
                </a:tc>
                <a:tc vMerge="1">
                  <a:txBody>
                    <a:bodyPr/>
                    <a:lstStyle/>
                    <a:p>
                      <a:endParaRPr lang="en-US"/>
                    </a:p>
                  </a:txBody>
                  <a:tcPr anchor="ctr">
                    <a:noFill/>
                  </a:tcPr>
                </a:tc>
                <a:extLst>
                  <a:ext uri="{0D108BD9-81ED-4DB2-BD59-A6C34878D82A}">
                    <a16:rowId xmlns:a16="http://schemas.microsoft.com/office/drawing/2014/main" val="3012352654"/>
                  </a:ext>
                </a:extLst>
              </a:tr>
            </a:tbl>
          </a:graphicData>
        </a:graphic>
      </p:graphicFrame>
    </p:spTree>
    <p:extLst>
      <p:ext uri="{BB962C8B-B14F-4D97-AF65-F5344CB8AC3E}">
        <p14:creationId xmlns:p14="http://schemas.microsoft.com/office/powerpoint/2010/main" val="1601617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a:latin typeface="Arial"/>
                <a:cs typeface="Arial"/>
              </a:rPr>
            </a:br>
            <a:r>
              <a:rPr lang="en-GB" sz="3100">
                <a:latin typeface="Arial"/>
                <a:cs typeface="Arial"/>
              </a:rPr>
              <a:t>section 4. Design &amp; Delivery</a:t>
            </a:r>
            <a:br>
              <a:rPr lang="en-GB"/>
            </a:br>
            <a:br>
              <a:rPr lang="en-GB"/>
            </a:br>
            <a:endParaRPr lang="en-GB" sz="200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p:txBody>
          <a:bodyPr vert="horz" lIns="91440" tIns="45720" rIns="91440" bIns="45720" rtlCol="0" anchor="t">
            <a:normAutofit lnSpcReduction="10000"/>
          </a:bodyPr>
          <a:lstStyle/>
          <a:p>
            <a:pPr marL="0" indent="0">
              <a:buNone/>
            </a:pPr>
            <a:r>
              <a:rPr lang="en-US" sz="1800">
                <a:latin typeface="Arial"/>
                <a:cs typeface="Arial"/>
              </a:rPr>
              <a:t>For approval:</a:t>
            </a:r>
          </a:p>
          <a:p>
            <a:r>
              <a:rPr lang="en-US" sz="1800">
                <a:latin typeface="Arial"/>
                <a:cs typeface="Arial"/>
              </a:rPr>
              <a:t>XRN5579A - </a:t>
            </a:r>
            <a:r>
              <a:rPr lang="en-GB" sz="1800">
                <a:latin typeface="Arial"/>
                <a:cs typeface="Arial"/>
              </a:rPr>
              <a:t>Long-Term flow Swap Automation</a:t>
            </a:r>
          </a:p>
          <a:p>
            <a:r>
              <a:rPr lang="en-GB" sz="1800">
                <a:latin typeface="Arial"/>
                <a:cs typeface="Arial"/>
              </a:rPr>
              <a:t>XRN5606 - Revision of Virtual Last Resort User and Contingent Procurement of Supplier Demand Event Triggers Detailed Design (Modification 0813)</a:t>
            </a:r>
          </a:p>
          <a:p>
            <a:r>
              <a:rPr lang="en-US" sz="1800">
                <a:latin typeface="Arial"/>
                <a:cs typeface="Arial"/>
              </a:rPr>
              <a:t>XRN5535A - Processing of CSS Switch Requests Received in ‘Time Period 5’ </a:t>
            </a:r>
            <a:endParaRPr lang="en-US" sz="1800"/>
          </a:p>
          <a:p>
            <a:r>
              <a:rPr lang="en-US" sz="1800">
                <a:latin typeface="Arial"/>
                <a:cs typeface="Arial"/>
              </a:rPr>
              <a:t>XRN5556D - CMS Rebuild Version 1.3 </a:t>
            </a:r>
          </a:p>
          <a:p>
            <a:pPr marL="0" indent="0">
              <a:buNone/>
            </a:pPr>
            <a:endParaRPr lang="en-US" sz="1800"/>
          </a:p>
          <a:p>
            <a:r>
              <a:rPr lang="en-US" sz="1800">
                <a:latin typeface="Arial"/>
                <a:cs typeface="Arial"/>
              </a:rPr>
              <a:t>For information:</a:t>
            </a:r>
          </a:p>
          <a:p>
            <a:r>
              <a:rPr lang="en-US" sz="1800">
                <a:latin typeface="Arial"/>
                <a:cs typeface="Arial"/>
              </a:rPr>
              <a:t>XRN5379 - Class 1 read service Procurement Exercise MOD 0710 - Transitional arrangements </a:t>
            </a:r>
            <a:endParaRPr lang="en-US" sz="1800"/>
          </a:p>
        </p:txBody>
      </p:sp>
    </p:spTree>
    <p:extLst>
      <p:ext uri="{BB962C8B-B14F-4D97-AF65-F5344CB8AC3E}">
        <p14:creationId xmlns:p14="http://schemas.microsoft.com/office/powerpoint/2010/main" val="1431544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161688"/>
            <a:ext cx="9028601" cy="813490"/>
          </a:xfrm>
        </p:spPr>
        <p:txBody>
          <a:bodyPr>
            <a:noAutofit/>
          </a:bodyPr>
          <a:lstStyle/>
          <a:p>
            <a:r>
              <a:rPr lang="en-US" sz="1800">
                <a:latin typeface="Arial"/>
                <a:cs typeface="Arial"/>
              </a:rPr>
              <a:t>XRN5579A - Long-Term flow Swap Automation</a:t>
            </a:r>
            <a:br>
              <a:rPr lang="en-US" sz="1800"/>
            </a:br>
            <a:endParaRPr lang="en-US" sz="1800">
              <a:highlight>
                <a:srgbClr val="FFFF00"/>
              </a:highlight>
            </a:endParaRPr>
          </a:p>
        </p:txBody>
      </p:sp>
      <p:graphicFrame>
        <p:nvGraphicFramePr>
          <p:cNvPr id="8" name="Table 7">
            <a:extLst>
              <a:ext uri="{FF2B5EF4-FFF2-40B4-BE49-F238E27FC236}">
                <a16:creationId xmlns:a16="http://schemas.microsoft.com/office/drawing/2014/main" id="{AF66BF67-79FC-4D7E-97A5-8391FAE71D23}"/>
              </a:ext>
            </a:extLst>
          </p:cNvPr>
          <p:cNvGraphicFramePr>
            <a:graphicFrameLocks noGrp="1"/>
          </p:cNvGraphicFramePr>
          <p:nvPr>
            <p:extLst>
              <p:ext uri="{D42A27DB-BD31-4B8C-83A1-F6EECF244321}">
                <p14:modId xmlns:p14="http://schemas.microsoft.com/office/powerpoint/2010/main" val="1487403010"/>
              </p:ext>
            </p:extLst>
          </p:nvPr>
        </p:nvGraphicFramePr>
        <p:xfrm>
          <a:off x="194658" y="3794238"/>
          <a:ext cx="8599542" cy="866403"/>
        </p:xfrm>
        <a:graphic>
          <a:graphicData uri="http://schemas.openxmlformats.org/drawingml/2006/table">
            <a:tbl>
              <a:tblPr firstRow="1" bandRow="1">
                <a:tableStyleId>{2D5ABB26-0587-4C30-8999-92F81FD0307C}</a:tableStyleId>
              </a:tblPr>
              <a:tblGrid>
                <a:gridCol w="2800951">
                  <a:extLst>
                    <a:ext uri="{9D8B030D-6E8A-4147-A177-3AD203B41FA5}">
                      <a16:colId xmlns:a16="http://schemas.microsoft.com/office/drawing/2014/main" val="4080995352"/>
                    </a:ext>
                  </a:extLst>
                </a:gridCol>
                <a:gridCol w="2911639">
                  <a:extLst>
                    <a:ext uri="{9D8B030D-6E8A-4147-A177-3AD203B41FA5}">
                      <a16:colId xmlns:a16="http://schemas.microsoft.com/office/drawing/2014/main" val="965499758"/>
                    </a:ext>
                  </a:extLst>
                </a:gridCol>
                <a:gridCol w="2886952">
                  <a:extLst>
                    <a:ext uri="{9D8B030D-6E8A-4147-A177-3AD203B41FA5}">
                      <a16:colId xmlns:a16="http://schemas.microsoft.com/office/drawing/2014/main" val="805214579"/>
                    </a:ext>
                  </a:extLst>
                </a:gridCol>
              </a:tblGrid>
              <a:tr h="317763">
                <a:tc>
                  <a:txBody>
                    <a:bodyPr/>
                    <a:lstStyle/>
                    <a:p>
                      <a:pPr>
                        <a:lnSpc>
                          <a:spcPct val="115000"/>
                        </a:lnSpc>
                        <a:spcAft>
                          <a:spcPts val="0"/>
                        </a:spcAft>
                      </a:pPr>
                      <a:r>
                        <a:rPr lang="en-GB" sz="1000" b="1" kern="1200">
                          <a:solidFill>
                            <a:schemeClr val="bg1"/>
                          </a:solidFill>
                          <a:effectLst/>
                          <a:latin typeface="+mn-lt"/>
                          <a:ea typeface="+mn-ea"/>
                          <a:cs typeface="+mn-cs"/>
                        </a:rPr>
                        <a:t>Change Proposal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0"/>
                        </a:spcAft>
                      </a:pPr>
                      <a:r>
                        <a:rPr lang="en-GB" sz="1000" b="1" kern="1200">
                          <a:solidFill>
                            <a:schemeClr val="bg1"/>
                          </a:solidFill>
                          <a:effectLst/>
                          <a:latin typeface="+mn-lt"/>
                          <a:ea typeface="+mn-ea"/>
                          <a:cs typeface="+mn-cs"/>
                        </a:rPr>
                        <a:t>Service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Comments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extLst>
                  <a:ext uri="{0D108BD9-81ED-4DB2-BD59-A6C34878D82A}">
                    <a16:rowId xmlns:a16="http://schemas.microsoft.com/office/drawing/2014/main" val="271479860"/>
                  </a:ext>
                </a:extLst>
              </a:tr>
              <a:tr h="504629">
                <a:tc>
                  <a:txBody>
                    <a:bodyPr/>
                    <a:lstStyle/>
                    <a:p>
                      <a:pPr marL="0" marR="0" lvl="0" indent="0" algn="l" rtl="0" eaLnBrk="1" fontAlgn="auto" latinLnBrk="0" hangingPunct="1">
                        <a:lnSpc>
                          <a:spcPct val="100000"/>
                        </a:lnSpc>
                        <a:spcBef>
                          <a:spcPts val="0"/>
                        </a:spcBef>
                        <a:spcAft>
                          <a:spcPts val="0"/>
                        </a:spcAft>
                        <a:buClrTx/>
                        <a:buSzTx/>
                        <a:buFontTx/>
                        <a:buNone/>
                      </a:pPr>
                      <a:r>
                        <a:rPr lang="en-GB" sz="1000" kern="1200">
                          <a:solidFill>
                            <a:schemeClr val="tx1"/>
                          </a:solidFill>
                          <a:effectLst/>
                          <a:latin typeface="+mn-lt"/>
                          <a:ea typeface="+mn-ea"/>
                          <a:cs typeface="+mn-cs"/>
                        </a:rPr>
                        <a:t>CP is issued for information at </a:t>
                      </a:r>
                    </a:p>
                    <a:p>
                      <a:pPr marL="0" marR="0" lvl="0" indent="0" algn="l">
                        <a:lnSpc>
                          <a:spcPct val="100000"/>
                        </a:lnSpc>
                        <a:spcBef>
                          <a:spcPts val="0"/>
                        </a:spcBef>
                        <a:spcAft>
                          <a:spcPts val="0"/>
                        </a:spcAft>
                        <a:buClrTx/>
                        <a:buSzTx/>
                        <a:buFontTx/>
                        <a:buNone/>
                      </a:pPr>
                      <a:r>
                        <a:rPr lang="en-GB" sz="1000" kern="1200">
                          <a:solidFill>
                            <a:schemeClr val="tx1"/>
                          </a:solidFill>
                          <a:effectLst/>
                          <a:latin typeface="+mn-lt"/>
                          <a:ea typeface="+mn-ea"/>
                          <a:cs typeface="+mn-cs"/>
                        </a:rPr>
                        <a:t>March-23 ChMC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kern="1200">
                          <a:solidFill>
                            <a:schemeClr val="tx2">
                              <a:lumMod val="60000"/>
                              <a:lumOff val="40000"/>
                            </a:schemeClr>
                          </a:solidFill>
                          <a:effectLst/>
                          <a:latin typeface="+mn-lt"/>
                          <a:ea typeface="+mn-ea"/>
                          <a:cs typeface="+mn-cs"/>
                          <a:hlinkClick r:id="rId3"/>
                        </a:rPr>
                        <a:t>Link to CP</a:t>
                      </a:r>
                      <a:endParaRPr lang="en-GB" sz="1000" b="1" u="sng" kern="1200">
                        <a:solidFill>
                          <a:schemeClr val="tx2">
                            <a:lumMod val="60000"/>
                            <a:lumOff val="40000"/>
                          </a:schemeClr>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Service Area 14: Gemini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defTabSz="914400">
                        <a:lnSpc>
                          <a:spcPct val="100000"/>
                        </a:lnSpc>
                        <a:spcBef>
                          <a:spcPts val="0"/>
                        </a:spcBef>
                        <a:spcAft>
                          <a:spcPts val="0"/>
                        </a:spcAft>
                        <a:buNone/>
                        <a:tabLst/>
                        <a:defRPr/>
                      </a:pPr>
                      <a:r>
                        <a:rPr lang="en-GB" sz="1000" kern="1200">
                          <a:solidFill>
                            <a:schemeClr val="tx1"/>
                          </a:solidFill>
                          <a:latin typeface="+mn-lt"/>
                          <a:ea typeface="+mn-ea"/>
                          <a:cs typeface="+mn-cs"/>
                        </a:rPr>
                        <a:t>None</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31989301"/>
                  </a:ext>
                </a:extLst>
              </a:tr>
            </a:tbl>
          </a:graphicData>
        </a:graphic>
      </p:graphicFrame>
      <p:sp>
        <p:nvSpPr>
          <p:cNvPr id="9" name="TextBox 8">
            <a:extLst>
              <a:ext uri="{FF2B5EF4-FFF2-40B4-BE49-F238E27FC236}">
                <a16:creationId xmlns:a16="http://schemas.microsoft.com/office/drawing/2014/main" id="{256D4A59-F33A-4095-8AF0-2807FEDCBD61}"/>
              </a:ext>
            </a:extLst>
          </p:cNvPr>
          <p:cNvSpPr txBox="1"/>
          <p:nvPr/>
        </p:nvSpPr>
        <p:spPr>
          <a:xfrm>
            <a:off x="115399" y="865676"/>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Summary</a:t>
            </a:r>
          </a:p>
        </p:txBody>
      </p:sp>
      <p:graphicFrame>
        <p:nvGraphicFramePr>
          <p:cNvPr id="10" name="Table 9">
            <a:extLst>
              <a:ext uri="{FF2B5EF4-FFF2-40B4-BE49-F238E27FC236}">
                <a16:creationId xmlns:a16="http://schemas.microsoft.com/office/drawing/2014/main" id="{E207A2AE-48C7-4784-8BBB-42EAE9E29632}"/>
              </a:ext>
            </a:extLst>
          </p:cNvPr>
          <p:cNvGraphicFramePr>
            <a:graphicFrameLocks noGrp="1"/>
          </p:cNvGraphicFramePr>
          <p:nvPr>
            <p:extLst>
              <p:ext uri="{D42A27DB-BD31-4B8C-83A1-F6EECF244321}">
                <p14:modId xmlns:p14="http://schemas.microsoft.com/office/powerpoint/2010/main" val="2951120654"/>
              </p:ext>
            </p:extLst>
          </p:nvPr>
        </p:nvGraphicFramePr>
        <p:xfrm>
          <a:off x="194658" y="2449805"/>
          <a:ext cx="5864114" cy="893626"/>
        </p:xfrm>
        <a:graphic>
          <a:graphicData uri="http://schemas.openxmlformats.org/drawingml/2006/table">
            <a:tbl>
              <a:tblPr firstRow="1" bandRow="1">
                <a:tableStyleId>{2D5ABB26-0587-4C30-8999-92F81FD0307C}</a:tableStyleId>
              </a:tblPr>
              <a:tblGrid>
                <a:gridCol w="2594052">
                  <a:extLst>
                    <a:ext uri="{9D8B030D-6E8A-4147-A177-3AD203B41FA5}">
                      <a16:colId xmlns:a16="http://schemas.microsoft.com/office/drawing/2014/main" val="1006639987"/>
                    </a:ext>
                  </a:extLst>
                </a:gridCol>
                <a:gridCol w="1057353">
                  <a:extLst>
                    <a:ext uri="{9D8B030D-6E8A-4147-A177-3AD203B41FA5}">
                      <a16:colId xmlns:a16="http://schemas.microsoft.com/office/drawing/2014/main" val="174316984"/>
                    </a:ext>
                  </a:extLst>
                </a:gridCol>
                <a:gridCol w="1070625">
                  <a:extLst>
                    <a:ext uri="{9D8B030D-6E8A-4147-A177-3AD203B41FA5}">
                      <a16:colId xmlns:a16="http://schemas.microsoft.com/office/drawing/2014/main" val="614572945"/>
                    </a:ext>
                  </a:extLst>
                </a:gridCol>
                <a:gridCol w="1142084">
                  <a:extLst>
                    <a:ext uri="{9D8B030D-6E8A-4147-A177-3AD203B41FA5}">
                      <a16:colId xmlns:a16="http://schemas.microsoft.com/office/drawing/2014/main" val="2798237816"/>
                    </a:ext>
                  </a:extLst>
                </a:gridCol>
              </a:tblGrid>
              <a:tr h="0">
                <a:tc rowSpan="2">
                  <a:txBody>
                    <a:bodyPr/>
                    <a:lstStyle/>
                    <a:p>
                      <a:r>
                        <a:rPr lang="en-GB" sz="1000" b="1">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nSpc>
                          <a:spcPct val="115000"/>
                        </a:lnSpc>
                        <a:spcAft>
                          <a:spcPts val="0"/>
                        </a:spcAft>
                      </a:pPr>
                      <a:r>
                        <a:rPr lang="en-GB" sz="1000" b="1"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63958">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b="1"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b="1"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77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4"/>
                        </a:rPr>
                        <a:t>3139.1 - VO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kern="1200">
                          <a:solidFill>
                            <a:schemeClr val="tx1"/>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5" name="Table 4">
            <a:extLst>
              <a:ext uri="{FF2B5EF4-FFF2-40B4-BE49-F238E27FC236}">
                <a16:creationId xmlns:a16="http://schemas.microsoft.com/office/drawing/2014/main" id="{6E122311-9D9B-7356-83D9-6192D3638B98}"/>
              </a:ext>
            </a:extLst>
          </p:cNvPr>
          <p:cNvGraphicFramePr>
            <a:graphicFrameLocks noGrp="1"/>
          </p:cNvGraphicFramePr>
          <p:nvPr>
            <p:extLst>
              <p:ext uri="{D42A27DB-BD31-4B8C-83A1-F6EECF244321}">
                <p14:modId xmlns:p14="http://schemas.microsoft.com/office/powerpoint/2010/main" val="3003429516"/>
              </p:ext>
            </p:extLst>
          </p:nvPr>
        </p:nvGraphicFramePr>
        <p:xfrm>
          <a:off x="206690" y="1248866"/>
          <a:ext cx="8599544" cy="660198"/>
        </p:xfrm>
        <a:graphic>
          <a:graphicData uri="http://schemas.openxmlformats.org/drawingml/2006/table">
            <a:tbl>
              <a:tblPr firstRow="1" bandRow="1">
                <a:tableStyleId>{2D5ABB26-0587-4C30-8999-92F81FD0307C}</a:tableStyleId>
              </a:tblPr>
              <a:tblGrid>
                <a:gridCol w="3205212">
                  <a:extLst>
                    <a:ext uri="{9D8B030D-6E8A-4147-A177-3AD203B41FA5}">
                      <a16:colId xmlns:a16="http://schemas.microsoft.com/office/drawing/2014/main" val="965499758"/>
                    </a:ext>
                  </a:extLst>
                </a:gridCol>
                <a:gridCol w="1741151">
                  <a:extLst>
                    <a:ext uri="{9D8B030D-6E8A-4147-A177-3AD203B41FA5}">
                      <a16:colId xmlns:a16="http://schemas.microsoft.com/office/drawing/2014/main" val="1212895166"/>
                    </a:ext>
                  </a:extLst>
                </a:gridCol>
                <a:gridCol w="1815273">
                  <a:extLst>
                    <a:ext uri="{9D8B030D-6E8A-4147-A177-3AD203B41FA5}">
                      <a16:colId xmlns:a16="http://schemas.microsoft.com/office/drawing/2014/main" val="1790722003"/>
                    </a:ext>
                  </a:extLst>
                </a:gridCol>
                <a:gridCol w="1837908">
                  <a:extLst>
                    <a:ext uri="{9D8B030D-6E8A-4147-A177-3AD203B41FA5}">
                      <a16:colId xmlns:a16="http://schemas.microsoft.com/office/drawing/2014/main" val="2553637847"/>
                    </a:ext>
                  </a:extLst>
                </a:gridCol>
              </a:tblGrid>
              <a:tr h="263958">
                <a:tc>
                  <a:txBody>
                    <a:bodyPr/>
                    <a:lstStyle/>
                    <a:p>
                      <a:pPr>
                        <a:lnSpc>
                          <a:spcPct val="115000"/>
                        </a:lnSpc>
                        <a:spcAft>
                          <a:spcPts val="0"/>
                        </a:spcAft>
                      </a:pPr>
                      <a:r>
                        <a:rPr lang="en-GB" sz="1000" b="1" kern="1200">
                          <a:solidFill>
                            <a:schemeClr val="bg1"/>
                          </a:solidFill>
                          <a:effectLst/>
                          <a:latin typeface="+mn-lt"/>
                          <a:ea typeface="+mn-ea"/>
                          <a:cs typeface="+mn-cs"/>
                        </a:rPr>
                        <a:t>ChMC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Voting Parties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tc>
                  <a:txBody>
                    <a:bodyPr/>
                    <a:lstStyle/>
                    <a:p>
                      <a:pPr lvl="0">
                        <a:lnSpc>
                          <a:spcPct val="114999"/>
                        </a:lnSpc>
                        <a:spcAft>
                          <a:spcPts val="0"/>
                        </a:spcAft>
                        <a:buNone/>
                      </a:pPr>
                      <a:r>
                        <a:rPr lang="en-GB" sz="1000" b="1" i="0" u="none" strike="noStrike" kern="1200" noProof="0">
                          <a:solidFill>
                            <a:schemeClr val="bg1"/>
                          </a:solidFill>
                          <a:effectLst/>
                        </a:rPr>
                        <a:t>Impacted Parties</a:t>
                      </a:r>
                      <a:endParaRPr lang="en-GB" sz="1000" b="1"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377890">
                <a:tc>
                  <a:txBody>
                    <a:bodyPr/>
                    <a:lstStyle/>
                    <a:p>
                      <a:pPr marL="0" marR="0" lvl="0" indent="0" algn="l">
                        <a:lnSpc>
                          <a:spcPct val="100000"/>
                        </a:lnSpc>
                        <a:spcBef>
                          <a:spcPts val="0"/>
                        </a:spcBef>
                        <a:spcAft>
                          <a:spcPts val="0"/>
                        </a:spcAft>
                        <a:buNone/>
                      </a:pPr>
                      <a:r>
                        <a:rPr lang="en-GB" sz="1000" b="0" i="0" u="none" strike="noStrike" kern="1200" noProof="0">
                          <a:solidFill>
                            <a:schemeClr val="tx1"/>
                          </a:solidFill>
                          <a:latin typeface="Arial"/>
                        </a:rPr>
                        <a:t>Vote to approve the Detailed Design and progress into delivery.</a:t>
                      </a:r>
                      <a:endParaRPr 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lnSpc>
                          <a:spcPct val="100000"/>
                        </a:lnSpc>
                        <a:spcBef>
                          <a:spcPts val="0"/>
                        </a:spcBef>
                        <a:spcAft>
                          <a:spcPts val="0"/>
                        </a:spcAft>
                        <a:buNone/>
                      </a:pPr>
                      <a:r>
                        <a:rPr lang="en-GB" sz="1000" b="0" i="0" u="none" strike="noStrike" kern="1200" noProof="0">
                          <a:solidFill>
                            <a:schemeClr val="tx1"/>
                          </a:solidFill>
                          <a:latin typeface="Arial"/>
                        </a:rPr>
                        <a:t>DNOs, NGT</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a:lnSpc>
                          <a:spcPct val="100000"/>
                        </a:lnSpc>
                        <a:spcBef>
                          <a:spcPts val="0"/>
                        </a:spcBef>
                        <a:spcAft>
                          <a:spcPts val="0"/>
                        </a:spcAft>
                        <a:buNone/>
                      </a:pPr>
                      <a:r>
                        <a:rPr lang="en-GB" sz="1000" b="0" i="0" u="none" strike="noStrike" kern="1200" noProof="0">
                          <a:solidFill>
                            <a:schemeClr val="tx1"/>
                          </a:solidFill>
                          <a:latin typeface="Arial"/>
                        </a:rPr>
                        <a:t>DNOs, NGT</a:t>
                      </a:r>
                      <a:endParaRPr lang="en-US" b="0" i="0" u="none" strike="noStrike" noProof="0">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None/>
                      </a:pPr>
                      <a:r>
                        <a:rPr lang="en-GB" sz="1000" b="0" i="0" u="none" strike="noStrike" kern="1200" noProof="0">
                          <a:solidFill>
                            <a:schemeClr val="tx1"/>
                          </a:solidFill>
                          <a:latin typeface="Arial"/>
                        </a:rPr>
                        <a:t>March 2023</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spTree>
    <p:extLst>
      <p:ext uri="{BB962C8B-B14F-4D97-AF65-F5344CB8AC3E}">
        <p14:creationId xmlns:p14="http://schemas.microsoft.com/office/powerpoint/2010/main" val="1677735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348181"/>
            <a:ext cx="9028601" cy="813490"/>
          </a:xfrm>
        </p:spPr>
        <p:txBody>
          <a:bodyPr>
            <a:noAutofit/>
          </a:bodyPr>
          <a:lstStyle/>
          <a:p>
            <a:r>
              <a:rPr lang="en-US" sz="1800">
                <a:latin typeface="Arial"/>
                <a:cs typeface="Arial"/>
              </a:rPr>
              <a:t>XRN5606 - Revision of Virtual Last Resort User and Contingent Procurement of Supplier Demand Event Triggers Detailed Design (Modification 0813)</a:t>
            </a:r>
            <a:br>
              <a:rPr lang="en-US" sz="1800"/>
            </a:br>
            <a:br>
              <a:rPr lang="en-US" sz="1800"/>
            </a:br>
            <a:endParaRPr lang="en-US" sz="1800">
              <a:highlight>
                <a:srgbClr val="FFFF00"/>
              </a:highlight>
            </a:endParaRP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268372998"/>
              </p:ext>
            </p:extLst>
          </p:nvPr>
        </p:nvGraphicFramePr>
        <p:xfrm>
          <a:off x="194658" y="1357150"/>
          <a:ext cx="8599544" cy="660198"/>
        </p:xfrm>
        <a:graphic>
          <a:graphicData uri="http://schemas.openxmlformats.org/drawingml/2006/table">
            <a:tbl>
              <a:tblPr firstRow="1" bandRow="1">
                <a:tableStyleId>{2D5ABB26-0587-4C30-8999-92F81FD0307C}</a:tableStyleId>
              </a:tblPr>
              <a:tblGrid>
                <a:gridCol w="3205212">
                  <a:extLst>
                    <a:ext uri="{9D8B030D-6E8A-4147-A177-3AD203B41FA5}">
                      <a16:colId xmlns:a16="http://schemas.microsoft.com/office/drawing/2014/main" val="965499758"/>
                    </a:ext>
                  </a:extLst>
                </a:gridCol>
                <a:gridCol w="1741151">
                  <a:extLst>
                    <a:ext uri="{9D8B030D-6E8A-4147-A177-3AD203B41FA5}">
                      <a16:colId xmlns:a16="http://schemas.microsoft.com/office/drawing/2014/main" val="1212895166"/>
                    </a:ext>
                  </a:extLst>
                </a:gridCol>
                <a:gridCol w="1815273">
                  <a:extLst>
                    <a:ext uri="{9D8B030D-6E8A-4147-A177-3AD203B41FA5}">
                      <a16:colId xmlns:a16="http://schemas.microsoft.com/office/drawing/2014/main" val="1790722003"/>
                    </a:ext>
                  </a:extLst>
                </a:gridCol>
                <a:gridCol w="1837908">
                  <a:extLst>
                    <a:ext uri="{9D8B030D-6E8A-4147-A177-3AD203B41FA5}">
                      <a16:colId xmlns:a16="http://schemas.microsoft.com/office/drawing/2014/main" val="2553637847"/>
                    </a:ext>
                  </a:extLst>
                </a:gridCol>
              </a:tblGrid>
              <a:tr h="263958">
                <a:tc>
                  <a:txBody>
                    <a:bodyPr/>
                    <a:lstStyle/>
                    <a:p>
                      <a:pPr>
                        <a:lnSpc>
                          <a:spcPct val="115000"/>
                        </a:lnSpc>
                        <a:spcAft>
                          <a:spcPts val="0"/>
                        </a:spcAft>
                      </a:pPr>
                      <a:r>
                        <a:rPr lang="en-GB" sz="1000" b="1" kern="1200">
                          <a:solidFill>
                            <a:schemeClr val="bg1"/>
                          </a:solidFill>
                          <a:effectLst/>
                          <a:latin typeface="+mn-lt"/>
                          <a:ea typeface="+mn-ea"/>
                          <a:cs typeface="+mn-cs"/>
                        </a:rPr>
                        <a:t>ChMC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Voting Parties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tc>
                  <a:txBody>
                    <a:bodyPr/>
                    <a:lstStyle/>
                    <a:p>
                      <a:pPr lvl="0">
                        <a:lnSpc>
                          <a:spcPct val="114999"/>
                        </a:lnSpc>
                        <a:spcAft>
                          <a:spcPts val="0"/>
                        </a:spcAft>
                        <a:buNone/>
                      </a:pPr>
                      <a:r>
                        <a:rPr lang="en-GB" sz="1000" b="1" i="0" u="none" strike="noStrike" kern="1200" noProof="0">
                          <a:solidFill>
                            <a:schemeClr val="bg1"/>
                          </a:solidFill>
                          <a:effectLst/>
                        </a:rPr>
                        <a:t>Impacted Parties</a:t>
                      </a:r>
                      <a:endParaRPr lang="en-GB" sz="1000" b="1"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377890">
                <a:tc>
                  <a:txBody>
                    <a:bodyPr/>
                    <a:lstStyle/>
                    <a:p>
                      <a:pPr marL="0" marR="0" lvl="0" indent="0" algn="l">
                        <a:lnSpc>
                          <a:spcPct val="100000"/>
                        </a:lnSpc>
                        <a:spcBef>
                          <a:spcPts val="0"/>
                        </a:spcBef>
                        <a:spcAft>
                          <a:spcPts val="0"/>
                        </a:spcAft>
                        <a:buNone/>
                      </a:pPr>
                      <a:r>
                        <a:rPr lang="en-GB" sz="1000" b="0" i="0" u="none" strike="noStrike" kern="1200" noProof="0">
                          <a:solidFill>
                            <a:schemeClr val="tx1"/>
                          </a:solidFill>
                          <a:latin typeface="Arial"/>
                        </a:rPr>
                        <a:t>Vote to approve the Detailed Design and progress into delivery.</a:t>
                      </a:r>
                      <a:endParaRPr 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lnSpc>
                          <a:spcPct val="100000"/>
                        </a:lnSpc>
                        <a:spcBef>
                          <a:spcPts val="0"/>
                        </a:spcBef>
                        <a:spcAft>
                          <a:spcPts val="0"/>
                        </a:spcAft>
                        <a:buNone/>
                      </a:pPr>
                      <a:r>
                        <a:rPr lang="en-GB" sz="1000" b="0" i="0" u="none" strike="noStrike" kern="1200" noProof="0">
                          <a:solidFill>
                            <a:schemeClr val="tx1"/>
                          </a:solidFill>
                          <a:latin typeface="Arial"/>
                        </a:rPr>
                        <a:t>Shippers</a:t>
                      </a:r>
                      <a:endParaRPr lang="en-US"/>
                    </a:p>
                    <a:p>
                      <a:pPr marL="0" lvl="0" indent="0" algn="l">
                        <a:lnSpc>
                          <a:spcPct val="100000"/>
                        </a:lnSpc>
                        <a:spcBef>
                          <a:spcPts val="0"/>
                        </a:spcBef>
                        <a:spcAft>
                          <a:spcPts val="0"/>
                        </a:spcAft>
                        <a:buNone/>
                      </a:pPr>
                      <a:r>
                        <a:rPr lang="en-GB" sz="1000" b="0" i="0" u="none" strike="noStrike" kern="1200" noProof="0">
                          <a:solidFill>
                            <a:schemeClr val="tx1"/>
                          </a:solidFill>
                          <a:latin typeface="Arial"/>
                        </a:rPr>
                        <a:t>NGT</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kern="1200">
                          <a:solidFill>
                            <a:schemeClr val="tx1"/>
                          </a:solidFill>
                          <a:latin typeface="+mn-lt"/>
                          <a:ea typeface="+mn-ea"/>
                          <a:cs typeface="+mn-cs"/>
                        </a:rPr>
                        <a:t>Shippers</a:t>
                      </a:r>
                      <a:endParaRPr lang="en-US"/>
                    </a:p>
                    <a:p>
                      <a:pPr marL="0" marR="0" lvl="0" indent="0" algn="l" defTabSz="914400">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NGT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kern="1200">
                          <a:solidFill>
                            <a:schemeClr val="tx1"/>
                          </a:solidFill>
                          <a:latin typeface="+mn-lt"/>
                          <a:ea typeface="+mn-ea"/>
                          <a:cs typeface="+mn-cs"/>
                        </a:rPr>
                        <a:t>Adhoc (see comments)</a:t>
                      </a:r>
                      <a:endParaRPr lang="en-GB" sz="1000" kern="1200" err="1">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8" name="Table 7">
            <a:extLst>
              <a:ext uri="{FF2B5EF4-FFF2-40B4-BE49-F238E27FC236}">
                <a16:creationId xmlns:a16="http://schemas.microsoft.com/office/drawing/2014/main" id="{AF66BF67-79FC-4D7E-97A5-8391FAE71D23}"/>
              </a:ext>
            </a:extLst>
          </p:cNvPr>
          <p:cNvGraphicFramePr>
            <a:graphicFrameLocks noGrp="1"/>
          </p:cNvGraphicFramePr>
          <p:nvPr>
            <p:extLst>
              <p:ext uri="{D42A27DB-BD31-4B8C-83A1-F6EECF244321}">
                <p14:modId xmlns:p14="http://schemas.microsoft.com/office/powerpoint/2010/main" val="146684468"/>
              </p:ext>
            </p:extLst>
          </p:nvPr>
        </p:nvGraphicFramePr>
        <p:xfrm>
          <a:off x="194658" y="3780276"/>
          <a:ext cx="8599545" cy="914529"/>
        </p:xfrm>
        <a:graphic>
          <a:graphicData uri="http://schemas.openxmlformats.org/drawingml/2006/table">
            <a:tbl>
              <a:tblPr firstRow="1" bandRow="1">
                <a:tableStyleId>{2D5ABB26-0587-4C30-8999-92F81FD0307C}</a:tableStyleId>
              </a:tblPr>
              <a:tblGrid>
                <a:gridCol w="1848050">
                  <a:extLst>
                    <a:ext uri="{9D8B030D-6E8A-4147-A177-3AD203B41FA5}">
                      <a16:colId xmlns:a16="http://schemas.microsoft.com/office/drawing/2014/main" val="4080995352"/>
                    </a:ext>
                  </a:extLst>
                </a:gridCol>
                <a:gridCol w="3859069">
                  <a:extLst>
                    <a:ext uri="{9D8B030D-6E8A-4147-A177-3AD203B41FA5}">
                      <a16:colId xmlns:a16="http://schemas.microsoft.com/office/drawing/2014/main" val="965499758"/>
                    </a:ext>
                  </a:extLst>
                </a:gridCol>
                <a:gridCol w="2892426">
                  <a:extLst>
                    <a:ext uri="{9D8B030D-6E8A-4147-A177-3AD203B41FA5}">
                      <a16:colId xmlns:a16="http://schemas.microsoft.com/office/drawing/2014/main" val="2782319966"/>
                    </a:ext>
                  </a:extLst>
                </a:gridCol>
              </a:tblGrid>
              <a:tr h="317763">
                <a:tc>
                  <a:txBody>
                    <a:bodyPr/>
                    <a:lstStyle/>
                    <a:p>
                      <a:pPr>
                        <a:lnSpc>
                          <a:spcPct val="115000"/>
                        </a:lnSpc>
                        <a:spcAft>
                          <a:spcPts val="0"/>
                        </a:spcAft>
                      </a:pPr>
                      <a:r>
                        <a:rPr lang="en-GB" sz="1000" b="1" kern="1200">
                          <a:solidFill>
                            <a:schemeClr val="bg1"/>
                          </a:solidFill>
                          <a:effectLst/>
                          <a:latin typeface="+mn-lt"/>
                          <a:ea typeface="+mn-ea"/>
                          <a:cs typeface="+mn-cs"/>
                        </a:rPr>
                        <a:t>Approval into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0"/>
                        </a:spcAft>
                      </a:pPr>
                      <a:r>
                        <a:rPr lang="en-GB" sz="1000" b="1" kern="1200">
                          <a:solidFill>
                            <a:schemeClr val="bg1"/>
                          </a:solidFill>
                          <a:effectLst/>
                          <a:latin typeface="+mn-lt"/>
                          <a:ea typeface="+mn-ea"/>
                          <a:cs typeface="+mn-cs"/>
                        </a:rPr>
                        <a:t>Service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Comments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extLst>
                  <a:ext uri="{0D108BD9-81ED-4DB2-BD59-A6C34878D82A}">
                    <a16:rowId xmlns:a16="http://schemas.microsoft.com/office/drawing/2014/main" val="271479860"/>
                  </a:ext>
                </a:extLst>
              </a:tr>
              <a:tr h="596766">
                <a:tc>
                  <a:txBody>
                    <a:bodyPr/>
                    <a:lstStyle/>
                    <a:p>
                      <a:pPr marL="0" marR="0" lvl="0" indent="0" algn="l" rtl="0" eaLnBrk="1" fontAlgn="auto" latinLnBrk="0" hangingPunct="1">
                        <a:lnSpc>
                          <a:spcPct val="100000"/>
                        </a:lnSpc>
                        <a:spcBef>
                          <a:spcPts val="0"/>
                        </a:spcBef>
                        <a:spcAft>
                          <a:spcPts val="0"/>
                        </a:spcAft>
                        <a:buClrTx/>
                        <a:buSzTx/>
                        <a:buFontTx/>
                        <a:buNone/>
                      </a:pPr>
                      <a:r>
                        <a:rPr lang="en-GB" sz="1000" kern="1200">
                          <a:solidFill>
                            <a:schemeClr val="tx1"/>
                          </a:solidFill>
                          <a:effectLst/>
                          <a:latin typeface="+mn-lt"/>
                          <a:ea typeface="+mn-ea"/>
                          <a:cs typeface="+mn-cs"/>
                        </a:rPr>
                        <a:t>ChMC approval 11/01/2023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kern="1200">
                          <a:solidFill>
                            <a:schemeClr val="tx2">
                              <a:lumMod val="60000"/>
                              <a:lumOff val="40000"/>
                            </a:schemeClr>
                          </a:solidFill>
                          <a:effectLst/>
                          <a:latin typeface="+mn-lt"/>
                          <a:ea typeface="+mn-ea"/>
                          <a:cs typeface="+mn-cs"/>
                          <a:hlinkClick r:id="rId3"/>
                        </a:rPr>
                        <a:t>Link to CP</a:t>
                      </a:r>
                      <a:endParaRPr lang="en-GB" sz="1000" b="1" u="sng" kern="1200">
                        <a:solidFill>
                          <a:schemeClr val="tx2">
                            <a:lumMod val="60000"/>
                            <a:lumOff val="40000"/>
                          </a:schemeClr>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Service Area 8: </a:t>
                      </a:r>
                      <a:r>
                        <a:rPr lang="en-US" sz="1000" kern="1200">
                          <a:solidFill>
                            <a:schemeClr val="tx1"/>
                          </a:solidFill>
                          <a:latin typeface="+mn-lt"/>
                          <a:ea typeface="+mn-ea"/>
                          <a:cs typeface="+mn-cs"/>
                        </a:rPr>
                        <a:t>Energy Balancing (Credit Risk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latin typeface="+mn-lt"/>
                          <a:ea typeface="+mn-ea"/>
                          <a:cs typeface="+mn-cs"/>
                        </a:rPr>
                        <a:t>100% NGT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lnSpc>
                          <a:spcPct val="100000"/>
                        </a:lnSpc>
                        <a:spcBef>
                          <a:spcPts val="0"/>
                        </a:spcBef>
                        <a:spcAft>
                          <a:spcPts val="0"/>
                        </a:spcAft>
                        <a:buNone/>
                      </a:pPr>
                      <a:r>
                        <a:rPr lang="en-US" sz="1000" kern="1200">
                          <a:solidFill>
                            <a:schemeClr val="tx1"/>
                          </a:solidFill>
                          <a:latin typeface="+mn-lt"/>
                          <a:ea typeface="+mn-ea"/>
                          <a:cs typeface="+mn-cs"/>
                        </a:rPr>
                        <a:t>Mod 0813 is with Ofgem for decision, implementation of the agreed Solution will commence following this decision</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31989301"/>
                  </a:ext>
                </a:extLst>
              </a:tr>
            </a:tbl>
          </a:graphicData>
        </a:graphic>
      </p:graphicFrame>
      <p:sp>
        <p:nvSpPr>
          <p:cNvPr id="9" name="TextBox 8">
            <a:extLst>
              <a:ext uri="{FF2B5EF4-FFF2-40B4-BE49-F238E27FC236}">
                <a16:creationId xmlns:a16="http://schemas.microsoft.com/office/drawing/2014/main" id="{256D4A59-F33A-4095-8AF0-2807FEDCBD61}"/>
              </a:ext>
            </a:extLst>
          </p:cNvPr>
          <p:cNvSpPr txBox="1"/>
          <p:nvPr/>
        </p:nvSpPr>
        <p:spPr>
          <a:xfrm>
            <a:off x="115399" y="865676"/>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Summary</a:t>
            </a:r>
          </a:p>
        </p:txBody>
      </p:sp>
      <p:graphicFrame>
        <p:nvGraphicFramePr>
          <p:cNvPr id="10" name="Table 9">
            <a:extLst>
              <a:ext uri="{FF2B5EF4-FFF2-40B4-BE49-F238E27FC236}">
                <a16:creationId xmlns:a16="http://schemas.microsoft.com/office/drawing/2014/main" id="{E207A2AE-48C7-4784-8BBB-42EAE9E29632}"/>
              </a:ext>
            </a:extLst>
          </p:cNvPr>
          <p:cNvGraphicFramePr>
            <a:graphicFrameLocks noGrp="1"/>
          </p:cNvGraphicFramePr>
          <p:nvPr>
            <p:extLst>
              <p:ext uri="{D42A27DB-BD31-4B8C-83A1-F6EECF244321}">
                <p14:modId xmlns:p14="http://schemas.microsoft.com/office/powerpoint/2010/main" val="650583103"/>
              </p:ext>
            </p:extLst>
          </p:nvPr>
        </p:nvGraphicFramePr>
        <p:xfrm>
          <a:off x="194658" y="2442824"/>
          <a:ext cx="5864114" cy="893626"/>
        </p:xfrm>
        <a:graphic>
          <a:graphicData uri="http://schemas.openxmlformats.org/drawingml/2006/table">
            <a:tbl>
              <a:tblPr firstRow="1" bandRow="1">
                <a:tableStyleId>{2D5ABB26-0587-4C30-8999-92F81FD0307C}</a:tableStyleId>
              </a:tblPr>
              <a:tblGrid>
                <a:gridCol w="2594052">
                  <a:extLst>
                    <a:ext uri="{9D8B030D-6E8A-4147-A177-3AD203B41FA5}">
                      <a16:colId xmlns:a16="http://schemas.microsoft.com/office/drawing/2014/main" val="1006639987"/>
                    </a:ext>
                  </a:extLst>
                </a:gridCol>
                <a:gridCol w="1057353">
                  <a:extLst>
                    <a:ext uri="{9D8B030D-6E8A-4147-A177-3AD203B41FA5}">
                      <a16:colId xmlns:a16="http://schemas.microsoft.com/office/drawing/2014/main" val="174316984"/>
                    </a:ext>
                  </a:extLst>
                </a:gridCol>
                <a:gridCol w="1070625">
                  <a:extLst>
                    <a:ext uri="{9D8B030D-6E8A-4147-A177-3AD203B41FA5}">
                      <a16:colId xmlns:a16="http://schemas.microsoft.com/office/drawing/2014/main" val="614572945"/>
                    </a:ext>
                  </a:extLst>
                </a:gridCol>
                <a:gridCol w="1142084">
                  <a:extLst>
                    <a:ext uri="{9D8B030D-6E8A-4147-A177-3AD203B41FA5}">
                      <a16:colId xmlns:a16="http://schemas.microsoft.com/office/drawing/2014/main" val="2798237816"/>
                    </a:ext>
                  </a:extLst>
                </a:gridCol>
              </a:tblGrid>
              <a:tr h="0">
                <a:tc rowSpan="2">
                  <a:txBody>
                    <a:bodyPr/>
                    <a:lstStyle/>
                    <a:p>
                      <a:r>
                        <a:rPr lang="en-GB" sz="1000" b="1">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nSpc>
                          <a:spcPct val="115000"/>
                        </a:lnSpc>
                        <a:spcAft>
                          <a:spcPts val="0"/>
                        </a:spcAft>
                      </a:pPr>
                      <a:r>
                        <a:rPr lang="en-GB" sz="1000" b="1"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63958">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b="1"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b="1"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77890">
                <a:tc>
                  <a:txBody>
                    <a:bodyPr/>
                    <a:lstStyle/>
                    <a:p>
                      <a:pPr fontAlgn="base"/>
                      <a:r>
                        <a:rPr lang="en-GB" sz="1000" kern="1200">
                          <a:solidFill>
                            <a:schemeClr val="tx1"/>
                          </a:solidFill>
                          <a:latin typeface="+mn-lt"/>
                          <a:ea typeface="+mn-ea"/>
                          <a:cs typeface="+mn-cs"/>
                          <a:hlinkClick r:id="rId4"/>
                        </a:rPr>
                        <a:t>3139.2 - VO - PO </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GB" sz="1000" kern="1200">
                          <a:solidFill>
                            <a:schemeClr val="tx1"/>
                          </a:solidFill>
                          <a:latin typeface="+mn-lt"/>
                          <a:ea typeface="+mn-ea"/>
                          <a:cs typeface="+mn-cs"/>
                        </a:rPr>
                        <a:t>No Representations received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spTree>
    <p:extLst>
      <p:ext uri="{BB962C8B-B14F-4D97-AF65-F5344CB8AC3E}">
        <p14:creationId xmlns:p14="http://schemas.microsoft.com/office/powerpoint/2010/main" val="4249153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257103"/>
            <a:ext cx="9028601" cy="813490"/>
          </a:xfrm>
        </p:spPr>
        <p:txBody>
          <a:bodyPr>
            <a:noAutofit/>
          </a:bodyPr>
          <a:lstStyle/>
          <a:p>
            <a:r>
              <a:rPr lang="en-US" sz="1800">
                <a:latin typeface="Arial"/>
                <a:cs typeface="Arial"/>
              </a:rPr>
              <a:t>XRN5535A - Processing of CSS Switch Requests Received in ‘Time Period 5’ </a:t>
            </a:r>
            <a:br>
              <a:rPr lang="en-US" sz="1800"/>
            </a:br>
            <a:br>
              <a:rPr lang="en-US" sz="1800"/>
            </a:br>
            <a:endParaRPr lang="en-US" sz="1800">
              <a:highlight>
                <a:srgbClr val="FFFF00"/>
              </a:highlight>
            </a:endParaRPr>
          </a:p>
        </p:txBody>
      </p:sp>
      <p:graphicFrame>
        <p:nvGraphicFramePr>
          <p:cNvPr id="8" name="Table 7">
            <a:extLst>
              <a:ext uri="{FF2B5EF4-FFF2-40B4-BE49-F238E27FC236}">
                <a16:creationId xmlns:a16="http://schemas.microsoft.com/office/drawing/2014/main" id="{AF66BF67-79FC-4D7E-97A5-8391FAE71D23}"/>
              </a:ext>
            </a:extLst>
          </p:cNvPr>
          <p:cNvGraphicFramePr>
            <a:graphicFrameLocks noGrp="1"/>
          </p:cNvGraphicFramePr>
          <p:nvPr>
            <p:extLst>
              <p:ext uri="{D42A27DB-BD31-4B8C-83A1-F6EECF244321}">
                <p14:modId xmlns:p14="http://schemas.microsoft.com/office/powerpoint/2010/main" val="1159479929"/>
              </p:ext>
            </p:extLst>
          </p:nvPr>
        </p:nvGraphicFramePr>
        <p:xfrm>
          <a:off x="194658" y="3794238"/>
          <a:ext cx="8599541" cy="822392"/>
        </p:xfrm>
        <a:graphic>
          <a:graphicData uri="http://schemas.openxmlformats.org/drawingml/2006/table">
            <a:tbl>
              <a:tblPr firstRow="1" bandRow="1">
                <a:tableStyleId>{2D5ABB26-0587-4C30-8999-92F81FD0307C}</a:tableStyleId>
              </a:tblPr>
              <a:tblGrid>
                <a:gridCol w="2002054">
                  <a:extLst>
                    <a:ext uri="{9D8B030D-6E8A-4147-A177-3AD203B41FA5}">
                      <a16:colId xmlns:a16="http://schemas.microsoft.com/office/drawing/2014/main" val="4080995352"/>
                    </a:ext>
                  </a:extLst>
                </a:gridCol>
                <a:gridCol w="3599848">
                  <a:extLst>
                    <a:ext uri="{9D8B030D-6E8A-4147-A177-3AD203B41FA5}">
                      <a16:colId xmlns:a16="http://schemas.microsoft.com/office/drawing/2014/main" val="965499758"/>
                    </a:ext>
                  </a:extLst>
                </a:gridCol>
                <a:gridCol w="2997639">
                  <a:extLst>
                    <a:ext uri="{9D8B030D-6E8A-4147-A177-3AD203B41FA5}">
                      <a16:colId xmlns:a16="http://schemas.microsoft.com/office/drawing/2014/main" val="2807433593"/>
                    </a:ext>
                  </a:extLst>
                </a:gridCol>
              </a:tblGrid>
              <a:tr h="317763">
                <a:tc>
                  <a:txBody>
                    <a:bodyPr/>
                    <a:lstStyle/>
                    <a:p>
                      <a:pPr>
                        <a:lnSpc>
                          <a:spcPct val="115000"/>
                        </a:lnSpc>
                        <a:spcAft>
                          <a:spcPts val="0"/>
                        </a:spcAft>
                      </a:pPr>
                      <a:r>
                        <a:rPr lang="en-GB" sz="1000" b="1" kern="1200">
                          <a:solidFill>
                            <a:schemeClr val="bg1"/>
                          </a:solidFill>
                          <a:effectLst/>
                          <a:latin typeface="+mn-lt"/>
                          <a:ea typeface="+mn-ea"/>
                          <a:cs typeface="+mn-cs"/>
                        </a:rPr>
                        <a:t>Approval into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0"/>
                        </a:spcAft>
                      </a:pPr>
                      <a:r>
                        <a:rPr lang="en-GB" sz="1000" b="1" kern="1200">
                          <a:solidFill>
                            <a:schemeClr val="bg1"/>
                          </a:solidFill>
                          <a:effectLst/>
                          <a:latin typeface="+mn-lt"/>
                          <a:ea typeface="+mn-ea"/>
                          <a:cs typeface="+mn-cs"/>
                        </a:rPr>
                        <a:t>Service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Comments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extLst>
                  <a:ext uri="{0D108BD9-81ED-4DB2-BD59-A6C34878D82A}">
                    <a16:rowId xmlns:a16="http://schemas.microsoft.com/office/drawing/2014/main" val="271479860"/>
                  </a:ext>
                </a:extLst>
              </a:tr>
              <a:tr h="5046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Approved on 13/07/2022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kern="1200">
                          <a:solidFill>
                            <a:schemeClr val="tx2">
                              <a:lumMod val="60000"/>
                              <a:lumOff val="40000"/>
                            </a:schemeClr>
                          </a:solidFill>
                          <a:effectLst/>
                          <a:latin typeface="+mn-lt"/>
                          <a:ea typeface="+mn-ea"/>
                          <a:cs typeface="+mn-cs"/>
                          <a:hlinkClick r:id="rId3"/>
                        </a:rPr>
                        <a:t>Link to CP</a:t>
                      </a:r>
                      <a:endParaRPr lang="en-GB" sz="1000" b="1" u="sng" kern="1200">
                        <a:solidFill>
                          <a:schemeClr val="tx2">
                            <a:lumMod val="60000"/>
                            <a:lumOff val="40000"/>
                          </a:schemeClr>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Service Area 3: </a:t>
                      </a:r>
                      <a:r>
                        <a:rPr lang="en-US" sz="1000" kern="1200">
                          <a:solidFill>
                            <a:schemeClr val="tx1"/>
                          </a:solidFill>
                          <a:latin typeface="+mn-lt"/>
                          <a:ea typeface="+mn-ea"/>
                          <a:cs typeface="+mn-cs"/>
                        </a:rPr>
                        <a:t>Manage updates to customer portfolio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90% Shipper 10%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defTabSz="914400">
                        <a:lnSpc>
                          <a:spcPct val="100000"/>
                        </a:lnSpc>
                        <a:spcBef>
                          <a:spcPts val="0"/>
                        </a:spcBef>
                        <a:spcAft>
                          <a:spcPts val="0"/>
                        </a:spcAft>
                        <a:buNone/>
                        <a:tabLst/>
                        <a:defRPr/>
                      </a:pPr>
                      <a:r>
                        <a:rPr lang="en-GB" sz="1000" kern="1200">
                          <a:solidFill>
                            <a:schemeClr val="tx1"/>
                          </a:solidFill>
                          <a:latin typeface="+mn-lt"/>
                          <a:ea typeface="+mn-ea"/>
                          <a:cs typeface="+mn-cs"/>
                        </a:rPr>
                        <a:t>None</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31989301"/>
                  </a:ext>
                </a:extLst>
              </a:tr>
            </a:tbl>
          </a:graphicData>
        </a:graphic>
      </p:graphicFrame>
      <p:sp>
        <p:nvSpPr>
          <p:cNvPr id="9" name="TextBox 8">
            <a:extLst>
              <a:ext uri="{FF2B5EF4-FFF2-40B4-BE49-F238E27FC236}">
                <a16:creationId xmlns:a16="http://schemas.microsoft.com/office/drawing/2014/main" id="{256D4A59-F33A-4095-8AF0-2807FEDCBD61}"/>
              </a:ext>
            </a:extLst>
          </p:cNvPr>
          <p:cNvSpPr txBox="1"/>
          <p:nvPr/>
        </p:nvSpPr>
        <p:spPr>
          <a:xfrm>
            <a:off x="115399" y="865676"/>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Summary</a:t>
            </a:r>
          </a:p>
        </p:txBody>
      </p:sp>
      <p:graphicFrame>
        <p:nvGraphicFramePr>
          <p:cNvPr id="10" name="Table 9">
            <a:extLst>
              <a:ext uri="{FF2B5EF4-FFF2-40B4-BE49-F238E27FC236}">
                <a16:creationId xmlns:a16="http://schemas.microsoft.com/office/drawing/2014/main" id="{E207A2AE-48C7-4784-8BBB-42EAE9E29632}"/>
              </a:ext>
            </a:extLst>
          </p:cNvPr>
          <p:cNvGraphicFramePr>
            <a:graphicFrameLocks noGrp="1"/>
          </p:cNvGraphicFramePr>
          <p:nvPr>
            <p:extLst>
              <p:ext uri="{D42A27DB-BD31-4B8C-83A1-F6EECF244321}">
                <p14:modId xmlns:p14="http://schemas.microsoft.com/office/powerpoint/2010/main" val="2150172012"/>
              </p:ext>
            </p:extLst>
          </p:nvPr>
        </p:nvGraphicFramePr>
        <p:xfrm>
          <a:off x="194658" y="2449805"/>
          <a:ext cx="5864114" cy="893626"/>
        </p:xfrm>
        <a:graphic>
          <a:graphicData uri="http://schemas.openxmlformats.org/drawingml/2006/table">
            <a:tbl>
              <a:tblPr firstRow="1" bandRow="1">
                <a:tableStyleId>{2D5ABB26-0587-4C30-8999-92F81FD0307C}</a:tableStyleId>
              </a:tblPr>
              <a:tblGrid>
                <a:gridCol w="2594052">
                  <a:extLst>
                    <a:ext uri="{9D8B030D-6E8A-4147-A177-3AD203B41FA5}">
                      <a16:colId xmlns:a16="http://schemas.microsoft.com/office/drawing/2014/main" val="1006639987"/>
                    </a:ext>
                  </a:extLst>
                </a:gridCol>
                <a:gridCol w="1057353">
                  <a:extLst>
                    <a:ext uri="{9D8B030D-6E8A-4147-A177-3AD203B41FA5}">
                      <a16:colId xmlns:a16="http://schemas.microsoft.com/office/drawing/2014/main" val="174316984"/>
                    </a:ext>
                  </a:extLst>
                </a:gridCol>
                <a:gridCol w="1070625">
                  <a:extLst>
                    <a:ext uri="{9D8B030D-6E8A-4147-A177-3AD203B41FA5}">
                      <a16:colId xmlns:a16="http://schemas.microsoft.com/office/drawing/2014/main" val="614572945"/>
                    </a:ext>
                  </a:extLst>
                </a:gridCol>
                <a:gridCol w="1142084">
                  <a:extLst>
                    <a:ext uri="{9D8B030D-6E8A-4147-A177-3AD203B41FA5}">
                      <a16:colId xmlns:a16="http://schemas.microsoft.com/office/drawing/2014/main" val="2798237816"/>
                    </a:ext>
                  </a:extLst>
                </a:gridCol>
              </a:tblGrid>
              <a:tr h="0">
                <a:tc rowSpan="2">
                  <a:txBody>
                    <a:bodyPr/>
                    <a:lstStyle/>
                    <a:p>
                      <a:r>
                        <a:rPr lang="en-GB" sz="1000" b="1">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nSpc>
                          <a:spcPct val="115000"/>
                        </a:lnSpc>
                        <a:spcAft>
                          <a:spcPts val="0"/>
                        </a:spcAft>
                      </a:pPr>
                      <a:r>
                        <a:rPr lang="en-GB" sz="1000" b="1"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63958">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b="1"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b="1"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77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a:solidFill>
                            <a:schemeClr val="tx1"/>
                          </a:solidFill>
                          <a:effectLst/>
                          <a:latin typeface="+mn-lt"/>
                          <a:ea typeface="+mn-ea"/>
                          <a:cs typeface="+mn-cs"/>
                          <a:hlinkClick r:id="rId4"/>
                        </a:rPr>
                        <a:t>3139.5 - VO - PO</a:t>
                      </a:r>
                      <a:endParaRPr lang="en-GB" sz="1000" u="none"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4" name="Table 3">
            <a:extLst>
              <a:ext uri="{FF2B5EF4-FFF2-40B4-BE49-F238E27FC236}">
                <a16:creationId xmlns:a16="http://schemas.microsoft.com/office/drawing/2014/main" id="{3F2A14F8-B711-FCD4-D690-6C41B68FC29E}"/>
              </a:ext>
            </a:extLst>
          </p:cNvPr>
          <p:cNvGraphicFramePr>
            <a:graphicFrameLocks noGrp="1"/>
          </p:cNvGraphicFramePr>
          <p:nvPr>
            <p:extLst>
              <p:ext uri="{D42A27DB-BD31-4B8C-83A1-F6EECF244321}">
                <p14:modId xmlns:p14="http://schemas.microsoft.com/office/powerpoint/2010/main" val="3312412846"/>
              </p:ext>
            </p:extLst>
          </p:nvPr>
        </p:nvGraphicFramePr>
        <p:xfrm>
          <a:off x="248800" y="1309024"/>
          <a:ext cx="8599544" cy="660198"/>
        </p:xfrm>
        <a:graphic>
          <a:graphicData uri="http://schemas.openxmlformats.org/drawingml/2006/table">
            <a:tbl>
              <a:tblPr firstRow="1" bandRow="1">
                <a:tableStyleId>{2D5ABB26-0587-4C30-8999-92F81FD0307C}</a:tableStyleId>
              </a:tblPr>
              <a:tblGrid>
                <a:gridCol w="3205212">
                  <a:extLst>
                    <a:ext uri="{9D8B030D-6E8A-4147-A177-3AD203B41FA5}">
                      <a16:colId xmlns:a16="http://schemas.microsoft.com/office/drawing/2014/main" val="965499758"/>
                    </a:ext>
                  </a:extLst>
                </a:gridCol>
                <a:gridCol w="1741151">
                  <a:extLst>
                    <a:ext uri="{9D8B030D-6E8A-4147-A177-3AD203B41FA5}">
                      <a16:colId xmlns:a16="http://schemas.microsoft.com/office/drawing/2014/main" val="1212895166"/>
                    </a:ext>
                  </a:extLst>
                </a:gridCol>
                <a:gridCol w="1815273">
                  <a:extLst>
                    <a:ext uri="{9D8B030D-6E8A-4147-A177-3AD203B41FA5}">
                      <a16:colId xmlns:a16="http://schemas.microsoft.com/office/drawing/2014/main" val="1790722003"/>
                    </a:ext>
                  </a:extLst>
                </a:gridCol>
                <a:gridCol w="1837908">
                  <a:extLst>
                    <a:ext uri="{9D8B030D-6E8A-4147-A177-3AD203B41FA5}">
                      <a16:colId xmlns:a16="http://schemas.microsoft.com/office/drawing/2014/main" val="2553637847"/>
                    </a:ext>
                  </a:extLst>
                </a:gridCol>
              </a:tblGrid>
              <a:tr h="263958">
                <a:tc>
                  <a:txBody>
                    <a:bodyPr/>
                    <a:lstStyle/>
                    <a:p>
                      <a:pPr>
                        <a:lnSpc>
                          <a:spcPct val="115000"/>
                        </a:lnSpc>
                        <a:spcAft>
                          <a:spcPts val="0"/>
                        </a:spcAft>
                      </a:pPr>
                      <a:r>
                        <a:rPr lang="en-GB" sz="1000" b="1" kern="1200">
                          <a:solidFill>
                            <a:schemeClr val="bg1"/>
                          </a:solidFill>
                          <a:effectLst/>
                          <a:latin typeface="+mn-lt"/>
                          <a:ea typeface="+mn-ea"/>
                          <a:cs typeface="+mn-cs"/>
                        </a:rPr>
                        <a:t>ChMC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Voting Parties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tc>
                  <a:txBody>
                    <a:bodyPr/>
                    <a:lstStyle/>
                    <a:p>
                      <a:pPr lvl="0">
                        <a:lnSpc>
                          <a:spcPct val="114999"/>
                        </a:lnSpc>
                        <a:spcAft>
                          <a:spcPts val="0"/>
                        </a:spcAft>
                        <a:buNone/>
                      </a:pPr>
                      <a:r>
                        <a:rPr lang="en-GB" sz="1000" b="1" i="0" u="none" strike="noStrike" kern="1200" noProof="0">
                          <a:solidFill>
                            <a:schemeClr val="bg1"/>
                          </a:solidFill>
                          <a:effectLst/>
                        </a:rPr>
                        <a:t>Impacted Parties</a:t>
                      </a:r>
                      <a:endParaRPr lang="en-GB" sz="1000" b="1"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377890">
                <a:tc>
                  <a:txBody>
                    <a:bodyPr/>
                    <a:lstStyle/>
                    <a:p>
                      <a:pPr marL="0" marR="0" lvl="0" indent="0" algn="l">
                        <a:lnSpc>
                          <a:spcPct val="100000"/>
                        </a:lnSpc>
                        <a:spcBef>
                          <a:spcPts val="0"/>
                        </a:spcBef>
                        <a:spcAft>
                          <a:spcPts val="0"/>
                        </a:spcAft>
                        <a:buNone/>
                      </a:pPr>
                      <a:r>
                        <a:rPr lang="en-GB" sz="1000" b="0" i="0" u="none" strike="noStrike" kern="1200" noProof="0">
                          <a:solidFill>
                            <a:schemeClr val="tx1"/>
                          </a:solidFill>
                          <a:latin typeface="Arial"/>
                        </a:rPr>
                        <a:t>Vote to approve the Detailed Design and progress into delivery.</a:t>
                      </a:r>
                      <a:endParaRPr 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lnSpc>
                          <a:spcPct val="100000"/>
                        </a:lnSpc>
                        <a:spcBef>
                          <a:spcPts val="0"/>
                        </a:spcBef>
                        <a:spcAft>
                          <a:spcPts val="0"/>
                        </a:spcAft>
                        <a:buNone/>
                      </a:pPr>
                      <a:r>
                        <a:rPr lang="en-GB" sz="1000" b="0" i="0" u="none" strike="noStrike" kern="1200" noProof="0">
                          <a:solidFill>
                            <a:schemeClr val="tx1"/>
                          </a:solidFill>
                          <a:latin typeface="Arial"/>
                        </a:rPr>
                        <a:t>Shipper, DNO, IGT, NGT</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a:lnSpc>
                          <a:spcPct val="100000"/>
                        </a:lnSpc>
                        <a:spcBef>
                          <a:spcPts val="0"/>
                        </a:spcBef>
                        <a:spcAft>
                          <a:spcPts val="0"/>
                        </a:spcAft>
                        <a:buNone/>
                      </a:pPr>
                      <a:r>
                        <a:rPr lang="en-GB" sz="1000" b="0" i="0" u="none" strike="noStrike" kern="1200" noProof="0">
                          <a:solidFill>
                            <a:schemeClr val="tx1"/>
                          </a:solidFill>
                          <a:latin typeface="Arial"/>
                        </a:rPr>
                        <a:t>Shipper, DNO, IGT, NGT</a:t>
                      </a:r>
                      <a:endParaRPr lang="en-US" b="0" i="0" u="none" strike="noStrike" noProof="0">
                        <a:latin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kern="1200">
                          <a:solidFill>
                            <a:schemeClr val="tx1"/>
                          </a:solidFill>
                          <a:latin typeface="+mn-lt"/>
                          <a:ea typeface="+mn-ea"/>
                          <a:cs typeface="+mn-cs"/>
                        </a:rPr>
                        <a:t>Adhoc</a:t>
                      </a:r>
                      <a:endParaRPr lang="en-GB" sz="1000" kern="1200" err="1">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spTree>
    <p:extLst>
      <p:ext uri="{BB962C8B-B14F-4D97-AF65-F5344CB8AC3E}">
        <p14:creationId xmlns:p14="http://schemas.microsoft.com/office/powerpoint/2010/main" val="329349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161688"/>
            <a:ext cx="9028601" cy="813490"/>
          </a:xfrm>
        </p:spPr>
        <p:txBody>
          <a:bodyPr>
            <a:noAutofit/>
          </a:bodyPr>
          <a:lstStyle/>
          <a:p>
            <a:r>
              <a:rPr lang="en-US" sz="1800"/>
              <a:t>XRN5556D - CMS Rebuild Version 1.3 </a:t>
            </a:r>
            <a:br>
              <a:rPr lang="en-US" sz="1800"/>
            </a:br>
            <a:endParaRPr lang="en-US" sz="1800">
              <a:highlight>
                <a:srgbClr val="FFFF00"/>
              </a:highlight>
            </a:endParaRPr>
          </a:p>
        </p:txBody>
      </p:sp>
      <p:graphicFrame>
        <p:nvGraphicFramePr>
          <p:cNvPr id="8" name="Table 7">
            <a:extLst>
              <a:ext uri="{FF2B5EF4-FFF2-40B4-BE49-F238E27FC236}">
                <a16:creationId xmlns:a16="http://schemas.microsoft.com/office/drawing/2014/main" id="{AF66BF67-79FC-4D7E-97A5-8391FAE71D23}"/>
              </a:ext>
            </a:extLst>
          </p:cNvPr>
          <p:cNvGraphicFramePr>
            <a:graphicFrameLocks noGrp="1"/>
          </p:cNvGraphicFramePr>
          <p:nvPr>
            <p:extLst>
              <p:ext uri="{D42A27DB-BD31-4B8C-83A1-F6EECF244321}">
                <p14:modId xmlns:p14="http://schemas.microsoft.com/office/powerpoint/2010/main" val="3588468047"/>
              </p:ext>
            </p:extLst>
          </p:nvPr>
        </p:nvGraphicFramePr>
        <p:xfrm>
          <a:off x="194658" y="3791443"/>
          <a:ext cx="8599543" cy="822392"/>
        </p:xfrm>
        <a:graphic>
          <a:graphicData uri="http://schemas.openxmlformats.org/drawingml/2006/table">
            <a:tbl>
              <a:tblPr firstRow="1" bandRow="1">
                <a:tableStyleId>{2D5ABB26-0587-4C30-8999-92F81FD0307C}</a:tableStyleId>
              </a:tblPr>
              <a:tblGrid>
                <a:gridCol w="3113772">
                  <a:extLst>
                    <a:ext uri="{9D8B030D-6E8A-4147-A177-3AD203B41FA5}">
                      <a16:colId xmlns:a16="http://schemas.microsoft.com/office/drawing/2014/main" val="4080995352"/>
                    </a:ext>
                  </a:extLst>
                </a:gridCol>
                <a:gridCol w="2541068">
                  <a:extLst>
                    <a:ext uri="{9D8B030D-6E8A-4147-A177-3AD203B41FA5}">
                      <a16:colId xmlns:a16="http://schemas.microsoft.com/office/drawing/2014/main" val="965499758"/>
                    </a:ext>
                  </a:extLst>
                </a:gridCol>
                <a:gridCol w="2944703">
                  <a:extLst>
                    <a:ext uri="{9D8B030D-6E8A-4147-A177-3AD203B41FA5}">
                      <a16:colId xmlns:a16="http://schemas.microsoft.com/office/drawing/2014/main" val="2933445817"/>
                    </a:ext>
                  </a:extLst>
                </a:gridCol>
              </a:tblGrid>
              <a:tr h="317763">
                <a:tc>
                  <a:txBody>
                    <a:bodyPr/>
                    <a:lstStyle/>
                    <a:p>
                      <a:pPr>
                        <a:lnSpc>
                          <a:spcPct val="115000"/>
                        </a:lnSpc>
                        <a:spcAft>
                          <a:spcPts val="0"/>
                        </a:spcAft>
                      </a:pPr>
                      <a:r>
                        <a:rPr lang="en-GB" sz="1000" b="1" kern="1200">
                          <a:solidFill>
                            <a:schemeClr val="bg1"/>
                          </a:solidFill>
                          <a:effectLst/>
                          <a:latin typeface="+mn-lt"/>
                          <a:ea typeface="+mn-ea"/>
                          <a:cs typeface="+mn-cs"/>
                        </a:rPr>
                        <a:t>Approval into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0"/>
                        </a:spcAft>
                      </a:pPr>
                      <a:r>
                        <a:rPr lang="en-GB" sz="1000" b="1" kern="1200">
                          <a:solidFill>
                            <a:schemeClr val="bg1"/>
                          </a:solidFill>
                          <a:effectLst/>
                          <a:latin typeface="+mn-lt"/>
                          <a:ea typeface="+mn-ea"/>
                          <a:cs typeface="+mn-cs"/>
                        </a:rPr>
                        <a:t>Service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Comments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extLst>
                  <a:ext uri="{0D108BD9-81ED-4DB2-BD59-A6C34878D82A}">
                    <a16:rowId xmlns:a16="http://schemas.microsoft.com/office/drawing/2014/main" val="271479860"/>
                  </a:ext>
                </a:extLst>
              </a:tr>
              <a:tr h="5046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Presented for information at </a:t>
                      </a:r>
                      <a:r>
                        <a:rPr lang="en-GB" sz="1000" kern="1200" err="1">
                          <a:solidFill>
                            <a:schemeClr val="tx1"/>
                          </a:solidFill>
                          <a:latin typeface="+mn-lt"/>
                          <a:ea typeface="+mn-ea"/>
                          <a:cs typeface="+mn-cs"/>
                        </a:rPr>
                        <a:t>ChMC</a:t>
                      </a:r>
                      <a:r>
                        <a:rPr lang="en-GB" sz="1000" kern="1200">
                          <a:solidFill>
                            <a:schemeClr val="tx1"/>
                          </a:solidFill>
                          <a:latin typeface="+mn-lt"/>
                          <a:ea typeface="+mn-ea"/>
                          <a:cs typeface="+mn-cs"/>
                        </a:rPr>
                        <a:t> on 11/01/2023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kern="1200">
                          <a:solidFill>
                            <a:schemeClr val="tx2">
                              <a:lumMod val="60000"/>
                              <a:lumOff val="40000"/>
                            </a:schemeClr>
                          </a:solidFill>
                          <a:effectLst/>
                          <a:latin typeface="+mn-lt"/>
                          <a:ea typeface="+mn-ea"/>
                          <a:cs typeface="+mn-cs"/>
                          <a:hlinkClick r:id="rId3"/>
                        </a:rPr>
                        <a:t>Link to CP</a:t>
                      </a:r>
                      <a:endParaRPr lang="en-GB" sz="1000" b="1" u="sng" kern="1200">
                        <a:solidFill>
                          <a:schemeClr val="tx2">
                            <a:lumMod val="60000"/>
                            <a:lumOff val="40000"/>
                          </a:schemeClr>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defTabSz="914400">
                        <a:lnSpc>
                          <a:spcPct val="100000"/>
                        </a:lnSpc>
                        <a:spcBef>
                          <a:spcPts val="0"/>
                        </a:spcBef>
                        <a:spcAft>
                          <a:spcPts val="0"/>
                        </a:spcAft>
                        <a:buNone/>
                        <a:tabLst/>
                        <a:defRPr/>
                      </a:pPr>
                      <a:r>
                        <a:rPr lang="en-GB" sz="1000" kern="1200">
                          <a:solidFill>
                            <a:schemeClr val="tx1"/>
                          </a:solidFill>
                          <a:latin typeface="+mn-lt"/>
                          <a:ea typeface="+mn-ea"/>
                          <a:cs typeface="+mn-cs"/>
                        </a:rPr>
                        <a:t>None</a:t>
                      </a: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31989301"/>
                  </a:ext>
                </a:extLst>
              </a:tr>
            </a:tbl>
          </a:graphicData>
        </a:graphic>
      </p:graphicFrame>
      <p:sp>
        <p:nvSpPr>
          <p:cNvPr id="9" name="TextBox 8">
            <a:extLst>
              <a:ext uri="{FF2B5EF4-FFF2-40B4-BE49-F238E27FC236}">
                <a16:creationId xmlns:a16="http://schemas.microsoft.com/office/drawing/2014/main" id="{256D4A59-F33A-4095-8AF0-2807FEDCBD61}"/>
              </a:ext>
            </a:extLst>
          </p:cNvPr>
          <p:cNvSpPr txBox="1"/>
          <p:nvPr/>
        </p:nvSpPr>
        <p:spPr>
          <a:xfrm>
            <a:off x="115399" y="865676"/>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Summary</a:t>
            </a:r>
          </a:p>
        </p:txBody>
      </p:sp>
      <p:graphicFrame>
        <p:nvGraphicFramePr>
          <p:cNvPr id="10" name="Table 9">
            <a:extLst>
              <a:ext uri="{FF2B5EF4-FFF2-40B4-BE49-F238E27FC236}">
                <a16:creationId xmlns:a16="http://schemas.microsoft.com/office/drawing/2014/main" id="{E207A2AE-48C7-4784-8BBB-42EAE9E29632}"/>
              </a:ext>
            </a:extLst>
          </p:cNvPr>
          <p:cNvGraphicFramePr>
            <a:graphicFrameLocks noGrp="1"/>
          </p:cNvGraphicFramePr>
          <p:nvPr>
            <p:extLst>
              <p:ext uri="{D42A27DB-BD31-4B8C-83A1-F6EECF244321}">
                <p14:modId xmlns:p14="http://schemas.microsoft.com/office/powerpoint/2010/main" val="895518715"/>
              </p:ext>
            </p:extLst>
          </p:nvPr>
        </p:nvGraphicFramePr>
        <p:xfrm>
          <a:off x="194658" y="2380970"/>
          <a:ext cx="5864114" cy="893626"/>
        </p:xfrm>
        <a:graphic>
          <a:graphicData uri="http://schemas.openxmlformats.org/drawingml/2006/table">
            <a:tbl>
              <a:tblPr firstRow="1" bandRow="1">
                <a:tableStyleId>{2D5ABB26-0587-4C30-8999-92F81FD0307C}</a:tableStyleId>
              </a:tblPr>
              <a:tblGrid>
                <a:gridCol w="2594052">
                  <a:extLst>
                    <a:ext uri="{9D8B030D-6E8A-4147-A177-3AD203B41FA5}">
                      <a16:colId xmlns:a16="http://schemas.microsoft.com/office/drawing/2014/main" val="1006639987"/>
                    </a:ext>
                  </a:extLst>
                </a:gridCol>
                <a:gridCol w="1057353">
                  <a:extLst>
                    <a:ext uri="{9D8B030D-6E8A-4147-A177-3AD203B41FA5}">
                      <a16:colId xmlns:a16="http://schemas.microsoft.com/office/drawing/2014/main" val="174316984"/>
                    </a:ext>
                  </a:extLst>
                </a:gridCol>
                <a:gridCol w="1070625">
                  <a:extLst>
                    <a:ext uri="{9D8B030D-6E8A-4147-A177-3AD203B41FA5}">
                      <a16:colId xmlns:a16="http://schemas.microsoft.com/office/drawing/2014/main" val="614572945"/>
                    </a:ext>
                  </a:extLst>
                </a:gridCol>
                <a:gridCol w="1142084">
                  <a:extLst>
                    <a:ext uri="{9D8B030D-6E8A-4147-A177-3AD203B41FA5}">
                      <a16:colId xmlns:a16="http://schemas.microsoft.com/office/drawing/2014/main" val="2798237816"/>
                    </a:ext>
                  </a:extLst>
                </a:gridCol>
              </a:tblGrid>
              <a:tr h="0">
                <a:tc rowSpan="2">
                  <a:txBody>
                    <a:bodyPr/>
                    <a:lstStyle/>
                    <a:p>
                      <a:r>
                        <a:rPr lang="en-GB" sz="1000" b="1">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nSpc>
                          <a:spcPct val="115000"/>
                        </a:lnSpc>
                        <a:spcAft>
                          <a:spcPts val="0"/>
                        </a:spcAft>
                      </a:pPr>
                      <a:r>
                        <a:rPr lang="en-GB" sz="1000" b="1"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63958">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b="1"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b="1"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77890">
                <a:tc>
                  <a:txBody>
                    <a:bodyPr/>
                    <a:lstStyle/>
                    <a:p>
                      <a:pPr fontAlgn="base"/>
                      <a:r>
                        <a:rPr lang="en-GB" sz="1000" kern="1200">
                          <a:solidFill>
                            <a:schemeClr val="tx1"/>
                          </a:solidFill>
                          <a:latin typeface="+mn-lt"/>
                          <a:ea typeface="+mn-ea"/>
                          <a:cs typeface="+mn-cs"/>
                          <a:hlinkClick r:id="rId4"/>
                        </a:rPr>
                        <a:t>3139.6 - VO - PO</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4" name="Table 3">
            <a:extLst>
              <a:ext uri="{FF2B5EF4-FFF2-40B4-BE49-F238E27FC236}">
                <a16:creationId xmlns:a16="http://schemas.microsoft.com/office/drawing/2014/main" id="{DD44647E-7CAF-A875-CB03-31E0A4F5995B}"/>
              </a:ext>
            </a:extLst>
          </p:cNvPr>
          <p:cNvGraphicFramePr>
            <a:graphicFrameLocks noGrp="1"/>
          </p:cNvGraphicFramePr>
          <p:nvPr>
            <p:extLst>
              <p:ext uri="{D42A27DB-BD31-4B8C-83A1-F6EECF244321}">
                <p14:modId xmlns:p14="http://schemas.microsoft.com/office/powerpoint/2010/main" val="2056724303"/>
              </p:ext>
            </p:extLst>
          </p:nvPr>
        </p:nvGraphicFramePr>
        <p:xfrm>
          <a:off x="212705" y="1272930"/>
          <a:ext cx="8599544" cy="660198"/>
        </p:xfrm>
        <a:graphic>
          <a:graphicData uri="http://schemas.openxmlformats.org/drawingml/2006/table">
            <a:tbl>
              <a:tblPr firstRow="1" bandRow="1">
                <a:tableStyleId>{2D5ABB26-0587-4C30-8999-92F81FD0307C}</a:tableStyleId>
              </a:tblPr>
              <a:tblGrid>
                <a:gridCol w="3205212">
                  <a:extLst>
                    <a:ext uri="{9D8B030D-6E8A-4147-A177-3AD203B41FA5}">
                      <a16:colId xmlns:a16="http://schemas.microsoft.com/office/drawing/2014/main" val="965499758"/>
                    </a:ext>
                  </a:extLst>
                </a:gridCol>
                <a:gridCol w="1741151">
                  <a:extLst>
                    <a:ext uri="{9D8B030D-6E8A-4147-A177-3AD203B41FA5}">
                      <a16:colId xmlns:a16="http://schemas.microsoft.com/office/drawing/2014/main" val="1212895166"/>
                    </a:ext>
                  </a:extLst>
                </a:gridCol>
                <a:gridCol w="1815273">
                  <a:extLst>
                    <a:ext uri="{9D8B030D-6E8A-4147-A177-3AD203B41FA5}">
                      <a16:colId xmlns:a16="http://schemas.microsoft.com/office/drawing/2014/main" val="1790722003"/>
                    </a:ext>
                  </a:extLst>
                </a:gridCol>
                <a:gridCol w="1837908">
                  <a:extLst>
                    <a:ext uri="{9D8B030D-6E8A-4147-A177-3AD203B41FA5}">
                      <a16:colId xmlns:a16="http://schemas.microsoft.com/office/drawing/2014/main" val="2553637847"/>
                    </a:ext>
                  </a:extLst>
                </a:gridCol>
              </a:tblGrid>
              <a:tr h="263958">
                <a:tc>
                  <a:txBody>
                    <a:bodyPr/>
                    <a:lstStyle/>
                    <a:p>
                      <a:pPr>
                        <a:lnSpc>
                          <a:spcPct val="115000"/>
                        </a:lnSpc>
                        <a:spcAft>
                          <a:spcPts val="0"/>
                        </a:spcAft>
                      </a:pPr>
                      <a:r>
                        <a:rPr lang="en-GB" sz="1000" b="1" kern="1200" err="1">
                          <a:solidFill>
                            <a:schemeClr val="bg1"/>
                          </a:solidFill>
                          <a:effectLst/>
                          <a:latin typeface="+mn-lt"/>
                          <a:ea typeface="+mn-ea"/>
                          <a:cs typeface="+mn-cs"/>
                        </a:rPr>
                        <a:t>ChMC</a:t>
                      </a:r>
                      <a:r>
                        <a:rPr lang="en-GB" sz="1000" b="1" kern="1200">
                          <a:solidFill>
                            <a:schemeClr val="bg1"/>
                          </a:solidFill>
                          <a:effectLst/>
                          <a:latin typeface="+mn-lt"/>
                          <a:ea typeface="+mn-ea"/>
                          <a:cs typeface="+mn-cs"/>
                        </a:rPr>
                        <a:t>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Voting Parties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tc>
                  <a:txBody>
                    <a:bodyPr/>
                    <a:lstStyle/>
                    <a:p>
                      <a:pPr lvl="0">
                        <a:lnSpc>
                          <a:spcPct val="114999"/>
                        </a:lnSpc>
                        <a:spcAft>
                          <a:spcPts val="0"/>
                        </a:spcAft>
                        <a:buNone/>
                      </a:pPr>
                      <a:r>
                        <a:rPr lang="en-GB" sz="1000" b="1" i="0" u="none" strike="noStrike" kern="1200" noProof="0">
                          <a:solidFill>
                            <a:schemeClr val="bg1"/>
                          </a:solidFill>
                          <a:effectLst/>
                        </a:rPr>
                        <a:t>Impacted Parties</a:t>
                      </a:r>
                      <a:endParaRPr lang="en-GB" sz="1000" b="1"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377890">
                <a:tc>
                  <a:txBody>
                    <a:bodyPr/>
                    <a:lstStyle/>
                    <a:p>
                      <a:pPr marL="0" marR="0" lvl="0" indent="0" algn="l">
                        <a:lnSpc>
                          <a:spcPct val="100000"/>
                        </a:lnSpc>
                        <a:spcBef>
                          <a:spcPts val="0"/>
                        </a:spcBef>
                        <a:spcAft>
                          <a:spcPts val="0"/>
                        </a:spcAft>
                        <a:buNone/>
                      </a:pPr>
                      <a:r>
                        <a:rPr lang="en-GB" sz="1000" b="0" i="0" u="none" strike="noStrike" kern="1200" noProof="0">
                          <a:solidFill>
                            <a:schemeClr val="tx1"/>
                          </a:solidFill>
                          <a:latin typeface="Arial"/>
                        </a:rPr>
                        <a:t>Vote to approve the Detailed Design and progress into delivery.</a:t>
                      </a:r>
                      <a:endParaRPr lang="en-US"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lnSpc>
                          <a:spcPct val="100000"/>
                        </a:lnSpc>
                        <a:spcBef>
                          <a:spcPts val="0"/>
                        </a:spcBef>
                        <a:spcAft>
                          <a:spcPts val="0"/>
                        </a:spcAft>
                        <a:buNone/>
                      </a:pPr>
                      <a:r>
                        <a:rPr lang="en-GB" sz="1000" b="0" i="0" u="none" strike="noStrike" kern="1200" noProof="0">
                          <a:solidFill>
                            <a:schemeClr val="tx1"/>
                          </a:solidFill>
                          <a:latin typeface="Arial"/>
                        </a:rPr>
                        <a:t>Shipper, DNO, IGT, NGT</a:t>
                      </a:r>
                      <a:endParaRPr lang="en-US"/>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a:lnSpc>
                          <a:spcPct val="100000"/>
                        </a:lnSpc>
                        <a:spcBef>
                          <a:spcPts val="0"/>
                        </a:spcBef>
                        <a:spcAft>
                          <a:spcPts val="0"/>
                        </a:spcAft>
                        <a:buNone/>
                      </a:pPr>
                      <a:r>
                        <a:rPr lang="en-GB" sz="1000" b="0" i="0" u="none" strike="noStrike" kern="1200" noProof="0">
                          <a:solidFill>
                            <a:schemeClr val="tx1"/>
                          </a:solidFill>
                          <a:latin typeface="Arial"/>
                        </a:rPr>
                        <a:t>Shipper, DNO, IGT, NGT</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kern="1200" err="1">
                          <a:solidFill>
                            <a:schemeClr val="tx1"/>
                          </a:solidFill>
                          <a:latin typeface="+mn-lt"/>
                          <a:ea typeface="+mn-ea"/>
                          <a:cs typeface="+mn-cs"/>
                        </a:rPr>
                        <a:t>Adhoc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spTree>
    <p:extLst>
      <p:ext uri="{BB962C8B-B14F-4D97-AF65-F5344CB8AC3E}">
        <p14:creationId xmlns:p14="http://schemas.microsoft.com/office/powerpoint/2010/main" val="1212002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78" y="310310"/>
            <a:ext cx="9028601" cy="813490"/>
          </a:xfrm>
        </p:spPr>
        <p:txBody>
          <a:bodyPr>
            <a:noAutofit/>
          </a:bodyPr>
          <a:lstStyle/>
          <a:p>
            <a:r>
              <a:rPr lang="en-US" sz="1800"/>
              <a:t>XRN5379 - Class 1 read service Procurement Exercise MOD 0710 - Transitional arrangements </a:t>
            </a:r>
            <a:br>
              <a:rPr lang="en-US" sz="1800"/>
            </a:br>
            <a:endParaRPr lang="en-US" sz="1800">
              <a:highlight>
                <a:srgbClr val="FFFF00"/>
              </a:highlight>
            </a:endParaRPr>
          </a:p>
        </p:txBody>
      </p:sp>
      <p:graphicFrame>
        <p:nvGraphicFramePr>
          <p:cNvPr id="8" name="Table 7">
            <a:extLst>
              <a:ext uri="{FF2B5EF4-FFF2-40B4-BE49-F238E27FC236}">
                <a16:creationId xmlns:a16="http://schemas.microsoft.com/office/drawing/2014/main" id="{AF66BF67-79FC-4D7E-97A5-8391FAE71D23}"/>
              </a:ext>
            </a:extLst>
          </p:cNvPr>
          <p:cNvGraphicFramePr>
            <a:graphicFrameLocks noGrp="1"/>
          </p:cNvGraphicFramePr>
          <p:nvPr>
            <p:extLst>
              <p:ext uri="{D42A27DB-BD31-4B8C-83A1-F6EECF244321}">
                <p14:modId xmlns:p14="http://schemas.microsoft.com/office/powerpoint/2010/main" val="4163750252"/>
              </p:ext>
            </p:extLst>
          </p:nvPr>
        </p:nvGraphicFramePr>
        <p:xfrm>
          <a:off x="194658" y="3866628"/>
          <a:ext cx="8599546" cy="822392"/>
        </p:xfrm>
        <a:graphic>
          <a:graphicData uri="http://schemas.openxmlformats.org/drawingml/2006/table">
            <a:tbl>
              <a:tblPr firstRow="1" bandRow="1">
                <a:tableStyleId>{2D5ABB26-0587-4C30-8999-92F81FD0307C}</a:tableStyleId>
              </a:tblPr>
              <a:tblGrid>
                <a:gridCol w="2459254">
                  <a:extLst>
                    <a:ext uri="{9D8B030D-6E8A-4147-A177-3AD203B41FA5}">
                      <a16:colId xmlns:a16="http://schemas.microsoft.com/office/drawing/2014/main" val="4080995352"/>
                    </a:ext>
                  </a:extLst>
                </a:gridCol>
                <a:gridCol w="2617429">
                  <a:extLst>
                    <a:ext uri="{9D8B030D-6E8A-4147-A177-3AD203B41FA5}">
                      <a16:colId xmlns:a16="http://schemas.microsoft.com/office/drawing/2014/main" val="965499758"/>
                    </a:ext>
                  </a:extLst>
                </a:gridCol>
                <a:gridCol w="3522863">
                  <a:extLst>
                    <a:ext uri="{9D8B030D-6E8A-4147-A177-3AD203B41FA5}">
                      <a16:colId xmlns:a16="http://schemas.microsoft.com/office/drawing/2014/main" val="1129404767"/>
                    </a:ext>
                  </a:extLst>
                </a:gridCol>
              </a:tblGrid>
              <a:tr h="317763">
                <a:tc>
                  <a:txBody>
                    <a:bodyPr/>
                    <a:lstStyle/>
                    <a:p>
                      <a:pPr>
                        <a:lnSpc>
                          <a:spcPct val="115000"/>
                        </a:lnSpc>
                        <a:spcAft>
                          <a:spcPts val="0"/>
                        </a:spcAft>
                      </a:pPr>
                      <a:r>
                        <a:rPr lang="en-GB" sz="1000" b="1" kern="1200">
                          <a:solidFill>
                            <a:schemeClr val="bg1"/>
                          </a:solidFill>
                          <a:effectLst/>
                          <a:latin typeface="+mn-lt"/>
                          <a:ea typeface="+mn-ea"/>
                          <a:cs typeface="+mn-cs"/>
                        </a:rPr>
                        <a:t>Approval into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0"/>
                        </a:spcAft>
                      </a:pPr>
                      <a:r>
                        <a:rPr lang="en-GB" sz="1000" b="1" kern="1200">
                          <a:solidFill>
                            <a:schemeClr val="bg1"/>
                          </a:solidFill>
                          <a:effectLst/>
                          <a:latin typeface="+mn-lt"/>
                          <a:ea typeface="+mn-ea"/>
                          <a:cs typeface="+mn-cs"/>
                        </a:rPr>
                        <a:t>Service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Comments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extLst>
                  <a:ext uri="{0D108BD9-81ED-4DB2-BD59-A6C34878D82A}">
                    <a16:rowId xmlns:a16="http://schemas.microsoft.com/office/drawing/2014/main" val="271479860"/>
                  </a:ext>
                </a:extLst>
              </a:tr>
              <a:tr h="5046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Approved at ChMC 07/07/2021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kern="1200">
                          <a:solidFill>
                            <a:schemeClr val="tx2">
                              <a:lumMod val="60000"/>
                              <a:lumOff val="40000"/>
                            </a:schemeClr>
                          </a:solidFill>
                          <a:effectLst/>
                          <a:latin typeface="+mn-lt"/>
                          <a:ea typeface="+mn-ea"/>
                          <a:cs typeface="+mn-cs"/>
                          <a:hlinkClick r:id="rId3"/>
                        </a:rPr>
                        <a:t>Link to CP</a:t>
                      </a:r>
                      <a:endParaRPr lang="en-GB" sz="1000" b="1" u="sng" kern="1200">
                        <a:solidFill>
                          <a:schemeClr val="tx2">
                            <a:lumMod val="60000"/>
                            <a:lumOff val="40000"/>
                          </a:schemeClr>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lnSpc>
                          <a:spcPct val="100000"/>
                        </a:lnSpc>
                        <a:spcBef>
                          <a:spcPts val="0"/>
                        </a:spcBef>
                        <a:spcAft>
                          <a:spcPts val="0"/>
                        </a:spcAft>
                        <a:buNone/>
                      </a:pPr>
                      <a:r>
                        <a:rPr lang="en-GB" sz="1000" b="0" i="0" u="none" strike="noStrike" kern="1200" noProof="0">
                          <a:solidFill>
                            <a:schemeClr val="tx1"/>
                          </a:solidFill>
                          <a:latin typeface="Arial"/>
                        </a:rPr>
                        <a:t>ChMC approved Solution Option 1 on 10/08/2022</a:t>
                      </a:r>
                      <a:endParaRPr lang="en-US" b="0">
                        <a:solidFill>
                          <a:schemeClr val="tx1"/>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31989301"/>
                  </a:ext>
                </a:extLst>
              </a:tr>
            </a:tbl>
          </a:graphicData>
        </a:graphic>
      </p:graphicFrame>
      <p:sp>
        <p:nvSpPr>
          <p:cNvPr id="9" name="TextBox 8">
            <a:extLst>
              <a:ext uri="{FF2B5EF4-FFF2-40B4-BE49-F238E27FC236}">
                <a16:creationId xmlns:a16="http://schemas.microsoft.com/office/drawing/2014/main" id="{256D4A59-F33A-4095-8AF0-2807FEDCBD61}"/>
              </a:ext>
            </a:extLst>
          </p:cNvPr>
          <p:cNvSpPr txBox="1"/>
          <p:nvPr/>
        </p:nvSpPr>
        <p:spPr>
          <a:xfrm>
            <a:off x="115399" y="865676"/>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Summary</a:t>
            </a:r>
          </a:p>
        </p:txBody>
      </p:sp>
      <p:graphicFrame>
        <p:nvGraphicFramePr>
          <p:cNvPr id="10" name="Table 9">
            <a:extLst>
              <a:ext uri="{FF2B5EF4-FFF2-40B4-BE49-F238E27FC236}">
                <a16:creationId xmlns:a16="http://schemas.microsoft.com/office/drawing/2014/main" id="{E207A2AE-48C7-4784-8BBB-42EAE9E29632}"/>
              </a:ext>
            </a:extLst>
          </p:cNvPr>
          <p:cNvGraphicFramePr>
            <a:graphicFrameLocks noGrp="1"/>
          </p:cNvGraphicFramePr>
          <p:nvPr>
            <p:extLst>
              <p:ext uri="{D42A27DB-BD31-4B8C-83A1-F6EECF244321}">
                <p14:modId xmlns:p14="http://schemas.microsoft.com/office/powerpoint/2010/main" val="4023062871"/>
              </p:ext>
            </p:extLst>
          </p:nvPr>
        </p:nvGraphicFramePr>
        <p:xfrm>
          <a:off x="194658" y="2414904"/>
          <a:ext cx="5864114" cy="893626"/>
        </p:xfrm>
        <a:graphic>
          <a:graphicData uri="http://schemas.openxmlformats.org/drawingml/2006/table">
            <a:tbl>
              <a:tblPr firstRow="1" bandRow="1">
                <a:tableStyleId>{2D5ABB26-0587-4C30-8999-92F81FD0307C}</a:tableStyleId>
              </a:tblPr>
              <a:tblGrid>
                <a:gridCol w="2594052">
                  <a:extLst>
                    <a:ext uri="{9D8B030D-6E8A-4147-A177-3AD203B41FA5}">
                      <a16:colId xmlns:a16="http://schemas.microsoft.com/office/drawing/2014/main" val="1006639987"/>
                    </a:ext>
                  </a:extLst>
                </a:gridCol>
                <a:gridCol w="1057353">
                  <a:extLst>
                    <a:ext uri="{9D8B030D-6E8A-4147-A177-3AD203B41FA5}">
                      <a16:colId xmlns:a16="http://schemas.microsoft.com/office/drawing/2014/main" val="174316984"/>
                    </a:ext>
                  </a:extLst>
                </a:gridCol>
                <a:gridCol w="1070625">
                  <a:extLst>
                    <a:ext uri="{9D8B030D-6E8A-4147-A177-3AD203B41FA5}">
                      <a16:colId xmlns:a16="http://schemas.microsoft.com/office/drawing/2014/main" val="614572945"/>
                    </a:ext>
                  </a:extLst>
                </a:gridCol>
                <a:gridCol w="1142084">
                  <a:extLst>
                    <a:ext uri="{9D8B030D-6E8A-4147-A177-3AD203B41FA5}">
                      <a16:colId xmlns:a16="http://schemas.microsoft.com/office/drawing/2014/main" val="2798237816"/>
                    </a:ext>
                  </a:extLst>
                </a:gridCol>
              </a:tblGrid>
              <a:tr h="0">
                <a:tc rowSpan="2">
                  <a:txBody>
                    <a:bodyPr/>
                    <a:lstStyle/>
                    <a:p>
                      <a:r>
                        <a:rPr lang="en-GB" sz="1000" b="1">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nSpc>
                          <a:spcPct val="115000"/>
                        </a:lnSpc>
                        <a:spcAft>
                          <a:spcPts val="0"/>
                        </a:spcAft>
                      </a:pPr>
                      <a:r>
                        <a:rPr lang="en-GB" sz="1000" b="1"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63958">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b="1"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b="1"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77890">
                <a:tc>
                  <a:txBody>
                    <a:bodyPr/>
                    <a:lstStyle/>
                    <a:p>
                      <a:pPr fontAlgn="base"/>
                      <a:r>
                        <a:rPr lang="en-GB" sz="1000" kern="1200">
                          <a:solidFill>
                            <a:schemeClr val="tx1"/>
                          </a:solidFill>
                          <a:latin typeface="+mn-lt"/>
                          <a:ea typeface="+mn-ea"/>
                          <a:cs typeface="+mn-cs"/>
                          <a:hlinkClick r:id="rId4"/>
                        </a:rPr>
                        <a:t>3139.4 - VO - PO</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GB" sz="1000" kern="1200">
                          <a:solidFill>
                            <a:schemeClr val="tx1"/>
                          </a:solidFill>
                          <a:latin typeface="+mn-lt"/>
                          <a:ea typeface="+mn-ea"/>
                          <a:cs typeface="+mn-cs"/>
                        </a:rPr>
                        <a:t>No Representations received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4" name="Table 3">
            <a:extLst>
              <a:ext uri="{FF2B5EF4-FFF2-40B4-BE49-F238E27FC236}">
                <a16:creationId xmlns:a16="http://schemas.microsoft.com/office/drawing/2014/main" id="{2CB45592-0080-CCFD-CA03-7BF77CD14628}"/>
              </a:ext>
            </a:extLst>
          </p:cNvPr>
          <p:cNvGraphicFramePr>
            <a:graphicFrameLocks noGrp="1"/>
          </p:cNvGraphicFramePr>
          <p:nvPr>
            <p:extLst>
              <p:ext uri="{D42A27DB-BD31-4B8C-83A1-F6EECF244321}">
                <p14:modId xmlns:p14="http://schemas.microsoft.com/office/powerpoint/2010/main" val="1618073869"/>
              </p:ext>
            </p:extLst>
          </p:nvPr>
        </p:nvGraphicFramePr>
        <p:xfrm>
          <a:off x="200673" y="1303009"/>
          <a:ext cx="8599544" cy="641848"/>
        </p:xfrm>
        <a:graphic>
          <a:graphicData uri="http://schemas.openxmlformats.org/drawingml/2006/table">
            <a:tbl>
              <a:tblPr firstRow="1" bandRow="1">
                <a:tableStyleId>{2D5ABB26-0587-4C30-8999-92F81FD0307C}</a:tableStyleId>
              </a:tblPr>
              <a:tblGrid>
                <a:gridCol w="3205212">
                  <a:extLst>
                    <a:ext uri="{9D8B030D-6E8A-4147-A177-3AD203B41FA5}">
                      <a16:colId xmlns:a16="http://schemas.microsoft.com/office/drawing/2014/main" val="965499758"/>
                    </a:ext>
                  </a:extLst>
                </a:gridCol>
                <a:gridCol w="1741151">
                  <a:extLst>
                    <a:ext uri="{9D8B030D-6E8A-4147-A177-3AD203B41FA5}">
                      <a16:colId xmlns:a16="http://schemas.microsoft.com/office/drawing/2014/main" val="1212895166"/>
                    </a:ext>
                  </a:extLst>
                </a:gridCol>
                <a:gridCol w="1815273">
                  <a:extLst>
                    <a:ext uri="{9D8B030D-6E8A-4147-A177-3AD203B41FA5}">
                      <a16:colId xmlns:a16="http://schemas.microsoft.com/office/drawing/2014/main" val="1790722003"/>
                    </a:ext>
                  </a:extLst>
                </a:gridCol>
                <a:gridCol w="1837908">
                  <a:extLst>
                    <a:ext uri="{9D8B030D-6E8A-4147-A177-3AD203B41FA5}">
                      <a16:colId xmlns:a16="http://schemas.microsoft.com/office/drawing/2014/main" val="2553637847"/>
                    </a:ext>
                  </a:extLst>
                </a:gridCol>
              </a:tblGrid>
              <a:tr h="263958">
                <a:tc>
                  <a:txBody>
                    <a:bodyPr/>
                    <a:lstStyle/>
                    <a:p>
                      <a:pPr>
                        <a:lnSpc>
                          <a:spcPct val="115000"/>
                        </a:lnSpc>
                        <a:spcAft>
                          <a:spcPts val="0"/>
                        </a:spcAft>
                      </a:pPr>
                      <a:r>
                        <a:rPr lang="en-GB" sz="1000" b="1" kern="1200" err="1">
                          <a:solidFill>
                            <a:schemeClr val="bg1"/>
                          </a:solidFill>
                          <a:effectLst/>
                          <a:latin typeface="+mn-lt"/>
                          <a:ea typeface="+mn-ea"/>
                          <a:cs typeface="+mn-cs"/>
                        </a:rPr>
                        <a:t>ChMC</a:t>
                      </a:r>
                      <a:r>
                        <a:rPr lang="en-GB" sz="1000" b="1" kern="1200">
                          <a:solidFill>
                            <a:schemeClr val="bg1"/>
                          </a:solidFill>
                          <a:effectLst/>
                          <a:latin typeface="+mn-lt"/>
                          <a:ea typeface="+mn-ea"/>
                          <a:cs typeface="+mn-cs"/>
                        </a:rPr>
                        <a:t> 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lnSpc>
                          <a:spcPct val="114999"/>
                        </a:lnSpc>
                        <a:spcAft>
                          <a:spcPts val="0"/>
                        </a:spcAft>
                        <a:buNone/>
                      </a:pPr>
                      <a:r>
                        <a:rPr lang="en-GB" sz="1000" b="1" kern="1200">
                          <a:solidFill>
                            <a:schemeClr val="bg1"/>
                          </a:solidFill>
                          <a:effectLst/>
                          <a:latin typeface="+mn-lt"/>
                          <a:ea typeface="+mn-ea"/>
                          <a:cs typeface="+mn-cs"/>
                        </a:rPr>
                        <a:t>Voting Parties</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tc>
                  <a:txBody>
                    <a:bodyPr/>
                    <a:lstStyle/>
                    <a:p>
                      <a:pPr lvl="0">
                        <a:lnSpc>
                          <a:spcPct val="114999"/>
                        </a:lnSpc>
                        <a:spcAft>
                          <a:spcPts val="0"/>
                        </a:spcAft>
                        <a:buNone/>
                      </a:pPr>
                      <a:r>
                        <a:rPr lang="en-GB" sz="1000" b="1" i="0" u="none" strike="noStrike" kern="1200" noProof="0">
                          <a:solidFill>
                            <a:schemeClr val="bg1"/>
                          </a:solidFill>
                          <a:effectLst/>
                        </a:rPr>
                        <a:t>Impacted Parties</a:t>
                      </a:r>
                      <a:endParaRPr lang="en-GB" sz="1000" b="1"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b="1">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377890">
                <a:tc>
                  <a:txBody>
                    <a:bodyPr/>
                    <a:lstStyle/>
                    <a:p>
                      <a:pPr marL="0" marR="0" lvl="0" indent="0" algn="l">
                        <a:lnSpc>
                          <a:spcPct val="100000"/>
                        </a:lnSpc>
                        <a:spcBef>
                          <a:spcPts val="0"/>
                        </a:spcBef>
                        <a:spcAft>
                          <a:spcPts val="0"/>
                        </a:spcAft>
                        <a:buNone/>
                      </a:pPr>
                      <a:r>
                        <a:rPr lang="en-GB" sz="1000" b="0" i="0" u="none" strike="noStrike" kern="1200" noProof="0">
                          <a:solidFill>
                            <a:schemeClr val="tx1"/>
                          </a:solidFill>
                          <a:latin typeface="Arial"/>
                        </a:rPr>
                        <a:t>None – For Information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N/A</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a:lnSpc>
                          <a:spcPct val="100000"/>
                        </a:lnSpc>
                        <a:spcBef>
                          <a:spcPts val="0"/>
                        </a:spcBef>
                        <a:spcAft>
                          <a:spcPts val="0"/>
                        </a:spcAft>
                        <a:buNone/>
                      </a:pPr>
                      <a:r>
                        <a:rPr lang="en-GB" sz="1000" b="0" i="0" u="none" strike="noStrike" kern="1200" noProof="0">
                          <a:solidFill>
                            <a:schemeClr val="tx1"/>
                          </a:solidFill>
                          <a:latin typeface="Arial"/>
                        </a:rPr>
                        <a:t>Shipper, DNO, IGT, NGT</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a:lnSpc>
                          <a:spcPct val="100000"/>
                        </a:lnSpc>
                        <a:spcBef>
                          <a:spcPts val="0"/>
                        </a:spcBef>
                        <a:spcAft>
                          <a:spcPts val="0"/>
                        </a:spcAft>
                        <a:buNone/>
                      </a:pPr>
                      <a:r>
                        <a:rPr lang="en-GB" sz="1000" b="0" i="0" u="none" strike="noStrike" kern="1200" noProof="0">
                          <a:solidFill>
                            <a:schemeClr val="tx1"/>
                          </a:solidFill>
                          <a:latin typeface="Arial"/>
                        </a:rPr>
                        <a:t>March 2023</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spTree>
    <p:extLst>
      <p:ext uri="{BB962C8B-B14F-4D97-AF65-F5344CB8AC3E}">
        <p14:creationId xmlns:p14="http://schemas.microsoft.com/office/powerpoint/2010/main" val="760367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a:t>Standalone Change Documents for Approval (EQR, BER, CCR)</a:t>
            </a:r>
          </a:p>
        </p:txBody>
      </p:sp>
    </p:spTree>
    <p:extLst>
      <p:ext uri="{BB962C8B-B14F-4D97-AF65-F5344CB8AC3E}">
        <p14:creationId xmlns:p14="http://schemas.microsoft.com/office/powerpoint/2010/main" val="3008955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339609"/>
            <a:ext cx="8229600" cy="637580"/>
          </a:xfrm>
        </p:spPr>
        <p:txBody>
          <a:bodyPr>
            <a:noAutofit/>
          </a:bodyPr>
          <a:lstStyle/>
          <a:p>
            <a:r>
              <a:rPr lang="en-GB" sz="2000"/>
              <a:t>Standalone Change Documents for Approval (BER, CCR)</a:t>
            </a:r>
            <a:br>
              <a:rPr lang="en-GB" sz="2000"/>
            </a:br>
            <a:endParaRPr lang="en-GB" sz="1400">
              <a:latin typeface="Arial"/>
              <a:cs typeface="Arial"/>
            </a:endParaRPr>
          </a:p>
        </p:txBody>
      </p:sp>
      <p:graphicFrame>
        <p:nvGraphicFramePr>
          <p:cNvPr id="9" name="Table 8">
            <a:extLst>
              <a:ext uri="{FF2B5EF4-FFF2-40B4-BE49-F238E27FC236}">
                <a16:creationId xmlns:a16="http://schemas.microsoft.com/office/drawing/2014/main" id="{E47F4072-6774-4435-8EC1-1AA054AF3544}"/>
              </a:ext>
            </a:extLst>
          </p:cNvPr>
          <p:cNvGraphicFramePr>
            <a:graphicFrameLocks noGrp="1"/>
          </p:cNvGraphicFramePr>
          <p:nvPr>
            <p:extLst>
              <p:ext uri="{D42A27DB-BD31-4B8C-83A1-F6EECF244321}">
                <p14:modId xmlns:p14="http://schemas.microsoft.com/office/powerpoint/2010/main" val="1425280769"/>
              </p:ext>
            </p:extLst>
          </p:nvPr>
        </p:nvGraphicFramePr>
        <p:xfrm>
          <a:off x="197083" y="1639766"/>
          <a:ext cx="8749834" cy="1281154"/>
        </p:xfrm>
        <a:graphic>
          <a:graphicData uri="http://schemas.openxmlformats.org/drawingml/2006/table">
            <a:tbl>
              <a:tblPr firstRow="1" bandRow="1">
                <a:tableStyleId>{2D5ABB26-0587-4C30-8999-92F81FD0307C}</a:tableStyleId>
              </a:tblPr>
              <a:tblGrid>
                <a:gridCol w="1450233">
                  <a:extLst>
                    <a:ext uri="{9D8B030D-6E8A-4147-A177-3AD203B41FA5}">
                      <a16:colId xmlns:a16="http://schemas.microsoft.com/office/drawing/2014/main" val="4080995352"/>
                    </a:ext>
                  </a:extLst>
                </a:gridCol>
                <a:gridCol w="5081551">
                  <a:extLst>
                    <a:ext uri="{9D8B030D-6E8A-4147-A177-3AD203B41FA5}">
                      <a16:colId xmlns:a16="http://schemas.microsoft.com/office/drawing/2014/main" val="965499758"/>
                    </a:ext>
                  </a:extLst>
                </a:gridCol>
                <a:gridCol w="2218050">
                  <a:extLst>
                    <a:ext uri="{9D8B030D-6E8A-4147-A177-3AD203B41FA5}">
                      <a16:colId xmlns:a16="http://schemas.microsoft.com/office/drawing/2014/main" val="1790722003"/>
                    </a:ext>
                  </a:extLst>
                </a:gridCol>
              </a:tblGrid>
              <a:tr h="605839">
                <a:tc>
                  <a:txBody>
                    <a:bodyPr/>
                    <a:lstStyle/>
                    <a:p>
                      <a:pPr>
                        <a:lnSpc>
                          <a:spcPct val="115000"/>
                        </a:lnSpc>
                        <a:spcAft>
                          <a:spcPts val="0"/>
                        </a:spcAft>
                      </a:pPr>
                      <a:r>
                        <a:rPr lang="en-GB" sz="1400" b="1" kern="1200">
                          <a:solidFill>
                            <a:schemeClr val="bg1"/>
                          </a:solidFill>
                          <a:effectLst/>
                          <a:latin typeface="+mn-lt"/>
                          <a:ea typeface="+mn-ea"/>
                          <a:cs typeface="+mn-cs"/>
                        </a:rPr>
                        <a:t>Document link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0"/>
                        </a:spcAft>
                      </a:pPr>
                      <a:r>
                        <a:rPr lang="en-GB" sz="1400" b="1" kern="1200">
                          <a:solidFill>
                            <a:schemeClr val="bg1"/>
                          </a:solidFill>
                          <a:effectLst/>
                          <a:latin typeface="+mn-lt"/>
                          <a:ea typeface="+mn-ea"/>
                          <a:cs typeface="+mn-cs"/>
                        </a:rPr>
                        <a:t>XRN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nSpc>
                          <a:spcPct val="115000"/>
                        </a:lnSpc>
                        <a:spcAft>
                          <a:spcPts val="0"/>
                        </a:spcAft>
                      </a:pPr>
                      <a:r>
                        <a:rPr lang="en-GB" sz="1400" b="1"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675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kern="1200" baseline="0">
                          <a:solidFill>
                            <a:schemeClr val="tx1"/>
                          </a:solidFill>
                          <a:latin typeface="Arial" panose="020B0604020202020204" pitchFamily="34" charset="0"/>
                          <a:ea typeface="+mn-ea"/>
                          <a:cs typeface="Arial" panose="020B0604020202020204" pitchFamily="34" charset="0"/>
                          <a:hlinkClick r:id="rId3"/>
                        </a:rPr>
                        <a:t>CCR</a:t>
                      </a:r>
                      <a:endParaRPr lang="en-GB" sz="1600" b="1" kern="1200" baseline="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baseline="0">
                          <a:solidFill>
                            <a:schemeClr val="tx1"/>
                          </a:solidFill>
                          <a:latin typeface="Arial" panose="020B0604020202020204" pitchFamily="34" charset="0"/>
                          <a:ea typeface="+mn-ea"/>
                          <a:cs typeface="Arial" panose="020B0604020202020204" pitchFamily="34" charset="0"/>
                        </a:rPr>
                        <a:t>XRN5555 - </a:t>
                      </a:r>
                      <a:r>
                        <a:rPr lang="en-US" sz="1600" b="0" kern="1200" baseline="0">
                          <a:solidFill>
                            <a:schemeClr val="tx1"/>
                          </a:solidFill>
                          <a:latin typeface="Arial" panose="020B0604020202020204" pitchFamily="34" charset="0"/>
                          <a:ea typeface="+mn-ea"/>
                          <a:cs typeface="Arial" panose="020B0604020202020204" pitchFamily="34" charset="0"/>
                        </a:rPr>
                        <a:t>Amend existing Large Load Site Reporting</a:t>
                      </a:r>
                      <a:endParaRPr lang="en-GB" sz="1600" b="0" kern="1200" baseline="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baseline="0">
                          <a:solidFill>
                            <a:schemeClr val="tx1"/>
                          </a:solidFill>
                          <a:latin typeface="Arial" panose="020B0604020202020204" pitchFamily="34" charset="0"/>
                          <a:ea typeface="+mn-ea"/>
                          <a:cs typeface="Arial" panose="020B0604020202020204" pitchFamily="34" charset="0"/>
                        </a:rPr>
                        <a:t>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spTree>
    <p:extLst>
      <p:ext uri="{BB962C8B-B14F-4D97-AF65-F5344CB8AC3E}">
        <p14:creationId xmlns:p14="http://schemas.microsoft.com/office/powerpoint/2010/main" val="1999869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5" y="114056"/>
            <a:ext cx="8820472" cy="416011"/>
          </a:xfrm>
        </p:spPr>
        <p:txBody>
          <a:bodyPr>
            <a:noAutofit/>
          </a:bodyPr>
          <a:lstStyle/>
          <a:p>
            <a:r>
              <a:rPr lang="en-GB" sz="2000">
                <a:latin typeface="Arial"/>
                <a:cs typeface="Arial"/>
              </a:rPr>
              <a:t>Forecasted Year End Spend (BP22)</a:t>
            </a:r>
          </a:p>
        </p:txBody>
      </p:sp>
      <p:sp>
        <p:nvSpPr>
          <p:cNvPr id="3" name="TextBox 2">
            <a:extLst>
              <a:ext uri="{FF2B5EF4-FFF2-40B4-BE49-F238E27FC236}">
                <a16:creationId xmlns:a16="http://schemas.microsoft.com/office/drawing/2014/main" id="{F06A1C64-9763-42CC-940B-75928C320920}"/>
              </a:ext>
            </a:extLst>
          </p:cNvPr>
          <p:cNvSpPr txBox="1"/>
          <p:nvPr/>
        </p:nvSpPr>
        <p:spPr>
          <a:xfrm>
            <a:off x="539552" y="645186"/>
            <a:ext cx="8064895" cy="76944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The graph below illustrates the current forecast for financial year-end utilisation of the General Change investment budget (BP22) –  this is subject to change should ChMC approve further change delivery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Total committed spend has decreased by £92,473 following approvals in February </a:t>
            </a:r>
            <a:r>
              <a:rPr kumimoji="0" lang="en-GB" sz="1100" b="0" i="0" u="none" strike="noStrike" kern="1200" cap="none" spc="0" normalizeH="0" baseline="0" noProof="0" err="1">
                <a:ln>
                  <a:noFill/>
                </a:ln>
                <a:solidFill>
                  <a:prstClr val="black"/>
                </a:solidFill>
                <a:effectLst/>
                <a:uLnTx/>
                <a:uFillTx/>
                <a:latin typeface="Arial"/>
                <a:ea typeface="+mn-ea"/>
                <a:cs typeface="+mn-cs"/>
              </a:rPr>
              <a:t>ChMC</a:t>
            </a: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Link to </a:t>
            </a:r>
            <a:r>
              <a:rPr kumimoji="0" lang="en-GB" sz="1100" b="0" i="0" u="none" strike="noStrike" kern="1200" cap="none" spc="0" normalizeH="0" baseline="0" noProof="0" err="1">
                <a:ln>
                  <a:noFill/>
                </a:ln>
                <a:solidFill>
                  <a:prstClr val="black"/>
                </a:solidFill>
                <a:effectLst/>
                <a:uLnTx/>
                <a:uFillTx/>
                <a:latin typeface="Arial"/>
                <a:ea typeface="+mn-ea"/>
                <a:cs typeface="+mn-cs"/>
              </a:rPr>
              <a:t>ChMC</a:t>
            </a:r>
            <a:r>
              <a:rPr kumimoji="0" lang="en-GB" sz="1100" b="0" i="0" u="none" strike="noStrike" kern="1200" cap="none" spc="0" normalizeH="0" baseline="0" noProof="0">
                <a:ln>
                  <a:noFill/>
                </a:ln>
                <a:solidFill>
                  <a:prstClr val="black"/>
                </a:solidFill>
                <a:effectLst/>
                <a:uLnTx/>
                <a:uFillTx/>
                <a:latin typeface="Arial"/>
                <a:ea typeface="+mn-ea"/>
                <a:cs typeface="+mn-cs"/>
              </a:rPr>
              <a:t> Change Budget </a:t>
            </a:r>
            <a:r>
              <a:rPr kumimoji="0" lang="en-GB" sz="1100" b="0" i="0" u="none" strike="noStrike" kern="1200" cap="none" spc="0" normalizeH="0" baseline="0" noProof="0">
                <a:ln>
                  <a:noFill/>
                </a:ln>
                <a:solidFill>
                  <a:prstClr val="black"/>
                </a:solidFill>
                <a:effectLst/>
                <a:uLnTx/>
                <a:uFillTx/>
                <a:latin typeface="Arial"/>
                <a:ea typeface="+mn-ea"/>
                <a:cs typeface="+mn-cs"/>
                <a:hlinkClick r:id="rId2"/>
              </a:rPr>
              <a:t>spreadsheet</a:t>
            </a:r>
            <a:endParaRPr kumimoji="0" lang="en-GB" sz="11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6" name="Chart 5">
            <a:extLst>
              <a:ext uri="{FF2B5EF4-FFF2-40B4-BE49-F238E27FC236}">
                <a16:creationId xmlns:a16="http://schemas.microsoft.com/office/drawing/2014/main" id="{4E294E9E-E8CA-5B85-70B7-E942435DC4AB}"/>
              </a:ext>
              <a:ext uri="{147F2762-F138-4A5C-976F-8EAC2B608ADB}">
                <a16:predDERef xmlns:a16="http://schemas.microsoft.com/office/drawing/2014/main" pred="{4EEB6BFD-EC0F-4777-AF79-D78AC53CDC81}"/>
              </a:ext>
            </a:extLst>
          </p:cNvPr>
          <p:cNvGraphicFramePr>
            <a:graphicFrameLocks/>
          </p:cNvGraphicFramePr>
          <p:nvPr/>
        </p:nvGraphicFramePr>
        <p:xfrm>
          <a:off x="269201" y="1414627"/>
          <a:ext cx="8605595" cy="35210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421" y="2020490"/>
            <a:ext cx="8797158" cy="1102519"/>
          </a:xfrm>
        </p:spPr>
        <p:txBody>
          <a:bodyPr>
            <a:normAutofit fontScale="90000"/>
          </a:bodyPr>
          <a:lstStyle/>
          <a:p>
            <a:pPr>
              <a:lnSpc>
                <a:spcPct val="100000"/>
              </a:lnSpc>
            </a:pPr>
            <a:r>
              <a:rPr lang="en-GB" sz="3100">
                <a:latin typeface="+mn-lt"/>
              </a:rPr>
              <a:t>June 23 Release</a:t>
            </a:r>
            <a:br>
              <a:rPr lang="en-GB" sz="3100">
                <a:latin typeface="+mn-lt"/>
              </a:rPr>
            </a:br>
            <a:br>
              <a:rPr lang="en-GB" sz="2025">
                <a:latin typeface="+mn-lt"/>
              </a:rPr>
            </a:br>
            <a:r>
              <a:rPr lang="en-GB" sz="2700">
                <a:latin typeface="+mn-lt"/>
              </a:rPr>
              <a:t>Scope Deferral </a:t>
            </a:r>
            <a:r>
              <a:rPr lang="en-GB" sz="2700">
                <a:latin typeface="+mn-lt"/>
                <a:cs typeface="Poppins Light"/>
              </a:rPr>
              <a:t>Impact Assessment </a:t>
            </a:r>
            <a:br>
              <a:rPr lang="en-GB" sz="3000"/>
            </a:br>
            <a:endParaRPr lang="en-GB"/>
          </a:p>
        </p:txBody>
      </p:sp>
      <p:sp>
        <p:nvSpPr>
          <p:cNvPr id="3" name="Subtitle 2"/>
          <p:cNvSpPr>
            <a:spLocks noGrp="1"/>
          </p:cNvSpPr>
          <p:nvPr>
            <p:ph type="subTitle" idx="1"/>
          </p:nvPr>
        </p:nvSpPr>
        <p:spPr>
          <a:xfrm>
            <a:off x="1127401" y="3416731"/>
            <a:ext cx="6400800" cy="591999"/>
          </a:xfrm>
        </p:spPr>
        <p:txBody>
          <a:bodyPr vert="horz" lIns="91440" tIns="45720" rIns="91440" bIns="45720" rtlCol="0" anchor="t">
            <a:normAutofit/>
          </a:bodyPr>
          <a:lstStyle/>
          <a:p>
            <a:r>
              <a:rPr lang="en-GB" sz="1800" b="1" err="1">
                <a:solidFill>
                  <a:srgbClr val="3E5AA8"/>
                </a:solidFill>
                <a:latin typeface="+mn-lt"/>
                <a:ea typeface="+mj-ea"/>
                <a:cs typeface="Poppins Light"/>
              </a:rPr>
              <a:t>ChMC</a:t>
            </a:r>
            <a:r>
              <a:rPr lang="en-GB" sz="1800" b="1">
                <a:solidFill>
                  <a:srgbClr val="3E5AA8"/>
                </a:solidFill>
                <a:latin typeface="+mn-lt"/>
                <a:ea typeface="+mj-ea"/>
                <a:cs typeface="Poppins Light"/>
              </a:rPr>
              <a:t> Decision Required </a:t>
            </a:r>
          </a:p>
        </p:txBody>
      </p:sp>
    </p:spTree>
    <p:extLst>
      <p:ext uri="{BB962C8B-B14F-4D97-AF65-F5344CB8AC3E}">
        <p14:creationId xmlns:p14="http://schemas.microsoft.com/office/powerpoint/2010/main" val="887362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0FD382C3-C9A2-4867-A917-1B243CC683DC}"/>
              </a:ext>
            </a:extLst>
          </p:cNvPr>
          <p:cNvSpPr txBox="1">
            <a:spLocks/>
          </p:cNvSpPr>
          <p:nvPr/>
        </p:nvSpPr>
        <p:spPr>
          <a:xfrm>
            <a:off x="718439" y="266190"/>
            <a:ext cx="7655880" cy="369332"/>
          </a:xfrm>
          <a:prstGeom prst="rect">
            <a:avLst/>
          </a:prstGeom>
        </p:spPr>
        <p:txBody>
          <a:bodyPr wrap="square">
            <a:spAutoFit/>
          </a:bodyPr>
          <a:lstStyle>
            <a:lvl1pPr marL="0" algn="ctr" eaLnBrk="1" hangingPunct="1">
              <a:defRPr kumimoji="0" lang="en-GB" sz="3462"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vl2pPr marL="608853" eaLnBrk="1" hangingPunct="1">
              <a:defRPr>
                <a:latin typeface="+mn-lt"/>
                <a:ea typeface="+mn-ea"/>
                <a:cs typeface="+mn-cs"/>
              </a:defRPr>
            </a:lvl2pPr>
            <a:lvl3pPr marL="1217706" eaLnBrk="1" hangingPunct="1">
              <a:defRPr>
                <a:latin typeface="+mn-lt"/>
                <a:ea typeface="+mn-ea"/>
                <a:cs typeface="+mn-cs"/>
              </a:defRPr>
            </a:lvl3pPr>
            <a:lvl4pPr marL="1826560" eaLnBrk="1" hangingPunct="1">
              <a:defRPr>
                <a:latin typeface="+mn-lt"/>
                <a:ea typeface="+mn-ea"/>
                <a:cs typeface="+mn-cs"/>
              </a:defRPr>
            </a:lvl4pPr>
            <a:lvl5pPr marL="2435413" eaLnBrk="1" hangingPunct="1">
              <a:defRPr>
                <a:latin typeface="+mn-lt"/>
                <a:ea typeface="+mn-ea"/>
                <a:cs typeface="+mn-cs"/>
              </a:defRPr>
            </a:lvl5pPr>
            <a:lvl6pPr marL="3044266" eaLnBrk="1" hangingPunct="1">
              <a:defRPr>
                <a:latin typeface="+mn-lt"/>
                <a:ea typeface="+mn-ea"/>
                <a:cs typeface="+mn-cs"/>
              </a:defRPr>
            </a:lvl6pPr>
            <a:lvl7pPr marL="3653119" eaLnBrk="1" hangingPunct="1">
              <a:defRPr>
                <a:latin typeface="+mn-lt"/>
                <a:ea typeface="+mn-ea"/>
                <a:cs typeface="+mn-cs"/>
              </a:defRPr>
            </a:lvl7pPr>
            <a:lvl8pPr marL="4261973" eaLnBrk="1" hangingPunct="1">
              <a:defRPr>
                <a:latin typeface="+mn-lt"/>
                <a:ea typeface="+mn-ea"/>
                <a:cs typeface="+mn-cs"/>
              </a:defRPr>
            </a:lvl8pPr>
            <a:lvl9pPr marL="4870826" eaLnBrk="1" hangingPunct="1">
              <a:defRPr>
                <a:latin typeface="+mn-lt"/>
                <a:ea typeface="+mn-ea"/>
                <a:cs typeface="+mn-cs"/>
              </a:defRPr>
            </a:lvl9pPr>
          </a:lstStyle>
          <a:p>
            <a:pPr defTabSz="914378">
              <a:spcBef>
                <a:spcPct val="0"/>
              </a:spcBef>
            </a:pPr>
            <a:r>
              <a:rPr lang="en-US" sz="1800" b="1" kern="1200">
                <a:solidFill>
                  <a:srgbClr val="3E5AA8"/>
                </a:solidFill>
                <a:latin typeface="Arial"/>
                <a:cs typeface="Arial"/>
              </a:rPr>
              <a:t>Impact Assessment - Deferring Implementation of XRN5186 </a:t>
            </a:r>
          </a:p>
        </p:txBody>
      </p:sp>
      <p:sp>
        <p:nvSpPr>
          <p:cNvPr id="6" name="Text Placeholder 2">
            <a:extLst>
              <a:ext uri="{FF2B5EF4-FFF2-40B4-BE49-F238E27FC236}">
                <a16:creationId xmlns:a16="http://schemas.microsoft.com/office/drawing/2014/main" id="{4350B266-9B55-4791-95D8-0188CC314FF1}"/>
              </a:ext>
            </a:extLst>
          </p:cNvPr>
          <p:cNvSpPr txBox="1">
            <a:spLocks/>
          </p:cNvSpPr>
          <p:nvPr/>
        </p:nvSpPr>
        <p:spPr>
          <a:xfrm>
            <a:off x="93644" y="772042"/>
            <a:ext cx="8956713" cy="3875474"/>
          </a:xfrm>
          <a:prstGeom prst="rect">
            <a:avLst/>
          </a:prstGeom>
        </p:spPr>
        <p:txBody>
          <a:bodyPr/>
          <a:lstStyle>
            <a:lvl1pPr marL="0" eaLnBrk="1" hangingPunct="1">
              <a:defRPr sz="1199">
                <a:solidFill>
                  <a:schemeClr val="accent1"/>
                </a:solidFill>
                <a:latin typeface="+mn-lt"/>
                <a:ea typeface="+mn-ea"/>
                <a:cs typeface="+mn-cs"/>
              </a:defRPr>
            </a:lvl1pPr>
            <a:lvl2pPr marL="608853" eaLnBrk="1" hangingPunct="1">
              <a:defRPr sz="1199">
                <a:solidFill>
                  <a:schemeClr val="accent1"/>
                </a:solidFill>
                <a:latin typeface="+mn-lt"/>
                <a:ea typeface="+mn-ea"/>
                <a:cs typeface="+mn-cs"/>
              </a:defRPr>
            </a:lvl2pPr>
            <a:lvl3pPr marL="1217706" eaLnBrk="1" hangingPunct="1">
              <a:defRPr sz="1199">
                <a:solidFill>
                  <a:schemeClr val="accent1"/>
                </a:solidFill>
                <a:latin typeface="+mn-lt"/>
                <a:ea typeface="+mn-ea"/>
                <a:cs typeface="+mn-cs"/>
              </a:defRPr>
            </a:lvl3pPr>
            <a:lvl4pPr marL="1826560" eaLnBrk="1" hangingPunct="1">
              <a:defRPr sz="1199">
                <a:solidFill>
                  <a:schemeClr val="accent1"/>
                </a:solidFill>
                <a:latin typeface="+mn-lt"/>
                <a:ea typeface="+mn-ea"/>
                <a:cs typeface="+mn-cs"/>
              </a:defRPr>
            </a:lvl4pPr>
            <a:lvl5pPr marL="2435413" eaLnBrk="1" hangingPunct="1">
              <a:defRPr sz="1199">
                <a:solidFill>
                  <a:schemeClr val="accent1"/>
                </a:solidFill>
                <a:latin typeface="+mn-lt"/>
                <a:ea typeface="+mn-ea"/>
                <a:cs typeface="+mn-cs"/>
              </a:defRPr>
            </a:lvl5pPr>
            <a:lvl6pPr marL="3044266" eaLnBrk="1" hangingPunct="1">
              <a:defRPr>
                <a:latin typeface="+mn-lt"/>
                <a:ea typeface="+mn-ea"/>
                <a:cs typeface="+mn-cs"/>
              </a:defRPr>
            </a:lvl6pPr>
            <a:lvl7pPr marL="3653119" eaLnBrk="1" hangingPunct="1">
              <a:defRPr>
                <a:latin typeface="+mn-lt"/>
                <a:ea typeface="+mn-ea"/>
                <a:cs typeface="+mn-cs"/>
              </a:defRPr>
            </a:lvl7pPr>
            <a:lvl8pPr marL="4261973" eaLnBrk="1" hangingPunct="1">
              <a:defRPr>
                <a:latin typeface="+mn-lt"/>
                <a:ea typeface="+mn-ea"/>
                <a:cs typeface="+mn-cs"/>
              </a:defRPr>
            </a:lvl8pPr>
            <a:lvl9pPr marL="4870826" eaLnBrk="1" hangingPunct="1">
              <a:defRPr>
                <a:latin typeface="+mn-lt"/>
                <a:ea typeface="+mn-ea"/>
                <a:cs typeface="+mn-cs"/>
              </a:defRPr>
            </a:lvl9pPr>
          </a:lstStyle>
          <a:p>
            <a:pPr defTabSz="598606">
              <a:lnSpc>
                <a:spcPct val="90000"/>
              </a:lnSpc>
              <a:spcBef>
                <a:spcPct val="0"/>
              </a:spcBef>
              <a:spcAft>
                <a:spcPct val="20000"/>
              </a:spcAft>
              <a:defRPr/>
            </a:pPr>
            <a:r>
              <a:rPr lang="en-US" sz="1200" b="1" u="sng">
                <a:solidFill>
                  <a:srgbClr val="000000"/>
                </a:solidFill>
                <a:latin typeface="Arial"/>
                <a:cs typeface="Arial"/>
              </a:rPr>
              <a:t>Background</a:t>
            </a:r>
          </a:p>
          <a:p>
            <a:pPr marL="214313" indent="-214313" defTabSz="598606">
              <a:lnSpc>
                <a:spcPct val="90000"/>
              </a:lnSpc>
              <a:spcBef>
                <a:spcPct val="0"/>
              </a:spcBef>
              <a:spcAft>
                <a:spcPct val="20000"/>
              </a:spcAft>
              <a:buFont typeface="Arial" panose="020B0604020202020204" pitchFamily="34" charset="0"/>
              <a:buChar char="•"/>
              <a:defRPr/>
            </a:pPr>
            <a:r>
              <a:rPr lang="en-US" sz="1200">
                <a:solidFill>
                  <a:srgbClr val="000000"/>
                </a:solidFill>
                <a:latin typeface="Arial"/>
                <a:cs typeface="Arial"/>
              </a:rPr>
              <a:t>Northern Gas Networks have requested an impact assessment be undertaken by the June-23 Project Team to assess what options are available if XRN5186 (MOD0701) is deferred and implemented at a later date</a:t>
            </a:r>
          </a:p>
          <a:p>
            <a:pPr defTabSz="598606">
              <a:lnSpc>
                <a:spcPct val="90000"/>
              </a:lnSpc>
              <a:spcBef>
                <a:spcPct val="0"/>
              </a:spcBef>
              <a:spcAft>
                <a:spcPct val="20000"/>
              </a:spcAft>
              <a:defRPr/>
            </a:pPr>
            <a:endParaRPr lang="en-US" sz="1200" b="1">
              <a:solidFill>
                <a:srgbClr val="000000"/>
              </a:solidFill>
              <a:latin typeface="Arial"/>
              <a:cs typeface="Arial"/>
            </a:endParaRPr>
          </a:p>
          <a:p>
            <a:pPr defTabSz="598606">
              <a:lnSpc>
                <a:spcPct val="90000"/>
              </a:lnSpc>
              <a:spcBef>
                <a:spcPct val="0"/>
              </a:spcBef>
              <a:spcAft>
                <a:spcPct val="20000"/>
              </a:spcAft>
              <a:defRPr/>
            </a:pPr>
            <a:r>
              <a:rPr lang="en-US" sz="1200" b="1" u="sng">
                <a:solidFill>
                  <a:srgbClr val="000000"/>
                </a:solidFill>
                <a:latin typeface="Arial"/>
                <a:cs typeface="Arial"/>
              </a:rPr>
              <a:t>Assumption</a:t>
            </a:r>
          </a:p>
          <a:p>
            <a:pPr marL="214313" indent="-214313" defTabSz="598606">
              <a:lnSpc>
                <a:spcPct val="90000"/>
              </a:lnSpc>
              <a:spcBef>
                <a:spcPct val="0"/>
              </a:spcBef>
              <a:spcAft>
                <a:spcPct val="20000"/>
              </a:spcAft>
              <a:buFont typeface="Arial" panose="020B0604020202020204" pitchFamily="34" charset="0"/>
              <a:buChar char="•"/>
              <a:defRPr/>
            </a:pPr>
            <a:r>
              <a:rPr lang="en-US" sz="1200">
                <a:solidFill>
                  <a:srgbClr val="000000"/>
                </a:solidFill>
                <a:latin typeface="Arial"/>
                <a:cs typeface="Arial"/>
              </a:rPr>
              <a:t>Four options have been identified and were considered within this Impact Assessment </a:t>
            </a:r>
          </a:p>
          <a:p>
            <a:pPr marL="214313" indent="-214313" defTabSz="598606">
              <a:lnSpc>
                <a:spcPct val="90000"/>
              </a:lnSpc>
              <a:spcBef>
                <a:spcPct val="0"/>
              </a:spcBef>
              <a:spcAft>
                <a:spcPct val="20000"/>
              </a:spcAft>
              <a:buFont typeface="Arial" panose="020B0604020202020204" pitchFamily="34" charset="0"/>
              <a:buChar char="•"/>
              <a:defRPr/>
            </a:pPr>
            <a:r>
              <a:rPr lang="en-US" sz="1200">
                <a:solidFill>
                  <a:srgbClr val="000000"/>
                </a:solidFill>
                <a:latin typeface="Arial"/>
                <a:cs typeface="Arial"/>
              </a:rPr>
              <a:t>The options and costs provided have considered an alternative implementation date for the related June-23 scope</a:t>
            </a:r>
          </a:p>
          <a:p>
            <a:pPr defTabSz="598606">
              <a:lnSpc>
                <a:spcPct val="90000"/>
              </a:lnSpc>
              <a:spcBef>
                <a:spcPct val="0"/>
              </a:spcBef>
              <a:spcAft>
                <a:spcPct val="20000"/>
              </a:spcAft>
              <a:defRPr/>
            </a:pPr>
            <a:endParaRPr lang="en-US" sz="1200">
              <a:solidFill>
                <a:srgbClr val="000000"/>
              </a:solidFill>
              <a:latin typeface="Arial"/>
              <a:cs typeface="Arial"/>
            </a:endParaRPr>
          </a:p>
          <a:p>
            <a:pPr defTabSz="598606">
              <a:lnSpc>
                <a:spcPct val="90000"/>
              </a:lnSpc>
              <a:spcBef>
                <a:spcPct val="0"/>
              </a:spcBef>
              <a:spcAft>
                <a:spcPct val="20000"/>
              </a:spcAft>
              <a:defRPr/>
            </a:pPr>
            <a:r>
              <a:rPr lang="en-US" sz="1200" b="1" u="sng">
                <a:solidFill>
                  <a:srgbClr val="000000"/>
                </a:solidFill>
                <a:latin typeface="Arial"/>
                <a:cs typeface="Arial"/>
              </a:rPr>
              <a:t>Considerations</a:t>
            </a:r>
          </a:p>
          <a:p>
            <a:pPr marL="214313" indent="-214313" defTabSz="598606">
              <a:lnSpc>
                <a:spcPct val="90000"/>
              </a:lnSpc>
              <a:spcBef>
                <a:spcPct val="0"/>
              </a:spcBef>
              <a:spcAft>
                <a:spcPct val="20000"/>
              </a:spcAft>
              <a:buFont typeface="Arial" panose="020B0604020202020204" pitchFamily="34" charset="0"/>
              <a:buChar char="•"/>
              <a:defRPr/>
            </a:pPr>
            <a:r>
              <a:rPr lang="en-US" sz="1200">
                <a:solidFill>
                  <a:srgbClr val="000000"/>
                </a:solidFill>
                <a:latin typeface="Arial"/>
                <a:cs typeface="Arial"/>
              </a:rPr>
              <a:t>Impacts on Release capacity for November-23 have not been assessed at this stage </a:t>
            </a:r>
          </a:p>
          <a:p>
            <a:pPr marL="214313" indent="-214313" defTabSz="598606">
              <a:lnSpc>
                <a:spcPct val="90000"/>
              </a:lnSpc>
              <a:spcBef>
                <a:spcPct val="0"/>
              </a:spcBef>
              <a:spcAft>
                <a:spcPct val="20000"/>
              </a:spcAft>
              <a:buFont typeface="Arial" panose="020B0604020202020204" pitchFamily="34" charset="0"/>
              <a:buChar char="•"/>
              <a:defRPr/>
            </a:pPr>
            <a:r>
              <a:rPr lang="en-US" sz="1200">
                <a:solidFill>
                  <a:srgbClr val="000000"/>
                </a:solidFill>
                <a:latin typeface="Arial"/>
                <a:cs typeface="Arial"/>
              </a:rPr>
              <a:t>Potential that moving June-23 could lead to delay in delivery of other DSC change</a:t>
            </a:r>
          </a:p>
          <a:p>
            <a:pPr marL="214313" indent="-214313" defTabSz="598606">
              <a:lnSpc>
                <a:spcPct val="90000"/>
              </a:lnSpc>
              <a:spcBef>
                <a:spcPct val="0"/>
              </a:spcBef>
              <a:spcAft>
                <a:spcPct val="20000"/>
              </a:spcAft>
              <a:buFont typeface="Arial" panose="020B0604020202020204" pitchFamily="34" charset="0"/>
              <a:buChar char="•"/>
              <a:defRPr/>
            </a:pPr>
            <a:r>
              <a:rPr lang="en-US" sz="1200">
                <a:solidFill>
                  <a:srgbClr val="000000"/>
                </a:solidFill>
                <a:latin typeface="Arial"/>
                <a:cs typeface="Arial"/>
              </a:rPr>
              <a:t>Increase risk profile of November-23 if multiple changes are progressed in tandem  </a:t>
            </a:r>
          </a:p>
          <a:p>
            <a:pPr defTabSz="598606">
              <a:lnSpc>
                <a:spcPct val="90000"/>
              </a:lnSpc>
              <a:spcBef>
                <a:spcPct val="0"/>
              </a:spcBef>
              <a:spcAft>
                <a:spcPct val="20000"/>
              </a:spcAft>
              <a:defRPr/>
            </a:pPr>
            <a:endParaRPr lang="en-US" sz="1200" b="1">
              <a:solidFill>
                <a:srgbClr val="000000"/>
              </a:solidFill>
              <a:latin typeface="Arial"/>
              <a:cs typeface="Arial"/>
            </a:endParaRPr>
          </a:p>
          <a:p>
            <a:pPr defTabSz="598606">
              <a:lnSpc>
                <a:spcPct val="90000"/>
              </a:lnSpc>
              <a:spcBef>
                <a:spcPct val="0"/>
              </a:spcBef>
              <a:spcAft>
                <a:spcPct val="20000"/>
              </a:spcAft>
              <a:defRPr/>
            </a:pPr>
            <a:r>
              <a:rPr lang="en-US" sz="1200" b="1" u="sng">
                <a:solidFill>
                  <a:srgbClr val="000000"/>
                </a:solidFill>
                <a:latin typeface="Arial"/>
                <a:cs typeface="Arial"/>
              </a:rPr>
              <a:t>Options</a:t>
            </a:r>
          </a:p>
          <a:p>
            <a:pPr marL="171450" indent="-171450" defTabSz="685800">
              <a:buFont typeface="+mj-lt"/>
              <a:buAutoNum type="arabicPeriod"/>
              <a:defRPr/>
            </a:pPr>
            <a:r>
              <a:rPr lang="en-US" sz="1200">
                <a:solidFill>
                  <a:srgbClr val="000000"/>
                </a:solidFill>
                <a:latin typeface="Arial"/>
                <a:cs typeface="Arial"/>
              </a:rPr>
              <a:t>Remove XRN5186 from June-23 Release after completion of related project deliverables up until 28/04</a:t>
            </a:r>
            <a:endParaRPr lang="en-GB" sz="1200">
              <a:solidFill>
                <a:srgbClr val="000000"/>
              </a:solidFill>
              <a:latin typeface="Arial"/>
              <a:cs typeface="Arial"/>
            </a:endParaRPr>
          </a:p>
          <a:p>
            <a:pPr marL="171450" indent="-171450" defTabSz="685800">
              <a:buFont typeface="+mj-lt"/>
              <a:buAutoNum type="arabicPeriod"/>
              <a:defRPr/>
            </a:pPr>
            <a:r>
              <a:rPr lang="en-US" sz="1200">
                <a:solidFill>
                  <a:srgbClr val="000000"/>
                </a:solidFill>
                <a:latin typeface="Arial"/>
                <a:cs typeface="Arial"/>
              </a:rPr>
              <a:t>Remove XRN5186 from June-23 Release after completion of related project deliverables up until 09/06</a:t>
            </a:r>
          </a:p>
          <a:p>
            <a:pPr marL="171450" indent="-171450" defTabSz="685800">
              <a:buFont typeface="+mj-lt"/>
              <a:buAutoNum type="arabicPeriod" startAt="3"/>
              <a:defRPr/>
            </a:pPr>
            <a:r>
              <a:rPr lang="en-GB" sz="1200">
                <a:solidFill>
                  <a:srgbClr val="000000"/>
                </a:solidFill>
                <a:latin typeface="Arial"/>
                <a:cs typeface="Arial"/>
              </a:rPr>
              <a:t>Stop the delivery of June-23 Release after </a:t>
            </a:r>
            <a:r>
              <a:rPr lang="en-US" sz="1200">
                <a:solidFill>
                  <a:srgbClr val="000000"/>
                </a:solidFill>
                <a:latin typeface="Arial"/>
                <a:cs typeface="Arial"/>
              </a:rPr>
              <a:t>completion of all project deliverables up until 28/04 </a:t>
            </a:r>
            <a:endParaRPr lang="en-GB" sz="1200">
              <a:solidFill>
                <a:srgbClr val="000000"/>
              </a:solidFill>
              <a:latin typeface="Arial"/>
              <a:cs typeface="Arial"/>
            </a:endParaRPr>
          </a:p>
          <a:p>
            <a:pPr marL="171450" indent="-171450" defTabSz="685800">
              <a:buFont typeface="+mj-lt"/>
              <a:buAutoNum type="arabicPeriod" startAt="3"/>
              <a:defRPr/>
            </a:pPr>
            <a:r>
              <a:rPr lang="en-GB" sz="1200">
                <a:solidFill>
                  <a:srgbClr val="000000"/>
                </a:solidFill>
                <a:latin typeface="Arial"/>
                <a:cs typeface="Arial"/>
              </a:rPr>
              <a:t>Stop the delivery of June-23 Release </a:t>
            </a:r>
            <a:r>
              <a:rPr lang="en-US" sz="1200">
                <a:solidFill>
                  <a:srgbClr val="000000"/>
                </a:solidFill>
                <a:latin typeface="Arial"/>
                <a:cs typeface="Arial"/>
              </a:rPr>
              <a:t>after completion of all project deliverables up until 09/06</a:t>
            </a:r>
          </a:p>
          <a:p>
            <a:pPr defTabSz="685800">
              <a:defRPr/>
            </a:pPr>
            <a:endParaRPr lang="en-GB" sz="1200">
              <a:solidFill>
                <a:srgbClr val="000000"/>
              </a:solidFill>
              <a:latin typeface="Arial"/>
              <a:cs typeface="Arial"/>
            </a:endParaRPr>
          </a:p>
          <a:p>
            <a:pPr defTabSz="685800">
              <a:defRPr/>
            </a:pPr>
            <a:r>
              <a:rPr lang="en-GB" sz="1050">
                <a:solidFill>
                  <a:srgbClr val="000000"/>
                </a:solidFill>
                <a:latin typeface="Arial"/>
                <a:cs typeface="Arial"/>
              </a:rPr>
              <a:t>*Options</a:t>
            </a:r>
            <a:r>
              <a:rPr lang="en-GB" sz="1050" b="1">
                <a:solidFill>
                  <a:srgbClr val="000000"/>
                </a:solidFill>
                <a:latin typeface="Arial"/>
                <a:cs typeface="Arial"/>
              </a:rPr>
              <a:t> 1 </a:t>
            </a:r>
            <a:r>
              <a:rPr lang="en-GB" sz="1050">
                <a:solidFill>
                  <a:srgbClr val="000000"/>
                </a:solidFill>
                <a:latin typeface="Arial"/>
                <a:cs typeface="Arial"/>
              </a:rPr>
              <a:t>and</a:t>
            </a:r>
            <a:r>
              <a:rPr lang="en-GB" sz="1050" b="1">
                <a:solidFill>
                  <a:srgbClr val="000000"/>
                </a:solidFill>
                <a:latin typeface="Arial"/>
                <a:cs typeface="Arial"/>
              </a:rPr>
              <a:t> 3 </a:t>
            </a:r>
            <a:r>
              <a:rPr lang="en-GB" sz="1050">
                <a:solidFill>
                  <a:srgbClr val="000000"/>
                </a:solidFill>
                <a:latin typeface="Arial"/>
                <a:cs typeface="Arial"/>
              </a:rPr>
              <a:t>were assessed but discounted as no benefit could be identified in stopping project activities earlier than is necessary to achieve the objective – i.e. both prevent project deliverables from being progressed and completed earlier than is necessary </a:t>
            </a:r>
            <a:r>
              <a:rPr lang="en-US" sz="1050">
                <a:solidFill>
                  <a:srgbClr val="1E1246"/>
                </a:solidFill>
                <a:latin typeface="Calibri" panose="020F0502020204030204" pitchFamily="34" charset="0"/>
                <a:cs typeface="Calibri" panose="020F0502020204030204" pitchFamily="34" charset="0"/>
              </a:rPr>
              <a:t>	</a:t>
            </a:r>
            <a:r>
              <a:rPr lang="en-US">
                <a:solidFill>
                  <a:srgbClr val="1E1246"/>
                </a:solidFill>
                <a:latin typeface="Calibri" panose="020F0502020204030204" pitchFamily="34" charset="0"/>
                <a:cs typeface="Calibri" panose="020F0502020204030204" pitchFamily="34" charset="0"/>
              </a:rPr>
              <a:t>			</a:t>
            </a:r>
          </a:p>
          <a:p>
            <a:pPr defTabSz="598606">
              <a:lnSpc>
                <a:spcPct val="90000"/>
              </a:lnSpc>
              <a:spcBef>
                <a:spcPct val="0"/>
              </a:spcBef>
              <a:spcAft>
                <a:spcPct val="20000"/>
              </a:spcAft>
              <a:defRPr/>
            </a:pPr>
            <a:endParaRPr lang="en-US">
              <a:solidFill>
                <a:srgbClr val="1E1246"/>
              </a:solidFill>
              <a:latin typeface="Calibri" panose="020F0502020204030204" pitchFamily="34" charset="0"/>
              <a:cs typeface="Calibri" panose="020F0502020204030204" pitchFamily="34" charset="0"/>
            </a:endParaRPr>
          </a:p>
          <a:p>
            <a:pPr defTabSz="598606">
              <a:lnSpc>
                <a:spcPct val="90000"/>
              </a:lnSpc>
              <a:spcBef>
                <a:spcPct val="0"/>
              </a:spcBef>
              <a:spcAft>
                <a:spcPct val="20000"/>
              </a:spcAft>
              <a:defRPr/>
            </a:pPr>
            <a:endParaRPr lang="en-US">
              <a:solidFill>
                <a:srgbClr val="1E1246"/>
              </a:solidFill>
              <a:latin typeface="Calibri" panose="020F0502020204030204" pitchFamily="34" charset="0"/>
              <a:cs typeface="Calibri" panose="020F0502020204030204" pitchFamily="34" charset="0"/>
            </a:endParaRPr>
          </a:p>
          <a:p>
            <a:pPr defTabSz="598606">
              <a:lnSpc>
                <a:spcPct val="90000"/>
              </a:lnSpc>
              <a:spcBef>
                <a:spcPct val="0"/>
              </a:spcBef>
              <a:spcAft>
                <a:spcPct val="20000"/>
              </a:spcAft>
              <a:defRPr/>
            </a:pPr>
            <a:endParaRPr lang="en-US">
              <a:solidFill>
                <a:srgbClr val="1E124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7958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A78EBD-BE35-4351-A818-565B45D9573E}"/>
              </a:ext>
            </a:extLst>
          </p:cNvPr>
          <p:cNvSpPr txBox="1">
            <a:spLocks/>
          </p:cNvSpPr>
          <p:nvPr/>
        </p:nvSpPr>
        <p:spPr>
          <a:xfrm>
            <a:off x="508466" y="211932"/>
            <a:ext cx="7772400" cy="1102519"/>
          </a:xfrm>
        </p:spPr>
        <p:txBody>
          <a:bodyPr>
            <a:normAutofit/>
          </a:bodyPr>
          <a:lstStyle>
            <a:lvl1pPr algn="ctr" defTabSz="1219170" rtl="0" eaLnBrk="1" latinLnBrk="0" hangingPunct="1">
              <a:spcBef>
                <a:spcPct val="0"/>
              </a:spcBef>
              <a:buNone/>
              <a:defRPr sz="3733" b="1" kern="1200">
                <a:solidFill>
                  <a:srgbClr val="3E5AA8"/>
                </a:solidFill>
                <a:latin typeface="Arial" panose="020B0604020202020204" pitchFamily="34" charset="0"/>
                <a:ea typeface="+mj-ea"/>
                <a:cs typeface="Arial" panose="020B0604020202020204" pitchFamily="34" charset="0"/>
              </a:defRPr>
            </a:lvl1pPr>
          </a:lstStyle>
          <a:p>
            <a:pPr defTabSz="914378"/>
            <a:r>
              <a:rPr lang="en-GB" sz="1800">
                <a:latin typeface="Arial"/>
                <a:cs typeface="Arial"/>
              </a:rPr>
              <a:t>Impact Assessment – Project Plan Option Timeline </a:t>
            </a:r>
            <a:endParaRPr lang="en-GB" sz="2800"/>
          </a:p>
        </p:txBody>
      </p:sp>
      <p:pic>
        <p:nvPicPr>
          <p:cNvPr id="6" name="Picture 5">
            <a:extLst>
              <a:ext uri="{FF2B5EF4-FFF2-40B4-BE49-F238E27FC236}">
                <a16:creationId xmlns:a16="http://schemas.microsoft.com/office/drawing/2014/main" id="{E45B5622-CDD6-428A-BC96-57D1FB34CF9A}"/>
              </a:ext>
            </a:extLst>
          </p:cNvPr>
          <p:cNvPicPr>
            <a:picLocks noChangeAspect="1"/>
          </p:cNvPicPr>
          <p:nvPr/>
        </p:nvPicPr>
        <p:blipFill rotWithShape="1">
          <a:blip r:embed="rId3"/>
          <a:srcRect l="166" r="642"/>
          <a:stretch/>
        </p:blipFill>
        <p:spPr>
          <a:xfrm>
            <a:off x="160734" y="1025550"/>
            <a:ext cx="8822532" cy="2289548"/>
          </a:xfrm>
          <a:prstGeom prst="rect">
            <a:avLst/>
          </a:prstGeom>
        </p:spPr>
      </p:pic>
      <p:sp>
        <p:nvSpPr>
          <p:cNvPr id="2" name="TextBox 1">
            <a:extLst>
              <a:ext uri="{FF2B5EF4-FFF2-40B4-BE49-F238E27FC236}">
                <a16:creationId xmlns:a16="http://schemas.microsoft.com/office/drawing/2014/main" id="{EA29CE49-D71D-4083-9E86-0502D0A79B44}"/>
              </a:ext>
            </a:extLst>
          </p:cNvPr>
          <p:cNvSpPr txBox="1"/>
          <p:nvPr/>
        </p:nvSpPr>
        <p:spPr>
          <a:xfrm>
            <a:off x="508467" y="3600450"/>
            <a:ext cx="8049746" cy="923330"/>
          </a:xfrm>
          <a:prstGeom prst="rect">
            <a:avLst/>
          </a:prstGeom>
          <a:noFill/>
          <a:ln w="12700">
            <a:noFill/>
          </a:ln>
        </p:spPr>
        <p:txBody>
          <a:bodyPr wrap="square" rtlCol="0">
            <a:spAutoFit/>
          </a:bodyPr>
          <a:lstStyle/>
          <a:p>
            <a:pPr marL="214313" indent="-214313" defTabSz="685800">
              <a:buFont typeface="Arial" panose="020B0604020202020204" pitchFamily="34" charset="0"/>
              <a:buChar char="•"/>
            </a:pPr>
            <a:r>
              <a:rPr lang="en-GB" sz="1350">
                <a:solidFill>
                  <a:prstClr val="black"/>
                </a:solidFill>
                <a:latin typeface="Arial"/>
              </a:rPr>
              <a:t>The above plan reflects that both Option 2 (Defer XRN5186) and Option 4 (Defer XRN5186 &amp; XRN5091) would stop circa 9</a:t>
            </a:r>
            <a:r>
              <a:rPr lang="en-GB" sz="1350" baseline="30000">
                <a:solidFill>
                  <a:prstClr val="black"/>
                </a:solidFill>
                <a:latin typeface="Arial"/>
              </a:rPr>
              <a:t>th</a:t>
            </a:r>
            <a:r>
              <a:rPr lang="en-GB" sz="1350">
                <a:solidFill>
                  <a:prstClr val="black"/>
                </a:solidFill>
                <a:latin typeface="Arial"/>
              </a:rPr>
              <a:t> June 2023   </a:t>
            </a:r>
          </a:p>
          <a:p>
            <a:pPr marL="214313" indent="-214313" defTabSz="685800">
              <a:buFont typeface="Arial" panose="020B0604020202020204" pitchFamily="34" charset="0"/>
              <a:buChar char="•"/>
            </a:pPr>
            <a:r>
              <a:rPr lang="en-GB" sz="1350">
                <a:solidFill>
                  <a:prstClr val="black"/>
                </a:solidFill>
                <a:latin typeface="Arial"/>
              </a:rPr>
              <a:t>Performance Testing, Implementation Dress Rehearsals, Implementation and Post Implementation Support activities would need to be planned for delivery at a later date  </a:t>
            </a:r>
          </a:p>
        </p:txBody>
      </p:sp>
      <p:cxnSp>
        <p:nvCxnSpPr>
          <p:cNvPr id="8" name="Straight Arrow Connector 7">
            <a:extLst>
              <a:ext uri="{FF2B5EF4-FFF2-40B4-BE49-F238E27FC236}">
                <a16:creationId xmlns:a16="http://schemas.microsoft.com/office/drawing/2014/main" id="{2F5B0874-2A68-49E3-8798-975273BAEC7C}"/>
              </a:ext>
            </a:extLst>
          </p:cNvPr>
          <p:cNvCxnSpPr>
            <a:cxnSpLocks/>
            <a:stCxn id="2" idx="0"/>
          </p:cNvCxnSpPr>
          <p:nvPr/>
        </p:nvCxnSpPr>
        <p:spPr>
          <a:xfrm rot="5400000" flipH="1" flipV="1">
            <a:off x="5213467" y="2005923"/>
            <a:ext cx="914400" cy="2274654"/>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7">
            <a:extLst>
              <a:ext uri="{FF2B5EF4-FFF2-40B4-BE49-F238E27FC236}">
                <a16:creationId xmlns:a16="http://schemas.microsoft.com/office/drawing/2014/main" id="{C84E86A7-2816-4CF6-BEF5-8F13F296D6A5}"/>
              </a:ext>
            </a:extLst>
          </p:cNvPr>
          <p:cNvCxnSpPr>
            <a:cxnSpLocks/>
          </p:cNvCxnSpPr>
          <p:nvPr/>
        </p:nvCxnSpPr>
        <p:spPr>
          <a:xfrm rot="16200000" flipV="1">
            <a:off x="6675768" y="2882437"/>
            <a:ext cx="900247" cy="535781"/>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038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A7F0902-D542-4C23-BCC7-6F6089E8D222}"/>
              </a:ext>
            </a:extLst>
          </p:cNvPr>
          <p:cNvGraphicFramePr>
            <a:graphicFrameLocks noGrp="1"/>
          </p:cNvGraphicFramePr>
          <p:nvPr/>
        </p:nvGraphicFramePr>
        <p:xfrm>
          <a:off x="1" y="447059"/>
          <a:ext cx="9143999" cy="5040034"/>
        </p:xfrm>
        <a:graphic>
          <a:graphicData uri="http://schemas.openxmlformats.org/drawingml/2006/table">
            <a:tbl>
              <a:tblPr firstRow="1" bandRow="1">
                <a:tableStyleId>{5C22544A-7EE6-4342-B048-85BDC9FD1C3A}</a:tableStyleId>
              </a:tblPr>
              <a:tblGrid>
                <a:gridCol w="1525137">
                  <a:extLst>
                    <a:ext uri="{9D8B030D-6E8A-4147-A177-3AD203B41FA5}">
                      <a16:colId xmlns:a16="http://schemas.microsoft.com/office/drawing/2014/main" val="2379187230"/>
                    </a:ext>
                  </a:extLst>
                </a:gridCol>
                <a:gridCol w="1557110">
                  <a:extLst>
                    <a:ext uri="{9D8B030D-6E8A-4147-A177-3AD203B41FA5}">
                      <a16:colId xmlns:a16="http://schemas.microsoft.com/office/drawing/2014/main" val="278582191"/>
                    </a:ext>
                  </a:extLst>
                </a:gridCol>
                <a:gridCol w="2028059">
                  <a:extLst>
                    <a:ext uri="{9D8B030D-6E8A-4147-A177-3AD203B41FA5}">
                      <a16:colId xmlns:a16="http://schemas.microsoft.com/office/drawing/2014/main" val="1000056517"/>
                    </a:ext>
                  </a:extLst>
                </a:gridCol>
                <a:gridCol w="2060621">
                  <a:extLst>
                    <a:ext uri="{9D8B030D-6E8A-4147-A177-3AD203B41FA5}">
                      <a16:colId xmlns:a16="http://schemas.microsoft.com/office/drawing/2014/main" val="3031281713"/>
                    </a:ext>
                  </a:extLst>
                </a:gridCol>
                <a:gridCol w="1973072">
                  <a:extLst>
                    <a:ext uri="{9D8B030D-6E8A-4147-A177-3AD203B41FA5}">
                      <a16:colId xmlns:a16="http://schemas.microsoft.com/office/drawing/2014/main" val="4203742947"/>
                    </a:ext>
                  </a:extLst>
                </a:gridCol>
              </a:tblGrid>
              <a:tr h="224418">
                <a:tc>
                  <a:txBody>
                    <a:bodyPr/>
                    <a:lstStyle/>
                    <a:p>
                      <a:r>
                        <a:rPr lang="en-GB" sz="700">
                          <a:solidFill>
                            <a:schemeClr val="tx1"/>
                          </a:solidFill>
                        </a:rPr>
                        <a:t>Options</a:t>
                      </a:r>
                    </a:p>
                  </a:txBody>
                  <a:tcPr marL="91328" marR="91328" marT="45664" marB="45664"/>
                </a:tc>
                <a:tc>
                  <a:txBody>
                    <a:bodyPr/>
                    <a:lstStyle/>
                    <a:p>
                      <a:pPr marL="0" algn="l" eaLnBrk="1" hangingPunct="1"/>
                      <a:r>
                        <a:rPr lang="en-GB" sz="800" b="1">
                          <a:solidFill>
                            <a:schemeClr val="tx1"/>
                          </a:solidFill>
                          <a:latin typeface="+mn-lt"/>
                          <a:ea typeface="+mn-ea"/>
                          <a:cs typeface="+mn-cs"/>
                        </a:rPr>
                        <a:t>Description</a:t>
                      </a:r>
                    </a:p>
                  </a:txBody>
                  <a:tcPr marL="91328" marR="91328" marT="45664" marB="45664" anchor="ctr"/>
                </a:tc>
                <a:tc>
                  <a:txBody>
                    <a:bodyPr/>
                    <a:lstStyle/>
                    <a:p>
                      <a:pPr marL="0" algn="l" eaLnBrk="1" hangingPunct="1"/>
                      <a:r>
                        <a:rPr lang="en-GB" sz="800" b="1">
                          <a:solidFill>
                            <a:schemeClr val="tx1"/>
                          </a:solidFill>
                          <a:latin typeface="+mn-lt"/>
                          <a:ea typeface="+mn-ea"/>
                          <a:cs typeface="+mn-cs"/>
                        </a:rPr>
                        <a:t>Pros</a:t>
                      </a:r>
                    </a:p>
                  </a:txBody>
                  <a:tcPr marL="91328" marR="91328" marT="45664" marB="45664" anchor="ctr"/>
                </a:tc>
                <a:tc>
                  <a:txBody>
                    <a:bodyPr/>
                    <a:lstStyle/>
                    <a:p>
                      <a:pPr marL="0" algn="l" eaLnBrk="1" hangingPunct="1"/>
                      <a:r>
                        <a:rPr lang="en-GB" sz="800" b="1">
                          <a:solidFill>
                            <a:schemeClr val="tx1"/>
                          </a:solidFill>
                          <a:latin typeface="+mn-lt"/>
                          <a:ea typeface="+mn-ea"/>
                          <a:cs typeface="+mn-cs"/>
                        </a:rPr>
                        <a:t>Cons</a:t>
                      </a:r>
                    </a:p>
                  </a:txBody>
                  <a:tcPr marL="91328" marR="91328" marT="45664" marB="45664" anchor="ctr"/>
                </a:tc>
                <a:tc>
                  <a:txBody>
                    <a:bodyPr/>
                    <a:lstStyle/>
                    <a:p>
                      <a:pPr marL="0" algn="l" eaLnBrk="1" hangingPunct="1"/>
                      <a:r>
                        <a:rPr lang="en-GB" sz="800" b="1">
                          <a:solidFill>
                            <a:schemeClr val="tx1"/>
                          </a:solidFill>
                          <a:latin typeface="+mn-lt"/>
                          <a:ea typeface="+mn-ea"/>
                          <a:cs typeface="+mn-cs"/>
                        </a:rPr>
                        <a:t>Activities required if deferred</a:t>
                      </a:r>
                    </a:p>
                  </a:txBody>
                  <a:tcPr marL="91328" marR="91328" marT="45664" marB="45664" anchor="ctr"/>
                </a:tc>
                <a:extLst>
                  <a:ext uri="{0D108BD9-81ED-4DB2-BD59-A6C34878D82A}">
                    <a16:rowId xmlns:a16="http://schemas.microsoft.com/office/drawing/2014/main" val="2389994644"/>
                  </a:ext>
                </a:extLst>
              </a:tr>
              <a:tr h="2107442">
                <a:tc>
                  <a:txBody>
                    <a:bodyPr/>
                    <a:lstStyle/>
                    <a:p>
                      <a:pPr marL="228600" indent="-228600" eaLnBrk="1" hangingPunct="1">
                        <a:buFont typeface="+mj-lt"/>
                        <a:buAutoNum type="arabicPeriod" startAt="2"/>
                      </a:pPr>
                      <a:r>
                        <a:rPr lang="en-US" sz="800" b="1">
                          <a:solidFill>
                            <a:schemeClr val="tx1"/>
                          </a:solidFill>
                          <a:latin typeface="+mn-lt"/>
                          <a:ea typeface="+mn-ea"/>
                          <a:cs typeface="+mn-cs"/>
                        </a:rPr>
                        <a:t>Remove XRN5186 from June23 Release after completion of Regression Test phase</a:t>
                      </a:r>
                    </a:p>
                    <a:p>
                      <a:pPr marL="228600" indent="-228600" eaLnBrk="1" hangingPunct="1">
                        <a:buFont typeface="+mj-lt"/>
                        <a:buAutoNum type="arabicPeriod" startAt="2"/>
                      </a:pPr>
                      <a:endParaRPr lang="en-US" sz="800" b="0">
                        <a:solidFill>
                          <a:schemeClr val="tx1"/>
                        </a:solidFill>
                        <a:latin typeface="+mn-lt"/>
                        <a:ea typeface="+mn-ea"/>
                        <a:cs typeface="+mn-cs"/>
                      </a:endParaRPr>
                    </a:p>
                    <a:p>
                      <a:pPr marL="228600" indent="-228600" eaLnBrk="1" hangingPunct="1">
                        <a:buFont typeface="+mj-lt"/>
                        <a:buAutoNum type="arabicPeriod" startAt="2"/>
                      </a:pPr>
                      <a:endParaRPr lang="en-US" sz="800" b="1">
                        <a:solidFill>
                          <a:schemeClr val="tx1"/>
                        </a:solidFill>
                        <a:latin typeface="+mn-lt"/>
                        <a:ea typeface="+mn-ea"/>
                        <a:cs typeface="+mn-cs"/>
                      </a:endParaRPr>
                    </a:p>
                    <a:p>
                      <a:pPr marL="0" indent="0" eaLnBrk="1" hangingPunct="1">
                        <a:buFont typeface="+mj-lt"/>
                        <a:buNone/>
                      </a:pPr>
                      <a:r>
                        <a:rPr lang="en-US" sz="800" b="1">
                          <a:solidFill>
                            <a:schemeClr val="tx1"/>
                          </a:solidFill>
                          <a:latin typeface="+mn-lt"/>
                          <a:ea typeface="+mn-ea"/>
                          <a:cs typeface="+mn-cs"/>
                        </a:rPr>
                        <a:t>*Xoserve Recommended Option* </a:t>
                      </a:r>
                    </a:p>
                  </a:txBody>
                  <a:tcPr marL="91328" marR="91328" marT="45664" marB="45664"/>
                </a:tc>
                <a:tc>
                  <a: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a:solidFill>
                            <a:schemeClr val="tx1"/>
                          </a:solidFill>
                          <a:latin typeface="+mn-lt"/>
                          <a:ea typeface="+mn-ea"/>
                          <a:cs typeface="+mn-cs"/>
                        </a:rPr>
                        <a:t>This option will look to complete all testing (excluding Performance Test) prior to removing XRN5186 from the Release.  </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a:solidFill>
                          <a:schemeClr val="tx1"/>
                        </a:solidFill>
                        <a:latin typeface="+mn-lt"/>
                        <a:ea typeface="+mn-ea"/>
                        <a:cs typeface="+mn-cs"/>
                      </a:endParaRP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a:solidFill>
                            <a:schemeClr val="tx1"/>
                          </a:solidFill>
                          <a:latin typeface="+mn-lt"/>
                          <a:ea typeface="+mn-ea"/>
                          <a:cs typeface="+mn-cs"/>
                        </a:rPr>
                        <a:t>Any outstanding activities and implementation of XRN5186 to take place at a later date </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a:solidFill>
                          <a:schemeClr val="tx1"/>
                        </a:solidFill>
                        <a:latin typeface="+mn-lt"/>
                        <a:ea typeface="+mn-ea"/>
                        <a:cs typeface="+mn-cs"/>
                      </a:endParaRP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a:solidFill>
                            <a:schemeClr val="tx1"/>
                          </a:solidFill>
                          <a:latin typeface="+mn-lt"/>
                          <a:ea typeface="+mn-ea"/>
                          <a:cs typeface="+mn-cs"/>
                        </a:rPr>
                        <a:t>De-scoped change work would stop approx. 09/06/23</a:t>
                      </a:r>
                    </a:p>
                  </a:txBody>
                  <a:tcPr marL="91328" marR="91328" marT="45664" marB="45664"/>
                </a:tc>
                <a:tc>
                  <a:txBody>
                    <a:bodyPr/>
                    <a:lstStyle/>
                    <a:p>
                      <a:pPr marL="171450" indent="-171450">
                        <a:buFont typeface="Arial" panose="020B0604020202020204" pitchFamily="34" charset="0"/>
                        <a:buChar char="•"/>
                      </a:pPr>
                      <a:r>
                        <a:rPr lang="en-GB" sz="800" b="0" kern="1200">
                          <a:solidFill>
                            <a:schemeClr val="tx1"/>
                          </a:solidFill>
                          <a:latin typeface="+mn-lt"/>
                          <a:ea typeface="+mn-ea"/>
                          <a:cs typeface="+mn-cs"/>
                        </a:rPr>
                        <a:t>All test phases will be completed except Performance Test.</a:t>
                      </a:r>
                    </a:p>
                    <a:p>
                      <a:pPr marL="171450" indent="-171450">
                        <a:buFont typeface="Arial" panose="020B0604020202020204" pitchFamily="34" charset="0"/>
                        <a:buChar char="•"/>
                      </a:pPr>
                      <a:r>
                        <a:rPr lang="en-GB" sz="800" b="0" kern="1200">
                          <a:solidFill>
                            <a:schemeClr val="tx1"/>
                          </a:solidFill>
                          <a:latin typeface="+mn-lt"/>
                          <a:ea typeface="+mn-ea"/>
                          <a:cs typeface="+mn-cs"/>
                        </a:rPr>
                        <a:t>Build and all test will be complete for AMT Market Flow and Gas Enquiry Service</a:t>
                      </a:r>
                    </a:p>
                    <a:p>
                      <a:pPr marL="171450" indent="-171450">
                        <a:buFont typeface="Arial" panose="020B0604020202020204" pitchFamily="34" charset="0"/>
                        <a:buChar char="•"/>
                      </a:pPr>
                      <a:r>
                        <a:rPr lang="en-GB" sz="800" b="0" kern="1200">
                          <a:solidFill>
                            <a:schemeClr val="tx1"/>
                          </a:solidFill>
                          <a:latin typeface="+mn-lt"/>
                          <a:ea typeface="+mn-ea"/>
                          <a:cs typeface="+mn-cs"/>
                        </a:rPr>
                        <a:t>Provides additional opportunity for all DNs and Shippers to align their </a:t>
                      </a:r>
                      <a:r>
                        <a:rPr lang="en-GB" sz="800" b="0" kern="1200" err="1">
                          <a:solidFill>
                            <a:schemeClr val="tx1"/>
                          </a:solidFill>
                          <a:latin typeface="+mn-lt"/>
                          <a:ea typeface="+mn-ea"/>
                          <a:cs typeface="+mn-cs"/>
                        </a:rPr>
                        <a:t>NExA</a:t>
                      </a:r>
                      <a:r>
                        <a:rPr lang="en-GB" sz="800" b="0" kern="1200">
                          <a:solidFill>
                            <a:schemeClr val="tx1"/>
                          </a:solidFill>
                          <a:latin typeface="+mn-lt"/>
                          <a:ea typeface="+mn-ea"/>
                          <a:cs typeface="+mn-cs"/>
                        </a:rPr>
                        <a:t> and Capacity values</a:t>
                      </a:r>
                    </a:p>
                    <a:p>
                      <a:pPr marL="171450" indent="-171450">
                        <a:buFont typeface="Arial" panose="020B0604020202020204" pitchFamily="34" charset="0"/>
                        <a:buChar char="•"/>
                      </a:pPr>
                      <a:r>
                        <a:rPr lang="en-GB" sz="800" b="0" kern="1200">
                          <a:solidFill>
                            <a:schemeClr val="tx1"/>
                          </a:solidFill>
                          <a:latin typeface="+mn-lt"/>
                          <a:ea typeface="+mn-ea"/>
                          <a:cs typeface="+mn-cs"/>
                        </a:rPr>
                        <a:t>Developed system code will remain stable in project track whilst alternative delivery date is confirmed</a:t>
                      </a:r>
                    </a:p>
                    <a:p>
                      <a:pPr marL="171450" indent="-171450">
                        <a:buFont typeface="Arial" panose="020B0604020202020204" pitchFamily="34" charset="0"/>
                        <a:buChar char="•"/>
                      </a:pPr>
                      <a:r>
                        <a:rPr lang="en-GB" sz="800" b="0" kern="1200">
                          <a:solidFill>
                            <a:schemeClr val="tx1"/>
                          </a:solidFill>
                          <a:latin typeface="+mn-lt"/>
                          <a:ea typeface="+mn-ea"/>
                          <a:cs typeface="+mn-cs"/>
                        </a:rPr>
                        <a:t>Allows XRN5091 to progress and avoid delay of Shipper benefitting change</a:t>
                      </a:r>
                    </a:p>
                    <a:p>
                      <a:pPr marL="171450" indent="-171450">
                        <a:buFont typeface="Arial" panose="020B0604020202020204" pitchFamily="34" charset="0"/>
                        <a:buChar char="•"/>
                      </a:pPr>
                      <a:r>
                        <a:rPr lang="en-GB" sz="800" b="0" kern="1200">
                          <a:solidFill>
                            <a:schemeClr val="tx1"/>
                          </a:solidFill>
                          <a:latin typeface="+mn-lt"/>
                          <a:ea typeface="+mn-ea"/>
                          <a:cs typeface="+mn-cs"/>
                        </a:rPr>
                        <a:t>Minimises regret spend to customers by proceeding with delivery of XRN5186 as far as reasonably possible whilst also delivering XRN5091</a:t>
                      </a:r>
                    </a:p>
                  </a:txBody>
                  <a:tcPr marL="91328" marR="91328" marT="45664" marB="45664"/>
                </a:tc>
                <a:tc>
                  <a: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a:solidFill>
                            <a:schemeClr val="tx1"/>
                          </a:solidFill>
                          <a:latin typeface="+mn-lt"/>
                          <a:ea typeface="+mn-ea"/>
                          <a:cs typeface="+mn-cs"/>
                        </a:rPr>
                        <a:t>Will lead to additional work to re-plan delivery of XRN5186</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a:solidFill>
                            <a:schemeClr val="tx1"/>
                          </a:solidFill>
                          <a:latin typeface="+mn-lt"/>
                          <a:ea typeface="+mn-ea"/>
                          <a:cs typeface="+mn-cs"/>
                        </a:rPr>
                        <a:t>Checks will need to be performed against system code to ensure tested solution remains fit for purpose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a:solidFill>
                            <a:schemeClr val="tx1"/>
                          </a:solidFill>
                          <a:latin typeface="+mn-lt"/>
                          <a:ea typeface="+mn-ea"/>
                          <a:cs typeface="+mn-cs"/>
                        </a:rPr>
                        <a:t>Possible risk of additional test activities (e.g. Regression Testing)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a:solidFill>
                            <a:schemeClr val="tx1"/>
                          </a:solidFill>
                          <a:latin typeface="+mn-lt"/>
                          <a:ea typeface="+mn-ea"/>
                          <a:cs typeface="+mn-cs"/>
                        </a:rPr>
                        <a:t>Risk of knowledge loss to carry out 1st usage activities – additional effort to ensure all project resource are up to speed on project deliverables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a:solidFill>
                            <a:schemeClr val="tx1"/>
                          </a:solidFill>
                          <a:latin typeface="+mn-lt"/>
                          <a:ea typeface="+mn-ea"/>
                          <a:cs typeface="+mn-cs"/>
                        </a:rPr>
                        <a:t>Review and possible re-test of AMT Market Flow code and integration </a:t>
                      </a:r>
                    </a:p>
                  </a:txBody>
                  <a:tcPr marL="91328" marR="91328" marT="45664" marB="45664"/>
                </a:tc>
                <a:tc>
                  <a: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a:solidFill>
                            <a:schemeClr val="tx1"/>
                          </a:solidFill>
                          <a:latin typeface="+mn-lt"/>
                          <a:ea typeface="+mn-ea"/>
                          <a:cs typeface="+mn-cs"/>
                        </a:rPr>
                        <a:t>Environment and system code checks required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a:solidFill>
                            <a:schemeClr val="tx1"/>
                          </a:solidFill>
                          <a:latin typeface="+mn-lt"/>
                          <a:ea typeface="+mn-ea"/>
                          <a:cs typeface="+mn-cs"/>
                        </a:rPr>
                        <a:t>Review of AMT Market Flow code and integration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a:solidFill>
                            <a:schemeClr val="tx1"/>
                          </a:solidFill>
                          <a:latin typeface="+mn-lt"/>
                          <a:ea typeface="+mn-ea"/>
                          <a:cs typeface="+mn-cs"/>
                        </a:rPr>
                        <a:t>Performance Test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a:solidFill>
                            <a:schemeClr val="tx1"/>
                          </a:solidFill>
                          <a:latin typeface="+mn-lt"/>
                          <a:ea typeface="+mn-ea"/>
                          <a:cs typeface="+mn-cs"/>
                        </a:rPr>
                        <a:t>Implementation Dress Rehearsal </a:t>
                      </a:r>
                    </a:p>
                    <a:p>
                      <a:pPr marL="171450" indent="-171450" eaLnBrk="1" hangingPunct="1">
                        <a:buFont typeface="Arial" panose="020B0604020202020204" pitchFamily="34" charset="0"/>
                        <a:buChar char="•"/>
                      </a:pPr>
                      <a:r>
                        <a:rPr lang="en-GB" sz="800" b="0" kern="1200">
                          <a:solidFill>
                            <a:schemeClr val="tx1"/>
                          </a:solidFill>
                          <a:latin typeface="+mn-lt"/>
                          <a:ea typeface="+mn-ea"/>
                          <a:cs typeface="+mn-cs"/>
                        </a:rPr>
                        <a:t>Pre-implementation activities </a:t>
                      </a:r>
                    </a:p>
                    <a:p>
                      <a:pPr marL="171450" indent="-171450" eaLnBrk="1" hangingPunct="1">
                        <a:buFont typeface="Arial" panose="020B0604020202020204" pitchFamily="34" charset="0"/>
                        <a:buChar char="•"/>
                      </a:pPr>
                      <a:r>
                        <a:rPr lang="en-GB" sz="800" b="0" kern="1200">
                          <a:solidFill>
                            <a:schemeClr val="tx1"/>
                          </a:solidFill>
                          <a:latin typeface="+mn-lt"/>
                          <a:ea typeface="+mn-ea"/>
                          <a:cs typeface="+mn-cs"/>
                        </a:rPr>
                        <a:t>Implementation and cut over activities </a:t>
                      </a:r>
                    </a:p>
                    <a:p>
                      <a:pPr marL="171450" indent="-171450" eaLnBrk="1" hangingPunct="1">
                        <a:buFont typeface="Arial" panose="020B0604020202020204" pitchFamily="34" charset="0"/>
                        <a:buChar char="•"/>
                      </a:pPr>
                      <a:r>
                        <a:rPr lang="en-GB" sz="800" b="0" kern="1200">
                          <a:solidFill>
                            <a:schemeClr val="tx1"/>
                          </a:solidFill>
                          <a:latin typeface="+mn-lt"/>
                          <a:ea typeface="+mn-ea"/>
                          <a:cs typeface="+mn-cs"/>
                        </a:rPr>
                        <a:t>Post Implementation Support</a:t>
                      </a:r>
                    </a:p>
                    <a:p>
                      <a:pPr marL="171450" indent="-171450" eaLnBrk="1" hangingPunct="1">
                        <a:buFont typeface="Arial" panose="020B0604020202020204" pitchFamily="34" charset="0"/>
                        <a:buChar char="•"/>
                      </a:pPr>
                      <a:r>
                        <a:rPr lang="en-GB" sz="800" b="0" kern="1200">
                          <a:solidFill>
                            <a:schemeClr val="tx1"/>
                          </a:solidFill>
                          <a:latin typeface="+mn-lt"/>
                          <a:ea typeface="+mn-ea"/>
                          <a:cs typeface="+mn-cs"/>
                        </a:rPr>
                        <a:t>Low risk that additional Build and Test activities are identified due to common system code and workflow changes to support other Release deliverables (Supply Point Administration processes)</a:t>
                      </a:r>
                    </a:p>
                  </a:txBody>
                  <a:tcPr marL="91328" marR="91328" marT="45664" marB="45664"/>
                </a:tc>
                <a:extLst>
                  <a:ext uri="{0D108BD9-81ED-4DB2-BD59-A6C34878D82A}">
                    <a16:rowId xmlns:a16="http://schemas.microsoft.com/office/drawing/2014/main" val="3720543109"/>
                  </a:ext>
                </a:extLst>
              </a:tr>
              <a:tr h="2148728">
                <a:tc>
                  <a:txBody>
                    <a:bodyPr/>
                    <a:lstStyle/>
                    <a:p>
                      <a:pPr marL="228600" indent="-228600" eaLnBrk="1" hangingPunct="1">
                        <a:buFont typeface="+mj-lt"/>
                        <a:buAutoNum type="arabicPeriod" startAt="4"/>
                      </a:pPr>
                      <a:r>
                        <a:rPr lang="en-GB" sz="800" b="1">
                          <a:solidFill>
                            <a:schemeClr val="tx1"/>
                          </a:solidFill>
                          <a:latin typeface="+mn-lt"/>
                          <a:ea typeface="+mn-ea"/>
                          <a:cs typeface="+mn-cs"/>
                        </a:rPr>
                        <a:t>Stop the delivery of June23 Release after completion of Regression Test phase</a:t>
                      </a:r>
                    </a:p>
                  </a:txBody>
                  <a:tcPr marL="91328" marR="91328" marT="45664" marB="45664"/>
                </a:tc>
                <a:tc>
                  <a: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a:solidFill>
                            <a:schemeClr val="tx1"/>
                          </a:solidFill>
                          <a:latin typeface="+mn-lt"/>
                          <a:ea typeface="+mn-ea"/>
                          <a:cs typeface="+mn-cs"/>
                        </a:rPr>
                        <a:t>This option will stop the delivery of both associated changes once all testing (excluding Performance Test) have concluded. </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a:solidFill>
                          <a:schemeClr val="tx1"/>
                        </a:solidFill>
                        <a:latin typeface="+mn-lt"/>
                        <a:ea typeface="+mn-ea"/>
                        <a:cs typeface="+mn-cs"/>
                      </a:endParaRP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a:solidFill>
                            <a:schemeClr val="tx1"/>
                          </a:solidFill>
                          <a:latin typeface="+mn-lt"/>
                          <a:ea typeface="+mn-ea"/>
                          <a:cs typeface="+mn-cs"/>
                        </a:rPr>
                        <a:t>Any outstanding activities and implementation moved for both changes to a later date</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kern="1200">
                        <a:solidFill>
                          <a:schemeClr val="tx1"/>
                        </a:solidFill>
                        <a:latin typeface="+mn-lt"/>
                        <a:ea typeface="+mn-ea"/>
                        <a:cs typeface="+mn-cs"/>
                      </a:endParaRP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a:solidFill>
                            <a:schemeClr val="tx1"/>
                          </a:solidFill>
                          <a:latin typeface="+mn-lt"/>
                          <a:ea typeface="+mn-ea"/>
                          <a:cs typeface="+mn-cs"/>
                        </a:rPr>
                        <a:t>De-scoped change work would stop approx. 09/06/23</a:t>
                      </a:r>
                    </a:p>
                  </a:txBody>
                  <a:tcPr marL="91328" marR="91328" marT="45664" marB="45664"/>
                </a:tc>
                <a:tc>
                  <a:txBody>
                    <a:bodyPr/>
                    <a:lstStyle/>
                    <a:p>
                      <a:pPr marL="171450" indent="-171450">
                        <a:buFont typeface="Arial" panose="020B0604020202020204" pitchFamily="34" charset="0"/>
                        <a:buChar char="•"/>
                      </a:pPr>
                      <a:r>
                        <a:rPr lang="en-GB" sz="800" b="0" kern="1200">
                          <a:solidFill>
                            <a:schemeClr val="tx1"/>
                          </a:solidFill>
                          <a:latin typeface="+mn-lt"/>
                          <a:ea typeface="+mn-ea"/>
                          <a:cs typeface="+mn-cs"/>
                        </a:rPr>
                        <a:t>All test phases will be completed except Performance Test.</a:t>
                      </a:r>
                    </a:p>
                    <a:p>
                      <a:pPr marL="171450" indent="-171450">
                        <a:buFont typeface="Arial" panose="020B0604020202020204" pitchFamily="34" charset="0"/>
                        <a:buChar char="•"/>
                      </a:pPr>
                      <a:r>
                        <a:rPr lang="en-GB" sz="800" b="0" kern="1200">
                          <a:solidFill>
                            <a:schemeClr val="tx1"/>
                          </a:solidFill>
                          <a:latin typeface="+mn-lt"/>
                          <a:ea typeface="+mn-ea"/>
                          <a:cs typeface="+mn-cs"/>
                        </a:rPr>
                        <a:t>Build and all test will be complete for AMT Market Flow and Gas Enquiry Service</a:t>
                      </a:r>
                    </a:p>
                    <a:p>
                      <a:pPr marL="171450" indent="-171450">
                        <a:buFont typeface="Arial" panose="020B0604020202020204" pitchFamily="34" charset="0"/>
                        <a:buChar char="•"/>
                      </a:pPr>
                      <a:r>
                        <a:rPr lang="en-GB" sz="800" b="0" kern="1200">
                          <a:solidFill>
                            <a:schemeClr val="tx1"/>
                          </a:solidFill>
                          <a:latin typeface="+mn-lt"/>
                          <a:ea typeface="+mn-ea"/>
                          <a:cs typeface="+mn-cs"/>
                        </a:rPr>
                        <a:t>Provides additional opportunity for all DNs and Shippers to align their </a:t>
                      </a:r>
                      <a:r>
                        <a:rPr lang="en-GB" sz="800" b="0" kern="1200" err="1">
                          <a:solidFill>
                            <a:schemeClr val="tx1"/>
                          </a:solidFill>
                          <a:latin typeface="+mn-lt"/>
                          <a:ea typeface="+mn-ea"/>
                          <a:cs typeface="+mn-cs"/>
                        </a:rPr>
                        <a:t>NExA</a:t>
                      </a:r>
                      <a:r>
                        <a:rPr lang="en-GB" sz="800" b="0" kern="1200">
                          <a:solidFill>
                            <a:schemeClr val="tx1"/>
                          </a:solidFill>
                          <a:latin typeface="+mn-lt"/>
                          <a:ea typeface="+mn-ea"/>
                          <a:cs typeface="+mn-cs"/>
                        </a:rPr>
                        <a:t> and Capacity values</a:t>
                      </a:r>
                    </a:p>
                    <a:p>
                      <a:pPr marL="171450" indent="-171450">
                        <a:buFont typeface="Arial" panose="020B0604020202020204" pitchFamily="34" charset="0"/>
                        <a:buChar char="•"/>
                      </a:pPr>
                      <a:r>
                        <a:rPr lang="en-GB" sz="800" b="0" kern="1200">
                          <a:solidFill>
                            <a:schemeClr val="tx1"/>
                          </a:solidFill>
                          <a:latin typeface="+mn-lt"/>
                          <a:ea typeface="+mn-ea"/>
                          <a:cs typeface="+mn-cs"/>
                        </a:rPr>
                        <a:t>Developed system code will remain stable in project track whilst alternative delivery date is confirmed</a:t>
                      </a:r>
                    </a:p>
                    <a:p>
                      <a:pPr marL="0" indent="0">
                        <a:buFont typeface="Arial" panose="020B0604020202020204" pitchFamily="34" charset="0"/>
                        <a:buNone/>
                      </a:pPr>
                      <a:endParaRPr lang="en-GB" sz="800" b="0" kern="1200">
                        <a:solidFill>
                          <a:schemeClr val="tx1"/>
                        </a:solidFill>
                        <a:latin typeface="+mn-lt"/>
                        <a:ea typeface="+mn-ea"/>
                        <a:cs typeface="+mn-cs"/>
                      </a:endParaRPr>
                    </a:p>
                  </a:txBody>
                  <a:tcPr marL="91328" marR="91328" marT="45664" marB="45664"/>
                </a:tc>
                <a:tc>
                  <a: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a:solidFill>
                            <a:schemeClr val="tx1"/>
                          </a:solidFill>
                          <a:latin typeface="+mn-lt"/>
                          <a:ea typeface="+mn-ea"/>
                          <a:cs typeface="+mn-cs"/>
                        </a:rPr>
                        <a:t>Will lead to additional work to re-plan delivery of both XRN5186 and XRN5091</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a:solidFill>
                            <a:schemeClr val="tx1"/>
                          </a:solidFill>
                          <a:latin typeface="+mn-lt"/>
                          <a:ea typeface="+mn-ea"/>
                          <a:cs typeface="+mn-cs"/>
                        </a:rPr>
                        <a:t>Checks will need to be performed against system code to ensure tested solution remains fit for purpose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a:solidFill>
                            <a:schemeClr val="tx1"/>
                          </a:solidFill>
                          <a:latin typeface="+mn-lt"/>
                          <a:ea typeface="+mn-ea"/>
                          <a:cs typeface="+mn-cs"/>
                        </a:rPr>
                        <a:t>Possible risk of additional test activities (e.g. Regression Testing)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a:solidFill>
                            <a:schemeClr val="tx1"/>
                          </a:solidFill>
                          <a:latin typeface="+mn-lt"/>
                          <a:ea typeface="+mn-ea"/>
                          <a:cs typeface="+mn-cs"/>
                        </a:rPr>
                        <a:t>Risk of knowledge loss to carry out 1st usage activities – additional effort to ensure all project resource are up to speed on project deliverables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a:solidFill>
                            <a:schemeClr val="tx1"/>
                          </a:solidFill>
                          <a:latin typeface="+mn-lt"/>
                          <a:ea typeface="+mn-ea"/>
                          <a:cs typeface="+mn-cs"/>
                        </a:rPr>
                        <a:t>Review and possible re-test of AMT Market Flow code and integration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a:solidFill>
                            <a:schemeClr val="tx1"/>
                          </a:solidFill>
                          <a:latin typeface="+mn-lt"/>
                          <a:ea typeface="+mn-ea"/>
                          <a:cs typeface="+mn-cs"/>
                        </a:rPr>
                        <a:t>Impact to Change Pipeline if entire Release is deferred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a:solidFill>
                            <a:schemeClr val="tx1"/>
                          </a:solidFill>
                          <a:latin typeface="+mn-lt"/>
                          <a:ea typeface="+mn-ea"/>
                          <a:cs typeface="+mn-cs"/>
                        </a:rPr>
                        <a:t>Risk that additional project efforts may be identified dependent on Nov-23 Release Scope </a:t>
                      </a:r>
                    </a:p>
                  </a:txBody>
                  <a:tcPr marL="91328" marR="91328" marT="45664" marB="45664"/>
                </a:tc>
                <a:tc>
                  <a: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a:solidFill>
                            <a:schemeClr val="tx1"/>
                          </a:solidFill>
                          <a:latin typeface="+mn-lt"/>
                          <a:ea typeface="+mn-ea"/>
                          <a:cs typeface="+mn-cs"/>
                        </a:rPr>
                        <a:t>Environment and system code checks required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a:solidFill>
                            <a:schemeClr val="tx1"/>
                          </a:solidFill>
                          <a:latin typeface="+mn-lt"/>
                          <a:ea typeface="+mn-ea"/>
                          <a:cs typeface="+mn-cs"/>
                        </a:rPr>
                        <a:t>Review of AMT Market Flow code and integration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a:solidFill>
                            <a:schemeClr val="tx1"/>
                          </a:solidFill>
                          <a:latin typeface="+mn-lt"/>
                          <a:ea typeface="+mn-ea"/>
                          <a:cs typeface="+mn-cs"/>
                        </a:rPr>
                        <a:t>Performance Test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a:solidFill>
                            <a:schemeClr val="tx1"/>
                          </a:solidFill>
                          <a:latin typeface="+mn-lt"/>
                          <a:ea typeface="+mn-ea"/>
                          <a:cs typeface="+mn-cs"/>
                        </a:rPr>
                        <a:t>Implementation Dress Rehearsal </a:t>
                      </a:r>
                    </a:p>
                    <a:p>
                      <a:pPr marL="171450" indent="-171450" eaLnBrk="1" hangingPunct="1">
                        <a:buFont typeface="Arial" panose="020B0604020202020204" pitchFamily="34" charset="0"/>
                        <a:buChar char="•"/>
                      </a:pPr>
                      <a:r>
                        <a:rPr lang="en-GB" sz="800" b="0" kern="1200">
                          <a:solidFill>
                            <a:schemeClr val="tx1"/>
                          </a:solidFill>
                          <a:latin typeface="+mn-lt"/>
                          <a:ea typeface="+mn-ea"/>
                          <a:cs typeface="+mn-cs"/>
                        </a:rPr>
                        <a:t>Pre-implementation activities </a:t>
                      </a:r>
                    </a:p>
                    <a:p>
                      <a:pPr marL="171450" indent="-171450" eaLnBrk="1" hangingPunct="1">
                        <a:buFont typeface="Arial" panose="020B0604020202020204" pitchFamily="34" charset="0"/>
                        <a:buChar char="•"/>
                      </a:pPr>
                      <a:r>
                        <a:rPr lang="en-GB" sz="800" b="0" kern="1200">
                          <a:solidFill>
                            <a:schemeClr val="tx1"/>
                          </a:solidFill>
                          <a:latin typeface="+mn-lt"/>
                          <a:ea typeface="+mn-ea"/>
                          <a:cs typeface="+mn-cs"/>
                        </a:rPr>
                        <a:t>Implementation and cut over activities </a:t>
                      </a:r>
                    </a:p>
                    <a:p>
                      <a:pPr marL="171450" indent="-171450" eaLnBrk="1" hangingPunct="1">
                        <a:buFont typeface="Arial" panose="020B0604020202020204" pitchFamily="34" charset="0"/>
                        <a:buChar char="•"/>
                      </a:pPr>
                      <a:r>
                        <a:rPr lang="en-GB" sz="800" b="0" kern="1200">
                          <a:solidFill>
                            <a:schemeClr val="tx1"/>
                          </a:solidFill>
                          <a:latin typeface="+mn-lt"/>
                          <a:ea typeface="+mn-ea"/>
                          <a:cs typeface="+mn-cs"/>
                        </a:rPr>
                        <a:t>Post Implementation Support</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kern="1200">
                          <a:solidFill>
                            <a:schemeClr val="tx1"/>
                          </a:solidFill>
                          <a:latin typeface="+mn-lt"/>
                          <a:ea typeface="+mn-ea"/>
                          <a:cs typeface="+mn-cs"/>
                        </a:rPr>
                        <a:t>Moderate risk that additional Build and Test activities are identified due to common system code and workflow changes to support other Release deliverables (Meter Read and Settlement processes) </a:t>
                      </a:r>
                    </a:p>
                    <a:p>
                      <a:pPr marL="171450" indent="-171450" eaLnBrk="1" hangingPunct="1">
                        <a:buFont typeface="Arial" panose="020B0604020202020204" pitchFamily="34" charset="0"/>
                        <a:buChar char="•"/>
                      </a:pPr>
                      <a:endParaRPr lang="en-GB" sz="800" b="0" kern="1200">
                        <a:solidFill>
                          <a:schemeClr val="tx1"/>
                        </a:solidFill>
                        <a:latin typeface="+mn-lt"/>
                        <a:ea typeface="+mn-ea"/>
                        <a:cs typeface="+mn-cs"/>
                      </a:endParaRPr>
                    </a:p>
                  </a:txBody>
                  <a:tcPr marL="91328" marR="91328" marT="45664" marB="45664"/>
                </a:tc>
                <a:extLst>
                  <a:ext uri="{0D108BD9-81ED-4DB2-BD59-A6C34878D82A}">
                    <a16:rowId xmlns:a16="http://schemas.microsoft.com/office/drawing/2014/main" val="3189390703"/>
                  </a:ext>
                </a:extLst>
              </a:tr>
            </a:tbl>
          </a:graphicData>
        </a:graphic>
      </p:graphicFrame>
      <p:sp>
        <p:nvSpPr>
          <p:cNvPr id="3" name="Title 1">
            <a:extLst>
              <a:ext uri="{FF2B5EF4-FFF2-40B4-BE49-F238E27FC236}">
                <a16:creationId xmlns:a16="http://schemas.microsoft.com/office/drawing/2014/main" id="{5E113E57-3C57-48C5-ABC9-D17900F61473}"/>
              </a:ext>
            </a:extLst>
          </p:cNvPr>
          <p:cNvSpPr txBox="1">
            <a:spLocks/>
          </p:cNvSpPr>
          <p:nvPr/>
        </p:nvSpPr>
        <p:spPr>
          <a:xfrm>
            <a:off x="558473" y="147639"/>
            <a:ext cx="7772400" cy="1102519"/>
          </a:xfrm>
        </p:spPr>
        <p:txBody>
          <a:bodyPr>
            <a:normAutofit/>
          </a:bodyPr>
          <a:lstStyle>
            <a:lvl1pPr algn="ctr" defTabSz="1219170" rtl="0" eaLnBrk="1" latinLnBrk="0" hangingPunct="1">
              <a:spcBef>
                <a:spcPct val="0"/>
              </a:spcBef>
              <a:buNone/>
              <a:defRPr sz="3733" b="1" kern="1200">
                <a:solidFill>
                  <a:srgbClr val="3E5AA8"/>
                </a:solidFill>
                <a:latin typeface="Arial" panose="020B0604020202020204" pitchFamily="34" charset="0"/>
                <a:ea typeface="+mj-ea"/>
                <a:cs typeface="Arial" panose="020B0604020202020204" pitchFamily="34" charset="0"/>
              </a:defRPr>
            </a:lvl1pPr>
          </a:lstStyle>
          <a:p>
            <a:pPr defTabSz="914378"/>
            <a:r>
              <a:rPr lang="en-GB" sz="1800">
                <a:latin typeface="Arial"/>
                <a:cs typeface="Arial"/>
              </a:rPr>
              <a:t>Impact Assessment – Option Comparison </a:t>
            </a:r>
            <a:endParaRPr lang="en-GB" sz="2800"/>
          </a:p>
        </p:txBody>
      </p:sp>
    </p:spTree>
    <p:extLst>
      <p:ext uri="{BB962C8B-B14F-4D97-AF65-F5344CB8AC3E}">
        <p14:creationId xmlns:p14="http://schemas.microsoft.com/office/powerpoint/2010/main" val="2705775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D22D6EA-9589-4244-8697-E0F32F6ED965}"/>
              </a:ext>
            </a:extLst>
          </p:cNvPr>
          <p:cNvGraphicFramePr>
            <a:graphicFrameLocks noGrp="1"/>
          </p:cNvGraphicFramePr>
          <p:nvPr/>
        </p:nvGraphicFramePr>
        <p:xfrm>
          <a:off x="223091" y="748744"/>
          <a:ext cx="8255403" cy="3254051"/>
        </p:xfrm>
        <a:graphic>
          <a:graphicData uri="http://schemas.openxmlformats.org/drawingml/2006/table">
            <a:tbl>
              <a:tblPr firstRow="1" bandRow="1">
                <a:tableStyleId>{5C22544A-7EE6-4342-B048-85BDC9FD1C3A}</a:tableStyleId>
              </a:tblPr>
              <a:tblGrid>
                <a:gridCol w="2842352">
                  <a:extLst>
                    <a:ext uri="{9D8B030D-6E8A-4147-A177-3AD203B41FA5}">
                      <a16:colId xmlns:a16="http://schemas.microsoft.com/office/drawing/2014/main" val="3441757587"/>
                    </a:ext>
                  </a:extLst>
                </a:gridCol>
                <a:gridCol w="2817564">
                  <a:extLst>
                    <a:ext uri="{9D8B030D-6E8A-4147-A177-3AD203B41FA5}">
                      <a16:colId xmlns:a16="http://schemas.microsoft.com/office/drawing/2014/main" val="3867453393"/>
                    </a:ext>
                  </a:extLst>
                </a:gridCol>
                <a:gridCol w="2595487">
                  <a:extLst>
                    <a:ext uri="{9D8B030D-6E8A-4147-A177-3AD203B41FA5}">
                      <a16:colId xmlns:a16="http://schemas.microsoft.com/office/drawing/2014/main" val="2710299004"/>
                    </a:ext>
                  </a:extLst>
                </a:gridCol>
              </a:tblGrid>
              <a:tr h="521208">
                <a:tc>
                  <a:txBody>
                    <a:bodyPr/>
                    <a:lstStyle/>
                    <a:p>
                      <a:endParaRPr lang="en-GB" sz="1400"/>
                    </a:p>
                  </a:txBody>
                  <a:tcPr marL="68580" marR="68580" marT="34290" marB="34290"/>
                </a:tc>
                <a:tc>
                  <a:txBody>
                    <a:bodyPr/>
                    <a:lstStyle/>
                    <a:p>
                      <a:pPr marL="0" indent="0" algn="ctr" defTabSz="1219170" rtl="0" eaLnBrk="1" latinLnBrk="0" hangingPunct="1">
                        <a:spcBef>
                          <a:spcPct val="20000"/>
                        </a:spcBef>
                        <a:buFont typeface="Arial" panose="020B0604020202020204" pitchFamily="34" charset="0"/>
                        <a:buNone/>
                      </a:pPr>
                      <a:r>
                        <a:rPr kumimoji="0" lang="en-GB" sz="1400" b="1" i="0" u="none" strike="noStrike" kern="1200" cap="none" spc="0" normalizeH="0" baseline="0" noProof="0">
                          <a:ln>
                            <a:noFill/>
                          </a:ln>
                          <a:solidFill>
                            <a:schemeClr val="tx1"/>
                          </a:solidFill>
                          <a:effectLst/>
                          <a:uLnTx/>
                          <a:uFillTx/>
                          <a:latin typeface="Arial"/>
                          <a:ea typeface="+mj-ea"/>
                          <a:cs typeface="Arial"/>
                        </a:rPr>
                        <a:t>Option2</a:t>
                      </a:r>
                    </a:p>
                    <a:p>
                      <a:pPr marL="0" indent="0" algn="ctr" defTabSz="1219170" rtl="0" eaLnBrk="1" latinLnBrk="0" hangingPunct="1">
                        <a:spcBef>
                          <a:spcPct val="20000"/>
                        </a:spcBef>
                        <a:buFont typeface="Arial" panose="020B0604020202020204" pitchFamily="34" charset="0"/>
                        <a:buNone/>
                      </a:pPr>
                      <a:r>
                        <a:rPr kumimoji="0" lang="en-GB" sz="1400" b="1" i="0" u="none" strike="noStrike" kern="1200" cap="none" spc="0" normalizeH="0" baseline="0" noProof="0">
                          <a:ln>
                            <a:noFill/>
                          </a:ln>
                          <a:solidFill>
                            <a:schemeClr val="tx1"/>
                          </a:solidFill>
                          <a:effectLst/>
                          <a:uLnTx/>
                          <a:uFillTx/>
                          <a:latin typeface="Arial"/>
                          <a:ea typeface="+mj-ea"/>
                          <a:cs typeface="Arial"/>
                        </a:rPr>
                        <a:t>Defer XRN5186 Only</a:t>
                      </a:r>
                    </a:p>
                  </a:txBody>
                  <a:tcPr marL="68580" marR="68580" marT="34290" marB="34290"/>
                </a:tc>
                <a:tc>
                  <a:txBody>
                    <a:bodyPr/>
                    <a:lstStyle/>
                    <a:p>
                      <a:pPr marL="0" marR="0" lvl="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1" i="0" u="none" strike="noStrike" kern="1200" cap="none" spc="0" normalizeH="0" baseline="0">
                          <a:ln>
                            <a:noFill/>
                          </a:ln>
                          <a:solidFill>
                            <a:schemeClr val="tx1"/>
                          </a:solidFill>
                          <a:effectLst/>
                          <a:uLnTx/>
                          <a:uFillTx/>
                          <a:latin typeface="Arial"/>
                          <a:ea typeface="+mj-ea"/>
                          <a:cs typeface="Arial"/>
                        </a:rPr>
                        <a:t>Option4</a:t>
                      </a:r>
                    </a:p>
                    <a:p>
                      <a:pPr marL="0" marR="0" lvl="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1" i="0" u="none" strike="noStrike" kern="1200" cap="none" spc="0" normalizeH="0" baseline="0">
                          <a:ln>
                            <a:noFill/>
                          </a:ln>
                          <a:solidFill>
                            <a:schemeClr val="tx1"/>
                          </a:solidFill>
                          <a:effectLst/>
                          <a:uLnTx/>
                          <a:uFillTx/>
                          <a:latin typeface="Arial"/>
                          <a:ea typeface="+mj-ea"/>
                          <a:cs typeface="Arial"/>
                        </a:rPr>
                        <a:t>Defer XRN5186 &amp; XRN5091</a:t>
                      </a:r>
                    </a:p>
                  </a:txBody>
                  <a:tcPr marL="68580" marR="68580" marT="34290" marB="34290"/>
                </a:tc>
                <a:extLst>
                  <a:ext uri="{0D108BD9-81ED-4DB2-BD59-A6C34878D82A}">
                    <a16:rowId xmlns:a16="http://schemas.microsoft.com/office/drawing/2014/main" val="169764995"/>
                  </a:ext>
                </a:extLst>
              </a:tr>
              <a:tr h="294887">
                <a:tc>
                  <a:txBody>
                    <a:bodyPr/>
                    <a:lstStyle/>
                    <a:p>
                      <a:pPr algn="l" fontAlgn="b"/>
                      <a:r>
                        <a:rPr lang="en-GB" sz="1100" b="1" i="0" u="none" strike="noStrike">
                          <a:solidFill>
                            <a:srgbClr val="000000"/>
                          </a:solidFill>
                          <a:effectLst/>
                          <a:latin typeface="+mn-lt"/>
                        </a:rPr>
                        <a:t>XRN5091 Approved BER Cost</a:t>
                      </a:r>
                    </a:p>
                  </a:txBody>
                  <a:tcPr marL="4763" marR="4763" marT="4763" marB="0" anchor="b"/>
                </a:tc>
                <a:tc>
                  <a:txBody>
                    <a:bodyPr/>
                    <a:lstStyle/>
                    <a:p>
                      <a:pPr marL="0" algn="ctr" eaLnBrk="1" fontAlgn="b" hangingPunct="1"/>
                      <a:r>
                        <a:rPr lang="en-GB" sz="1400" b="0" i="0" u="none" strike="noStrike">
                          <a:solidFill>
                            <a:srgbClr val="000000"/>
                          </a:solidFill>
                          <a:effectLst/>
                          <a:latin typeface="Calibri" panose="020F0502020204030204" pitchFamily="34" charset="0"/>
                          <a:ea typeface="+mn-ea"/>
                          <a:cs typeface="+mn-cs"/>
                        </a:rPr>
                        <a:t>£218,760</a:t>
                      </a:r>
                    </a:p>
                  </a:txBody>
                  <a:tcPr marL="4763" marR="4763" marT="4763" marB="0" anchor="b"/>
                </a:tc>
                <a:tc>
                  <a:txBody>
                    <a:bodyPr/>
                    <a:lstStyle/>
                    <a:p>
                      <a:pPr algn="ctr" fontAlgn="b"/>
                      <a:r>
                        <a:rPr lang="en-GB" sz="1400" b="0" i="0" u="none" strike="noStrike">
                          <a:solidFill>
                            <a:srgbClr val="000000"/>
                          </a:solidFill>
                          <a:effectLst/>
                          <a:latin typeface="Calibri" panose="020F0502020204030204" pitchFamily="34" charset="0"/>
                        </a:rPr>
                        <a:t>£218,760</a:t>
                      </a:r>
                    </a:p>
                  </a:txBody>
                  <a:tcPr marL="4763" marR="4763" marT="4763" marB="0" anchor="b"/>
                </a:tc>
                <a:extLst>
                  <a:ext uri="{0D108BD9-81ED-4DB2-BD59-A6C34878D82A}">
                    <a16:rowId xmlns:a16="http://schemas.microsoft.com/office/drawing/2014/main" val="3232320203"/>
                  </a:ext>
                </a:extLst>
              </a:tr>
              <a:tr h="294887">
                <a:tc>
                  <a:txBody>
                    <a:bodyPr/>
                    <a:lstStyle/>
                    <a:p>
                      <a:pPr algn="l" fontAlgn="b"/>
                      <a:r>
                        <a:rPr lang="en-GB" sz="1100" b="1" i="0" u="none" strike="noStrike">
                          <a:solidFill>
                            <a:srgbClr val="000000"/>
                          </a:solidFill>
                          <a:effectLst/>
                          <a:latin typeface="+mn-lt"/>
                        </a:rPr>
                        <a:t>XRN5186 Approved BER Cost</a:t>
                      </a:r>
                    </a:p>
                  </a:txBody>
                  <a:tcPr marL="4763" marR="4763" marT="4763" marB="0" anchor="b"/>
                </a:tc>
                <a:tc>
                  <a:txBody>
                    <a:bodyPr/>
                    <a:lstStyle/>
                    <a:p>
                      <a:pPr marL="0" algn="ctr" eaLnBrk="1" fontAlgn="b" hangingPunct="1"/>
                      <a:r>
                        <a:rPr lang="en-GB" sz="1400" b="0" i="0" u="none" strike="noStrike">
                          <a:solidFill>
                            <a:srgbClr val="000000"/>
                          </a:solidFill>
                          <a:effectLst/>
                          <a:latin typeface="Calibri" panose="020F0502020204030204" pitchFamily="34" charset="0"/>
                          <a:ea typeface="+mn-ea"/>
                          <a:cs typeface="+mn-cs"/>
                        </a:rPr>
                        <a:t>£245,192</a:t>
                      </a:r>
                    </a:p>
                  </a:txBody>
                  <a:tcPr marL="4763" marR="4763" marT="4763" marB="0" anchor="b"/>
                </a:tc>
                <a:tc>
                  <a:txBody>
                    <a:bodyPr/>
                    <a:lstStyle/>
                    <a:p>
                      <a:pPr algn="ctr" fontAlgn="b"/>
                      <a:r>
                        <a:rPr lang="en-GB" sz="1400" b="0" i="0" u="none" strike="noStrike">
                          <a:solidFill>
                            <a:srgbClr val="000000"/>
                          </a:solidFill>
                          <a:effectLst/>
                          <a:latin typeface="Calibri" panose="020F0502020204030204" pitchFamily="34" charset="0"/>
                        </a:rPr>
                        <a:t>£245,192</a:t>
                      </a:r>
                    </a:p>
                  </a:txBody>
                  <a:tcPr marL="4763" marR="4763" marT="4763" marB="0" anchor="b"/>
                </a:tc>
                <a:extLst>
                  <a:ext uri="{0D108BD9-81ED-4DB2-BD59-A6C34878D82A}">
                    <a16:rowId xmlns:a16="http://schemas.microsoft.com/office/drawing/2014/main" val="1853366004"/>
                  </a:ext>
                </a:extLst>
              </a:tr>
              <a:tr h="294887">
                <a:tc>
                  <a:txBody>
                    <a:bodyPr/>
                    <a:lstStyle/>
                    <a:p>
                      <a:pPr algn="l" fontAlgn="b"/>
                      <a:r>
                        <a:rPr lang="en-GB" sz="1100" b="1" i="0" u="none" strike="noStrike">
                          <a:solidFill>
                            <a:srgbClr val="000000"/>
                          </a:solidFill>
                          <a:effectLst/>
                          <a:latin typeface="+mn-lt"/>
                        </a:rPr>
                        <a:t>Total June-23 BER Cost</a:t>
                      </a:r>
                    </a:p>
                  </a:txBody>
                  <a:tcPr marL="4763" marR="4763" marT="4763" marB="0" anchor="b"/>
                </a:tc>
                <a:tc>
                  <a:txBody>
                    <a:bodyPr/>
                    <a:lstStyle/>
                    <a:p>
                      <a:pPr marL="0" algn="ctr" eaLnBrk="1" fontAlgn="b" hangingPunct="1"/>
                      <a:r>
                        <a:rPr lang="en-GB" sz="1400" b="0" i="0" u="none" strike="noStrike">
                          <a:solidFill>
                            <a:srgbClr val="000000"/>
                          </a:solidFill>
                          <a:effectLst/>
                          <a:latin typeface="Calibri" panose="020F0502020204030204" pitchFamily="34" charset="0"/>
                          <a:ea typeface="+mn-ea"/>
                          <a:cs typeface="+mn-cs"/>
                        </a:rPr>
                        <a:t>£463,952</a:t>
                      </a:r>
                    </a:p>
                  </a:txBody>
                  <a:tcPr marL="4763" marR="4763" marT="4763" marB="0" anchor="b"/>
                </a:tc>
                <a:tc>
                  <a:txBody>
                    <a:bodyPr/>
                    <a:lstStyle/>
                    <a:p>
                      <a:pPr algn="ctr" fontAlgn="b"/>
                      <a:r>
                        <a:rPr lang="en-GB" sz="1400" b="0" i="0" u="none" strike="noStrike">
                          <a:solidFill>
                            <a:srgbClr val="000000"/>
                          </a:solidFill>
                          <a:effectLst/>
                          <a:latin typeface="Calibri" panose="020F0502020204030204" pitchFamily="34" charset="0"/>
                        </a:rPr>
                        <a:t>£463,952</a:t>
                      </a:r>
                    </a:p>
                  </a:txBody>
                  <a:tcPr marL="4763" marR="4763" marT="4763" marB="0" anchor="b"/>
                </a:tc>
                <a:extLst>
                  <a:ext uri="{0D108BD9-81ED-4DB2-BD59-A6C34878D82A}">
                    <a16:rowId xmlns:a16="http://schemas.microsoft.com/office/drawing/2014/main" val="2488055922"/>
                  </a:ext>
                </a:extLst>
              </a:tr>
              <a:tr h="317124">
                <a:tc>
                  <a:txBody>
                    <a:bodyPr/>
                    <a:lstStyle/>
                    <a:p>
                      <a:pPr algn="l" fontAlgn="b"/>
                      <a:r>
                        <a:rPr lang="en-US" sz="1100" b="1" i="0" u="none" strike="noStrike">
                          <a:solidFill>
                            <a:srgbClr val="000000"/>
                          </a:solidFill>
                          <a:effectLst/>
                          <a:latin typeface="+mn-lt"/>
                        </a:rPr>
                        <a:t>June-23 Costs up until Scope Change</a:t>
                      </a:r>
                    </a:p>
                  </a:txBody>
                  <a:tcPr marL="4763" marR="4763" marT="4763" marB="0" anchor="b"/>
                </a:tc>
                <a:tc>
                  <a:txBody>
                    <a:bodyPr/>
                    <a:lstStyle/>
                    <a:p>
                      <a:pPr marL="0" algn="ctr" eaLnBrk="1" fontAlgn="b" hangingPunct="1"/>
                      <a:r>
                        <a:rPr lang="en-GB" sz="1400" b="0" i="0" u="none" strike="noStrike">
                          <a:solidFill>
                            <a:srgbClr val="000000"/>
                          </a:solidFill>
                          <a:effectLst/>
                          <a:latin typeface="Calibri" panose="020F0502020204030204" pitchFamily="34" charset="0"/>
                          <a:ea typeface="+mn-ea"/>
                          <a:cs typeface="+mn-cs"/>
                        </a:rPr>
                        <a:t>£333,419</a:t>
                      </a:r>
                    </a:p>
                  </a:txBody>
                  <a:tcPr marL="4763" marR="4763" marT="4763" marB="0" anchor="b"/>
                </a:tc>
                <a:tc>
                  <a:txBody>
                    <a:bodyPr/>
                    <a:lstStyle/>
                    <a:p>
                      <a:pPr algn="ctr" fontAlgn="b"/>
                      <a:r>
                        <a:rPr lang="en-GB" sz="1400" b="0" i="0" u="none" strike="noStrike">
                          <a:solidFill>
                            <a:srgbClr val="000000"/>
                          </a:solidFill>
                          <a:effectLst/>
                          <a:latin typeface="Calibri" panose="020F0502020204030204" pitchFamily="34" charset="0"/>
                        </a:rPr>
                        <a:t>£333,419</a:t>
                      </a:r>
                    </a:p>
                  </a:txBody>
                  <a:tcPr marL="4763" marR="4763" marT="4763" marB="0" anchor="b"/>
                </a:tc>
                <a:extLst>
                  <a:ext uri="{0D108BD9-81ED-4DB2-BD59-A6C34878D82A}">
                    <a16:rowId xmlns:a16="http://schemas.microsoft.com/office/drawing/2014/main" val="2766305457"/>
                  </a:ext>
                </a:extLst>
              </a:tr>
              <a:tr h="335756">
                <a:tc>
                  <a:txBody>
                    <a:bodyPr/>
                    <a:lstStyle/>
                    <a:p>
                      <a:pPr algn="l" fontAlgn="b"/>
                      <a:r>
                        <a:rPr lang="en-US" sz="1100" b="1" i="0" u="none" strike="noStrike">
                          <a:solidFill>
                            <a:srgbClr val="000000"/>
                          </a:solidFill>
                          <a:effectLst/>
                          <a:latin typeface="+mn-lt"/>
                        </a:rPr>
                        <a:t>Cost Reduction to June-23 BER </a:t>
                      </a:r>
                    </a:p>
                  </a:txBody>
                  <a:tcPr marL="4763" marR="4763" marT="4763" marB="0" anchor="b"/>
                </a:tc>
                <a:tc>
                  <a:txBody>
                    <a:bodyPr/>
                    <a:lstStyle/>
                    <a:p>
                      <a:pPr marL="0" algn="ctr" eaLnBrk="1" fontAlgn="b" hangingPunct="1"/>
                      <a:r>
                        <a:rPr lang="en-GB" sz="1400" b="0" i="0" u="none" strike="noStrike">
                          <a:solidFill>
                            <a:srgbClr val="000000"/>
                          </a:solidFill>
                          <a:effectLst/>
                          <a:latin typeface="Calibri" panose="020F0502020204030204" pitchFamily="34" charset="0"/>
                          <a:ea typeface="+mn-ea"/>
                          <a:cs typeface="+mn-cs"/>
                        </a:rPr>
                        <a:t>£65,513</a:t>
                      </a:r>
                    </a:p>
                  </a:txBody>
                  <a:tcPr marL="4763" marR="4763" marT="4763" marB="0" anchor="b"/>
                </a:tc>
                <a:tc>
                  <a:txBody>
                    <a:bodyPr/>
                    <a:lstStyle/>
                    <a:p>
                      <a:pPr algn="ctr" fontAlgn="b"/>
                      <a:r>
                        <a:rPr lang="en-GB" sz="1400" b="0" i="0" u="none" strike="noStrike">
                          <a:solidFill>
                            <a:srgbClr val="000000"/>
                          </a:solidFill>
                          <a:effectLst/>
                          <a:latin typeface="Calibri" panose="020F0502020204030204" pitchFamily="34" charset="0"/>
                        </a:rPr>
                        <a:t>£130,533</a:t>
                      </a:r>
                    </a:p>
                  </a:txBody>
                  <a:tcPr marL="4763" marR="4763" marT="4763" marB="0" anchor="b"/>
                </a:tc>
                <a:extLst>
                  <a:ext uri="{0D108BD9-81ED-4DB2-BD59-A6C34878D82A}">
                    <a16:rowId xmlns:a16="http://schemas.microsoft.com/office/drawing/2014/main" val="3264109735"/>
                  </a:ext>
                </a:extLst>
              </a:tr>
              <a:tr h="392846">
                <a:tc>
                  <a:txBody>
                    <a:bodyPr/>
                    <a:lstStyle/>
                    <a:p>
                      <a:pPr marL="0" algn="l" defTabSz="914400" rtl="0" eaLnBrk="1" fontAlgn="b" latinLnBrk="0" hangingPunct="1"/>
                      <a:r>
                        <a:rPr lang="en-US" sz="1100" b="1" i="0" u="none" strike="noStrike" kern="1200">
                          <a:solidFill>
                            <a:srgbClr val="000000"/>
                          </a:solidFill>
                          <a:effectLst/>
                          <a:latin typeface="+mn-lt"/>
                          <a:ea typeface="+mn-ea"/>
                          <a:cs typeface="+mn-cs"/>
                        </a:rPr>
                        <a:t>Cost to Deliver remainder of June-23 Scope </a:t>
                      </a:r>
                    </a:p>
                  </a:txBody>
                  <a:tcPr marL="4763" marR="4763" marT="4763" marB="0" anchor="b"/>
                </a:tc>
                <a:tc>
                  <a:txBody>
                    <a:bodyPr/>
                    <a:lstStyle/>
                    <a:p>
                      <a:pPr marL="0" algn="ctr" eaLnBrk="1" fontAlgn="b" hangingPunct="1"/>
                      <a:r>
                        <a:rPr lang="en-GB" sz="1400" b="0" i="0" u="none" strike="noStrike">
                          <a:solidFill>
                            <a:srgbClr val="000000"/>
                          </a:solidFill>
                          <a:effectLst/>
                          <a:latin typeface="Calibri" panose="020F0502020204030204" pitchFamily="34" charset="0"/>
                          <a:ea typeface="+mn-ea"/>
                          <a:cs typeface="+mn-cs"/>
                        </a:rPr>
                        <a:t>£65,020</a:t>
                      </a:r>
                    </a:p>
                  </a:txBody>
                  <a:tcPr marL="4763" marR="4763" marT="4763" marB="0" anchor="b"/>
                </a:tc>
                <a:tc>
                  <a:txBody>
                    <a:bodyPr/>
                    <a:lstStyle/>
                    <a:p>
                      <a:pPr algn="ctr" fontAlgn="b"/>
                      <a:r>
                        <a:rPr lang="en-GB" sz="1400" b="0" i="0" u="none" strike="noStrike">
                          <a:solidFill>
                            <a:srgbClr val="000000"/>
                          </a:solidFill>
                          <a:effectLst/>
                          <a:latin typeface="Calibri" panose="020F0502020204030204" pitchFamily="34" charset="0"/>
                        </a:rPr>
                        <a:t>N/A</a:t>
                      </a:r>
                    </a:p>
                  </a:txBody>
                  <a:tcPr marL="4763" marR="4763" marT="4763" marB="0" anchor="b"/>
                </a:tc>
                <a:extLst>
                  <a:ext uri="{0D108BD9-81ED-4DB2-BD59-A6C34878D82A}">
                    <a16:rowId xmlns:a16="http://schemas.microsoft.com/office/drawing/2014/main" val="3763418026"/>
                  </a:ext>
                </a:extLst>
              </a:tr>
              <a:tr h="392846">
                <a:tc>
                  <a:txBody>
                    <a:bodyPr/>
                    <a:lstStyle/>
                    <a:p>
                      <a:pPr marL="0" algn="l" defTabSz="914400" rtl="0" eaLnBrk="1" fontAlgn="b" latinLnBrk="0" hangingPunct="1"/>
                      <a:r>
                        <a:rPr lang="en-GB" sz="1100" b="1" i="0" u="none" strike="noStrike" kern="1200">
                          <a:solidFill>
                            <a:srgbClr val="000000"/>
                          </a:solidFill>
                          <a:effectLst/>
                          <a:latin typeface="+mn-lt"/>
                          <a:ea typeface="+mn-ea"/>
                          <a:cs typeface="+mn-cs"/>
                        </a:rPr>
                        <a:t>Cost of known additional work and risk margin to Deliver Changes Later</a:t>
                      </a:r>
                    </a:p>
                  </a:txBody>
                  <a:tcPr marL="4763" marR="4763" marT="4763" marB="0" anchor="b"/>
                </a:tc>
                <a:tc>
                  <a:txBody>
                    <a:bodyPr/>
                    <a:lstStyle/>
                    <a:p>
                      <a:pPr marL="0" algn="ctr" eaLnBrk="1" fontAlgn="b" hangingPunct="1"/>
                      <a:r>
                        <a:rPr lang="en-GB" sz="1400" b="0" i="0" u="none" strike="noStrike">
                          <a:solidFill>
                            <a:srgbClr val="000000"/>
                          </a:solidFill>
                          <a:effectLst/>
                          <a:latin typeface="Calibri" panose="020F0502020204030204" pitchFamily="34" charset="0"/>
                          <a:ea typeface="+mn-ea"/>
                          <a:cs typeface="+mn-cs"/>
                        </a:rPr>
                        <a:t>£34,619</a:t>
                      </a:r>
                    </a:p>
                  </a:txBody>
                  <a:tcPr marL="4763" marR="4763" marT="4763" marB="0" anchor="b">
                    <a:solidFill>
                      <a:srgbClr val="FFC000"/>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Calibri" panose="020F0502020204030204" pitchFamily="34" charset="0"/>
                        </a:rPr>
                        <a:t>£66,193</a:t>
                      </a:r>
                    </a:p>
                  </a:txBody>
                  <a:tcPr marL="4763" marR="4763" marT="4763" marB="0" anchor="b">
                    <a:solidFill>
                      <a:srgbClr val="FF0000"/>
                    </a:solidFill>
                  </a:tcPr>
                </a:tc>
                <a:extLst>
                  <a:ext uri="{0D108BD9-81ED-4DB2-BD59-A6C34878D82A}">
                    <a16:rowId xmlns:a16="http://schemas.microsoft.com/office/drawing/2014/main" val="3976525283"/>
                  </a:ext>
                </a:extLst>
              </a:tr>
              <a:tr h="392846">
                <a:tc>
                  <a:txBody>
                    <a:bodyPr/>
                    <a:lstStyle/>
                    <a:p>
                      <a:pPr marL="0" algn="l" defTabSz="914400" rtl="0" eaLnBrk="1" fontAlgn="b" latinLnBrk="0" hangingPunct="1"/>
                      <a:r>
                        <a:rPr lang="en-US" sz="1100" b="1" i="0" u="none" strike="noStrike" kern="1200">
                          <a:solidFill>
                            <a:srgbClr val="000000"/>
                          </a:solidFill>
                          <a:effectLst/>
                          <a:latin typeface="+mn-lt"/>
                          <a:ea typeface="+mn-ea"/>
                          <a:cs typeface="+mn-cs"/>
                        </a:rPr>
                        <a:t>Total Cost to Deliver Deferred Changes later</a:t>
                      </a:r>
                    </a:p>
                  </a:txBody>
                  <a:tcPr marL="4763" marR="4763" marT="4763" marB="0" anchor="b"/>
                </a:tc>
                <a:tc>
                  <a:txBody>
                    <a:bodyPr/>
                    <a:lstStyle/>
                    <a:p>
                      <a:pPr marL="0" algn="ctr" eaLnBrk="1" fontAlgn="b" hangingPunct="1"/>
                      <a:r>
                        <a:rPr lang="en-GB" sz="1400" b="0" i="0" u="none" strike="noStrike">
                          <a:solidFill>
                            <a:srgbClr val="000000"/>
                          </a:solidFill>
                          <a:effectLst/>
                          <a:latin typeface="Calibri" panose="020F0502020204030204" pitchFamily="34" charset="0"/>
                          <a:ea typeface="+mn-ea"/>
                          <a:cs typeface="+mn-cs"/>
                        </a:rPr>
                        <a:t>£100,132</a:t>
                      </a:r>
                    </a:p>
                  </a:txBody>
                  <a:tcPr marL="4763" marR="4763" marT="4763" marB="0" anchor="b">
                    <a:solidFill>
                      <a:srgbClr val="FFC000"/>
                    </a:solidFill>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Calibri" panose="020F0502020204030204" pitchFamily="34" charset="0"/>
                        </a:rPr>
                        <a:t>£196,726</a:t>
                      </a:r>
                    </a:p>
                  </a:txBody>
                  <a:tcPr marL="4763" marR="4763" marT="4763" marB="0" anchor="b">
                    <a:solidFill>
                      <a:srgbClr val="FF0000"/>
                    </a:solidFill>
                  </a:tcPr>
                </a:tc>
                <a:extLst>
                  <a:ext uri="{0D108BD9-81ED-4DB2-BD59-A6C34878D82A}">
                    <a16:rowId xmlns:a16="http://schemas.microsoft.com/office/drawing/2014/main" val="3244152551"/>
                  </a:ext>
                </a:extLst>
              </a:tr>
            </a:tbl>
          </a:graphicData>
        </a:graphic>
      </p:graphicFrame>
      <p:sp>
        <p:nvSpPr>
          <p:cNvPr id="5" name="Text Placeholder 1">
            <a:extLst>
              <a:ext uri="{FF2B5EF4-FFF2-40B4-BE49-F238E27FC236}">
                <a16:creationId xmlns:a16="http://schemas.microsoft.com/office/drawing/2014/main" id="{419EEC5A-6D21-4C44-8AE6-86E0F92993CB}"/>
              </a:ext>
            </a:extLst>
          </p:cNvPr>
          <p:cNvSpPr>
            <a:spLocks noGrp="1"/>
          </p:cNvSpPr>
          <p:nvPr>
            <p:ph type="body" sz="quarter" idx="17"/>
          </p:nvPr>
        </p:nvSpPr>
        <p:spPr>
          <a:xfrm>
            <a:off x="744059" y="135195"/>
            <a:ext cx="7655880" cy="369332"/>
          </a:xfrm>
        </p:spPr>
        <p:txBody>
          <a:bodyPr/>
          <a:lstStyle/>
          <a:p>
            <a:pPr marL="0" indent="0">
              <a:buNone/>
            </a:pPr>
            <a:r>
              <a:rPr lang="en-GB" sz="1800" b="1" kern="1200">
                <a:solidFill>
                  <a:srgbClr val="3E5AA8"/>
                </a:solidFill>
                <a:latin typeface="Arial"/>
                <a:cs typeface="Arial"/>
              </a:rPr>
              <a:t>IA for Deferring Implementation – Financial Details</a:t>
            </a:r>
          </a:p>
        </p:txBody>
      </p:sp>
    </p:spTree>
    <p:extLst>
      <p:ext uri="{BB962C8B-B14F-4D97-AF65-F5344CB8AC3E}">
        <p14:creationId xmlns:p14="http://schemas.microsoft.com/office/powerpoint/2010/main" val="1628409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200"/>
              <a:t>Summary and June-23 Scope Decision </a:t>
            </a:r>
          </a:p>
        </p:txBody>
      </p:sp>
      <p:sp>
        <p:nvSpPr>
          <p:cNvPr id="3" name="Content Placeholder 2"/>
          <p:cNvSpPr>
            <a:spLocks noGrp="1"/>
          </p:cNvSpPr>
          <p:nvPr>
            <p:ph idx="1"/>
          </p:nvPr>
        </p:nvSpPr>
        <p:spPr>
          <a:xfrm>
            <a:off x="463437" y="699543"/>
            <a:ext cx="8229600" cy="4032448"/>
          </a:xfrm>
        </p:spPr>
        <p:txBody>
          <a:bodyPr>
            <a:normAutofit/>
          </a:bodyPr>
          <a:lstStyle/>
          <a:p>
            <a:pPr marL="0" indent="0">
              <a:buNone/>
            </a:pPr>
            <a:r>
              <a:rPr lang="en-US" sz="1500" b="1" u="sng">
                <a:solidFill>
                  <a:schemeClr val="tx2"/>
                </a:solidFill>
                <a:latin typeface="+mn-lt"/>
                <a:cs typeface="+mn-cs"/>
              </a:rPr>
              <a:t>Final Considerations</a:t>
            </a:r>
          </a:p>
          <a:p>
            <a:r>
              <a:rPr lang="en-US" sz="1500">
                <a:solidFill>
                  <a:schemeClr val="tx2"/>
                </a:solidFill>
                <a:latin typeface="+mn-lt"/>
                <a:cs typeface="+mn-cs"/>
              </a:rPr>
              <a:t>Additional costs to deliver XRN5186 are based on delivering the change as an independent project  </a:t>
            </a:r>
          </a:p>
          <a:p>
            <a:r>
              <a:rPr lang="en-US" sz="1500">
                <a:solidFill>
                  <a:schemeClr val="tx2"/>
                </a:solidFill>
                <a:latin typeface="+mn-lt"/>
                <a:cs typeface="+mn-cs"/>
              </a:rPr>
              <a:t>These costs reflect known risks that may materialise during the remaining project activities  </a:t>
            </a:r>
          </a:p>
          <a:p>
            <a:r>
              <a:rPr lang="en-US" sz="1500">
                <a:solidFill>
                  <a:schemeClr val="tx2"/>
                </a:solidFill>
                <a:latin typeface="+mn-lt"/>
                <a:cs typeface="+mn-cs"/>
              </a:rPr>
              <a:t>Any unspent risk margin would be returned to customers once change is successfully delivered</a:t>
            </a:r>
          </a:p>
          <a:p>
            <a:r>
              <a:rPr lang="en-US" sz="1500">
                <a:solidFill>
                  <a:schemeClr val="tx2"/>
                </a:solidFill>
                <a:latin typeface="+mn-lt"/>
                <a:cs typeface="+mn-cs"/>
              </a:rPr>
              <a:t>Combining XRN5186 with other changes within a Release would allow costs to be saved through shared Project resource, technology and support costs </a:t>
            </a:r>
          </a:p>
          <a:p>
            <a:pPr marL="0" indent="0">
              <a:buNone/>
            </a:pPr>
            <a:endParaRPr lang="en-US" sz="1500">
              <a:solidFill>
                <a:schemeClr val="tx2"/>
              </a:solidFill>
              <a:latin typeface="+mn-lt"/>
              <a:cs typeface="+mn-cs"/>
            </a:endParaRPr>
          </a:p>
          <a:p>
            <a:pPr marL="0" indent="0">
              <a:buNone/>
            </a:pPr>
            <a:endParaRPr lang="en-US" sz="1500">
              <a:solidFill>
                <a:schemeClr val="tx2"/>
              </a:solidFill>
              <a:latin typeface="+mn-lt"/>
              <a:cs typeface="+mn-cs"/>
            </a:endParaRPr>
          </a:p>
          <a:p>
            <a:pPr marL="0" indent="0">
              <a:buNone/>
            </a:pPr>
            <a:r>
              <a:rPr lang="en-US" sz="1500" b="1" u="sng">
                <a:solidFill>
                  <a:schemeClr val="tx2"/>
                </a:solidFill>
                <a:latin typeface="+mn-lt"/>
                <a:cs typeface="+mn-cs"/>
              </a:rPr>
              <a:t>DSC ChMC Decision – Approval of Xoserve recommendation (Option 2) - defer implementation of XRN5186 to November-23 Release</a:t>
            </a:r>
          </a:p>
          <a:p>
            <a:pPr marL="0" indent="0">
              <a:buNone/>
            </a:pPr>
            <a:endParaRPr lang="en-US" sz="1500" b="1" u="sng">
              <a:solidFill>
                <a:schemeClr val="tx2"/>
              </a:solidFill>
              <a:latin typeface="+mn-lt"/>
              <a:cs typeface="+mn-cs"/>
            </a:endParaRPr>
          </a:p>
          <a:p>
            <a:r>
              <a:rPr lang="en-US" sz="1500" i="1">
                <a:solidFill>
                  <a:schemeClr val="tx2"/>
                </a:solidFill>
                <a:latin typeface="+mn-lt"/>
                <a:cs typeface="+mn-cs"/>
              </a:rPr>
              <a:t>Vote required from DN and Shipper Customer Classes </a:t>
            </a:r>
          </a:p>
          <a:p>
            <a:pPr marL="0" indent="0">
              <a:buNone/>
            </a:pPr>
            <a:endParaRPr lang="en-US" sz="1500">
              <a:solidFill>
                <a:schemeClr val="tx2"/>
              </a:solidFill>
              <a:latin typeface="+mn-lt"/>
              <a:cs typeface="+mn-cs"/>
            </a:endParaRPr>
          </a:p>
          <a:p>
            <a:pPr marL="0" indent="0">
              <a:buNone/>
            </a:pPr>
            <a:endParaRPr lang="en-GB" sz="825"/>
          </a:p>
        </p:txBody>
      </p:sp>
    </p:spTree>
    <p:extLst>
      <p:ext uri="{BB962C8B-B14F-4D97-AF65-F5344CB8AC3E}">
        <p14:creationId xmlns:p14="http://schemas.microsoft.com/office/powerpoint/2010/main" val="1942189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sz="2800">
                <a:latin typeface="Arial"/>
                <a:cs typeface="Arial"/>
              </a:rPr>
              <a:t>June 2023 Major Release Update</a:t>
            </a:r>
            <a:endParaRPr lang="en-GB"/>
          </a:p>
        </p:txBody>
      </p:sp>
    </p:spTree>
    <p:extLst>
      <p:ext uri="{BB962C8B-B14F-4D97-AF65-F5344CB8AC3E}">
        <p14:creationId xmlns:p14="http://schemas.microsoft.com/office/powerpoint/2010/main" val="2135209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66675" y="292090"/>
          <a:ext cx="9001125" cy="4731572"/>
        </p:xfrm>
        <a:graphic>
          <a:graphicData uri="http://schemas.openxmlformats.org/drawingml/2006/table">
            <a:tbl>
              <a:tblPr firstRow="1" bandRow="1"/>
              <a:tblGrid>
                <a:gridCol w="1752758">
                  <a:extLst>
                    <a:ext uri="{9D8B030D-6E8A-4147-A177-3AD203B41FA5}">
                      <a16:colId xmlns:a16="http://schemas.microsoft.com/office/drawing/2014/main" val="20000"/>
                    </a:ext>
                  </a:extLst>
                </a:gridCol>
                <a:gridCol w="2337028">
                  <a:extLst>
                    <a:ext uri="{9D8B030D-6E8A-4147-A177-3AD203B41FA5}">
                      <a16:colId xmlns:a16="http://schemas.microsoft.com/office/drawing/2014/main" val="20001"/>
                    </a:ext>
                  </a:extLst>
                </a:gridCol>
                <a:gridCol w="188412">
                  <a:extLst>
                    <a:ext uri="{9D8B030D-6E8A-4147-A177-3AD203B41FA5}">
                      <a16:colId xmlns:a16="http://schemas.microsoft.com/office/drawing/2014/main" val="20002"/>
                    </a:ext>
                  </a:extLst>
                </a:gridCol>
                <a:gridCol w="2246427">
                  <a:extLst>
                    <a:ext uri="{9D8B030D-6E8A-4147-A177-3AD203B41FA5}">
                      <a16:colId xmlns:a16="http://schemas.microsoft.com/office/drawing/2014/main" val="2880710429"/>
                    </a:ext>
                  </a:extLst>
                </a:gridCol>
                <a:gridCol w="2476500">
                  <a:extLst>
                    <a:ext uri="{9D8B030D-6E8A-4147-A177-3AD203B41FA5}">
                      <a16:colId xmlns:a16="http://schemas.microsoft.com/office/drawing/2014/main" val="20003"/>
                    </a:ext>
                  </a:extLst>
                </a:gridCol>
              </a:tblGrid>
              <a:tr h="209576">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09576">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095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09576">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3566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US" sz="700" b="0" i="0" u="none" strike="noStrike" kern="1200" cap="none" normalizeH="0" baseline="0">
                          <a:ln>
                            <a:noFill/>
                          </a:ln>
                          <a:solidFill>
                            <a:schemeClr val="tx1"/>
                          </a:solidFill>
                          <a:effectLst/>
                          <a:latin typeface="+mn-lt"/>
                          <a:ea typeface="+mn-ea"/>
                          <a:cs typeface="+mn-cs"/>
                        </a:rPr>
                        <a:t>Overall release is tracking Green, Start up and initiation phase is completed. Build in progress for class change requirement.</a:t>
                      </a:r>
                      <a:endParaRPr lang="en-US" sz="700" b="0" i="0" u="none" strike="noStrike" kern="1200" cap="none" normalizeH="0" baseline="0">
                        <a:ln>
                          <a:noFill/>
                        </a:ln>
                        <a:solidFill>
                          <a:srgbClr val="92D050"/>
                        </a:solidFill>
                        <a:effectLst/>
                        <a:latin typeface="+mn-lt"/>
                        <a:ea typeface="+mn-ea"/>
                        <a:cs typeface="+mn-cs"/>
                      </a:endParaRPr>
                    </a:p>
                    <a:p>
                      <a:pPr marL="0" indent="0" algn="l">
                        <a:buFont typeface="Arial" panose="020B0604020202020204" pitchFamily="34" charset="0"/>
                        <a:buNone/>
                      </a:pPr>
                      <a:endParaRPr lang="en-US" sz="700" b="0" i="0" u="none" strike="noStrike" kern="1200" cap="none" normalizeH="0" baseline="0">
                        <a:ln>
                          <a:noFill/>
                        </a:ln>
                        <a:solidFill>
                          <a:schemeClr val="tx1"/>
                        </a:solidFill>
                        <a:effectLst/>
                        <a:latin typeface="+mn-lt"/>
                        <a:ea typeface="+mn-ea"/>
                        <a:cs typeface="+mn-cs"/>
                      </a:endParaRPr>
                    </a:p>
                    <a:p>
                      <a:pPr marL="0" indent="0" algn="l">
                        <a:buFont typeface="Arial" panose="020B0604020202020204" pitchFamily="34" charset="0"/>
                        <a:buNone/>
                      </a:pPr>
                      <a:r>
                        <a:rPr lang="en-US" sz="700" b="0" i="0" u="none" strike="noStrike" kern="1200" cap="none" normalizeH="0" baseline="0">
                          <a:ln>
                            <a:noFill/>
                          </a:ln>
                          <a:solidFill>
                            <a:schemeClr val="tx1"/>
                          </a:solidFill>
                          <a:effectLst/>
                          <a:latin typeface="+mn-lt"/>
                          <a:ea typeface="+mn-ea"/>
                          <a:cs typeface="+mn-cs"/>
                        </a:rPr>
                        <a:t>​Progress update:​</a:t>
                      </a:r>
                    </a:p>
                    <a:p>
                      <a:pPr marL="0" indent="0" algn="l">
                        <a:buFont typeface="Arial" panose="020B0604020202020204" pitchFamily="34" charset="0"/>
                        <a:buNone/>
                      </a:pPr>
                      <a:r>
                        <a:rPr lang="en-US" sz="700" b="0" i="0" u="none" strike="noStrike" kern="1200" cap="none" normalizeH="0" baseline="0">
                          <a:ln>
                            <a:noFill/>
                          </a:ln>
                          <a:solidFill>
                            <a:schemeClr val="tx1"/>
                          </a:solidFill>
                          <a:effectLst/>
                          <a:latin typeface="+mn-lt"/>
                          <a:ea typeface="+mn-ea"/>
                          <a:cs typeface="+mn-cs"/>
                        </a:rPr>
                        <a:t> </a:t>
                      </a:r>
                    </a:p>
                    <a:p>
                      <a:pPr marL="171450" indent="-171450" algn="l">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Start up and initiation completed on 02/02</a:t>
                      </a:r>
                    </a:p>
                    <a:p>
                      <a:pPr marL="171450" indent="-171450" algn="l">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Build complete for all ISU build for XRN5186 and XRN5091 against original plan</a:t>
                      </a:r>
                    </a:p>
                    <a:p>
                      <a:pPr marL="171450" indent="-171450" algn="l">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Build phase extended to include received delivery plans for Market Flow and GES changes and the missed requirement for Class Change (issue 68667); on track to complete including documentation by 28/04</a:t>
                      </a:r>
                    </a:p>
                    <a:p>
                      <a:pPr marL="171450" indent="-171450" algn="l">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Build for Market Flow changes relating to XRN5186 to commence on 27/02</a:t>
                      </a:r>
                    </a:p>
                    <a:p>
                      <a:pPr marL="171450" indent="-171450" algn="l">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System integration testing in progress on track to be completed 03/03</a:t>
                      </a:r>
                    </a:p>
                    <a:p>
                      <a:pPr marL="171450" indent="-171450" algn="l">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User Acceptance Testing scenarios in review approval to be provided on 24/02</a:t>
                      </a:r>
                    </a:p>
                    <a:p>
                      <a:pPr marL="0" indent="0" algn="l">
                        <a:buFont typeface="Arial" panose="020B0604020202020204" pitchFamily="34" charset="0"/>
                        <a:buNone/>
                      </a:pPr>
                      <a:endParaRPr lang="en-US" sz="700" b="0" i="0" u="none" strike="noStrike" kern="1200" cap="none" normalizeH="0" baseline="0">
                        <a:ln>
                          <a:noFill/>
                        </a:ln>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i="0" u="none" strike="noStrike" kern="1200" cap="none" normalizeH="0" baseline="0">
                          <a:ln>
                            <a:noFill/>
                          </a:ln>
                          <a:solidFill>
                            <a:schemeClr val="tx1"/>
                          </a:solidFill>
                          <a:effectLst/>
                          <a:latin typeface="+mn-lt"/>
                          <a:ea typeface="+mn-ea"/>
                          <a:cs typeface="+mn-cs"/>
                        </a:rPr>
                        <a:t>Decision in March </a:t>
                      </a:r>
                      <a:r>
                        <a:rPr lang="en-GB" sz="700" b="1" i="0" u="none" strike="noStrike" kern="1200" cap="none" normalizeH="0" baseline="0" err="1">
                          <a:ln>
                            <a:noFill/>
                          </a:ln>
                          <a:solidFill>
                            <a:schemeClr val="tx1"/>
                          </a:solidFill>
                          <a:effectLst/>
                          <a:latin typeface="+mn-lt"/>
                          <a:ea typeface="+mn-ea"/>
                          <a:cs typeface="+mn-cs"/>
                        </a:rPr>
                        <a:t>ChMC</a:t>
                      </a:r>
                      <a:r>
                        <a:rPr lang="en-GB" sz="700" b="0" i="0" u="none" strike="noStrike" kern="1200" cap="none" normalizeH="0" baseline="0">
                          <a:ln>
                            <a:noFill/>
                          </a:ln>
                          <a:solidFill>
                            <a:schemeClr val="tx1"/>
                          </a:solidFill>
                          <a:effectLst/>
                          <a:latin typeface="+mn-lt"/>
                          <a:ea typeface="+mn-ea"/>
                          <a:cs typeface="+mn-cs"/>
                        </a:rPr>
                        <a:t>: Decision required on impact assessment to descope XRN5186 from June23 or stop June23 altogether and implement later.</a:t>
                      </a:r>
                      <a:endParaRPr lang="en-US"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a:p>
                    <a:p>
                      <a:pPr marL="0" indent="0" algn="l">
                        <a:buNone/>
                      </a:pPr>
                      <a:r>
                        <a:rPr lang="en-US" sz="700"/>
                        <a:t>  </a:t>
                      </a:r>
                    </a:p>
                    <a:p>
                      <a:pPr marL="0" indent="0" algn="l">
                        <a:buNone/>
                      </a:pPr>
                      <a:endParaRPr lang="en-US" sz="7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i="0" u="none" strike="noStrike" kern="1200" cap="none" normalizeH="0" baseline="0">
                        <a:ln>
                          <a:noFill/>
                        </a:ln>
                        <a:solidFill>
                          <a:schemeClr val="tx1"/>
                        </a:solidFill>
                        <a:effectLst/>
                        <a:latin typeface="+mn-lt"/>
                        <a:ea typeface="+mn-ea"/>
                        <a:cs typeface="+mn-cs"/>
                      </a:endParaRPr>
                    </a:p>
                    <a:p>
                      <a:pPr marL="0" indent="0" algn="l">
                        <a:buNone/>
                      </a:pPr>
                      <a:endParaRPr lang="en-US" sz="700"/>
                    </a:p>
                    <a:p>
                      <a:pPr marL="0" indent="0" algn="l">
                        <a:buNone/>
                      </a:pPr>
                      <a:endParaRPr lang="en-US" sz="7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i="0" u="none" strike="noStrike" kern="1200" cap="none" normalizeH="0" baseline="0">
                        <a:ln>
                          <a:noFill/>
                        </a:ln>
                        <a:solidFill>
                          <a:schemeClr val="tx1"/>
                        </a:solidFill>
                        <a:effectLst/>
                        <a:latin typeface="+mn-lt"/>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i="0" u="none" strike="noStrike" kern="1200" cap="none" normalizeH="0" baseline="0">
                        <a:ln>
                          <a:noFill/>
                        </a:ln>
                        <a:solidFill>
                          <a:schemeClr val="tx1"/>
                        </a:solidFill>
                        <a:effectLst/>
                        <a:latin typeface="+mn-lt"/>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u="none" strike="noStrike" kern="1200" cap="none" normalizeH="0" baseline="0">
                          <a:ln>
                            <a:noFill/>
                          </a:ln>
                          <a:solidFill>
                            <a:schemeClr val="tx1"/>
                          </a:solidFill>
                          <a:effectLst/>
                          <a:latin typeface="+mn-lt"/>
                          <a:ea typeface="+mn-ea"/>
                          <a:cs typeface="Poppins" panose="00000500000000000000" pitchFamily="2" charset="0"/>
                        </a:rPr>
                        <a:t>Implementation date of 24</a:t>
                      </a:r>
                      <a:r>
                        <a:rPr lang="en-GB" sz="800" b="0" i="0" u="none" strike="noStrike" kern="1200" cap="none" normalizeH="0" baseline="30000">
                          <a:ln>
                            <a:noFill/>
                          </a:ln>
                          <a:solidFill>
                            <a:schemeClr val="tx1"/>
                          </a:solidFill>
                          <a:effectLst/>
                          <a:latin typeface="+mn-lt"/>
                          <a:ea typeface="+mn-ea"/>
                          <a:cs typeface="Poppins" panose="00000500000000000000" pitchFamily="2" charset="0"/>
                        </a:rPr>
                        <a:t>th</a:t>
                      </a:r>
                      <a:r>
                        <a:rPr lang="en-GB" sz="800" b="0" i="0" u="none" strike="noStrike" kern="1200" cap="none" normalizeH="0" baseline="0">
                          <a:ln>
                            <a:noFill/>
                          </a:ln>
                          <a:solidFill>
                            <a:schemeClr val="tx1"/>
                          </a:solidFill>
                          <a:effectLst/>
                          <a:latin typeface="+mn-lt"/>
                          <a:ea typeface="+mn-ea"/>
                          <a:cs typeface="Poppins" panose="00000500000000000000" pitchFamily="2" charset="0"/>
                        </a:rPr>
                        <a:t> June, with a contingency implementation date of 1</a:t>
                      </a:r>
                      <a:r>
                        <a:rPr lang="en-GB" sz="800" b="0" i="0" u="none" strike="noStrike" kern="1200" cap="none" normalizeH="0" baseline="30000">
                          <a:ln>
                            <a:noFill/>
                          </a:ln>
                          <a:solidFill>
                            <a:schemeClr val="tx1"/>
                          </a:solidFill>
                          <a:effectLst/>
                          <a:latin typeface="+mn-lt"/>
                          <a:ea typeface="+mn-ea"/>
                          <a:cs typeface="Poppins" panose="00000500000000000000" pitchFamily="2" charset="0"/>
                        </a:rPr>
                        <a:t>st</a:t>
                      </a:r>
                      <a:r>
                        <a:rPr lang="en-GB" sz="800" b="0" i="0" u="none" strike="noStrike" kern="1200" cap="none" normalizeH="0" baseline="0">
                          <a:ln>
                            <a:noFill/>
                          </a:ln>
                          <a:solidFill>
                            <a:schemeClr val="tx1"/>
                          </a:solidFill>
                          <a:effectLst/>
                          <a:latin typeface="+mn-lt"/>
                          <a:ea typeface="+mn-ea"/>
                          <a:cs typeface="Poppins" panose="00000500000000000000" pitchFamily="2" charset="0"/>
                        </a:rPr>
                        <a:t> July</a:t>
                      </a:r>
                      <a:endParaRPr lang="en-GB" sz="800" b="0" i="0" u="none" strike="noStrike" kern="1200" cap="none" normalizeH="0" baseline="0">
                        <a:ln>
                          <a:noFill/>
                        </a:ln>
                        <a:solidFill>
                          <a:schemeClr val="tx1"/>
                        </a:solidFill>
                        <a:effectLst/>
                        <a:latin typeface="+mn-lt"/>
                        <a:ea typeface="+mn-ea"/>
                        <a:cs typeface="+mn-cs"/>
                      </a:endParaRPr>
                    </a:p>
                    <a:p>
                      <a:pPr marL="0" indent="0" algn="l">
                        <a:buFont typeface="Arial" panose="020B0604020202020204" pitchFamily="34" charset="0"/>
                        <a:buNone/>
                      </a:pPr>
                      <a:endParaRPr lang="en-US"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7476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u="none" strike="noStrike" kern="1200">
                          <a:solidFill>
                            <a:srgbClr val="000000"/>
                          </a:solidFill>
                          <a:effectLst/>
                          <a:latin typeface="Calibri" panose="020F0502020204030204" pitchFamily="34" charset="0"/>
                          <a:ea typeface="+mn-ea"/>
                          <a:cs typeface="Poppins"/>
                        </a:rPr>
                        <a:t>Issue 68667 </a:t>
                      </a:r>
                      <a:r>
                        <a:rPr lang="en-US" sz="700" b="0" i="0" u="none" strike="noStrike">
                          <a:solidFill>
                            <a:srgbClr val="000000"/>
                          </a:solidFill>
                          <a:effectLst/>
                          <a:latin typeface="Calibri" panose="020F0502020204030204" pitchFamily="34" charset="0"/>
                          <a:ea typeface="+mn-ea"/>
                          <a:cs typeface="Poppins"/>
                        </a:rPr>
                        <a:t>– The build for a “Class change” requirement was missed from xrn5091. </a:t>
                      </a:r>
                      <a:r>
                        <a:rPr lang="en-US" sz="700" b="1" i="0">
                          <a:solidFill>
                            <a:srgbClr val="1E1246"/>
                          </a:solidFill>
                          <a:latin typeface="Poppins"/>
                          <a:ea typeface="+mn-ea"/>
                          <a:cs typeface="Poppins"/>
                        </a:rPr>
                        <a:t>Mitigation Action – </a:t>
                      </a:r>
                      <a:r>
                        <a:rPr lang="en-US" sz="700" b="0" i="0" u="none" strike="noStrike">
                          <a:solidFill>
                            <a:srgbClr val="000000"/>
                          </a:solidFill>
                          <a:effectLst/>
                          <a:latin typeface="Calibri" panose="020F0502020204030204" pitchFamily="34" charset="0"/>
                          <a:ea typeface="+mn-ea"/>
                          <a:cs typeface="Poppins"/>
                        </a:rPr>
                        <a:t>A delivery timeline has been agreed with supplier, the build for this requirement to be completed on 03/03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u="none" strike="noStrike">
                          <a:solidFill>
                            <a:srgbClr val="000000"/>
                          </a:solidFill>
                          <a:effectLst/>
                          <a:latin typeface="Calibri" panose="020F0502020204030204" pitchFamily="34" charset="0"/>
                          <a:ea typeface="+mn-ea"/>
                          <a:cs typeface="Poppins"/>
                        </a:rPr>
                        <a:t>Issue :There is an issue that some of the customer data held is inaccurate prior to the implementation of  XRN5186. </a:t>
                      </a:r>
                      <a:r>
                        <a:rPr lang="en-US" sz="700" b="1" i="0" kern="1200">
                          <a:solidFill>
                            <a:srgbClr val="1E1246"/>
                          </a:solidFill>
                          <a:latin typeface="Poppins"/>
                          <a:ea typeface="+mn-ea"/>
                          <a:cs typeface="Poppins"/>
                        </a:rPr>
                        <a:t>Mitigation Action </a:t>
                      </a:r>
                      <a:r>
                        <a:rPr lang="en-US" sz="700" b="0" i="0" u="none" strike="noStrike">
                          <a:solidFill>
                            <a:srgbClr val="000000"/>
                          </a:solidFill>
                          <a:effectLst/>
                          <a:latin typeface="Calibri" panose="020F0502020204030204" pitchFamily="34" charset="0"/>
                          <a:ea typeface="+mn-ea"/>
                          <a:cs typeface="Poppins"/>
                        </a:rPr>
                        <a:t>– Xoserve are current working with customers to understand the best solution for this issue prior to the implementation of this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u="none" strike="noStrike">
                          <a:solidFill>
                            <a:srgbClr val="000000"/>
                          </a:solidFill>
                          <a:effectLst/>
                          <a:latin typeface="Calibri" panose="020F0502020204030204" pitchFamily="34" charset="0"/>
                          <a:ea typeface="+mn-ea"/>
                          <a:cs typeface="Poppins"/>
                        </a:rPr>
                        <a:t>Issue: There is an associated issue that the current migration rules pre-implementation for XRN5186 are not currently defined and agreed. </a:t>
                      </a:r>
                      <a:r>
                        <a:rPr lang="en-US" sz="700" b="1" i="0" kern="1200">
                          <a:solidFill>
                            <a:srgbClr val="1E1246"/>
                          </a:solidFill>
                          <a:latin typeface="Poppins"/>
                          <a:ea typeface="+mn-ea"/>
                          <a:cs typeface="Poppins"/>
                        </a:rPr>
                        <a:t>Mitigation Action  - </a:t>
                      </a:r>
                      <a:r>
                        <a:rPr lang="en-US" sz="700" b="0" i="0" u="none" strike="noStrike" kern="1200">
                          <a:solidFill>
                            <a:srgbClr val="000000"/>
                          </a:solidFill>
                          <a:effectLst/>
                          <a:latin typeface="Calibri" panose="020F0502020204030204" pitchFamily="34" charset="0"/>
                          <a:ea typeface="+mn-ea"/>
                          <a:cs typeface="Poppins"/>
                        </a:rPr>
                        <a:t>As above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0" i="0" u="none" strike="noStrike" kern="1200">
                          <a:solidFill>
                            <a:srgbClr val="000000"/>
                          </a:solidFill>
                          <a:effectLst/>
                          <a:latin typeface="Calibri" panose="020F0502020204030204" pitchFamily="34" charset="0"/>
                          <a:ea typeface="+mn-ea"/>
                          <a:cs typeface="Poppins"/>
                        </a:rPr>
                        <a:t>Issue: There is a risk that the June23 delivery could have one or both of its changes descoped pending a decision at the March </a:t>
                      </a:r>
                      <a:r>
                        <a:rPr lang="en-US" sz="700" b="0" i="0" u="none" strike="noStrike" kern="1200" err="1">
                          <a:solidFill>
                            <a:srgbClr val="000000"/>
                          </a:solidFill>
                          <a:effectLst/>
                          <a:latin typeface="Calibri" panose="020F0502020204030204" pitchFamily="34" charset="0"/>
                          <a:ea typeface="+mn-ea"/>
                          <a:cs typeface="Poppins"/>
                        </a:rPr>
                        <a:t>ChMC</a:t>
                      </a:r>
                      <a:r>
                        <a:rPr lang="en-US" sz="700" b="0" i="0" u="none" strike="noStrike" kern="1200">
                          <a:solidFill>
                            <a:srgbClr val="000000"/>
                          </a:solidFill>
                          <a:effectLst/>
                          <a:latin typeface="Calibri" panose="020F0502020204030204" pitchFamily="34" charset="0"/>
                          <a:ea typeface="+mn-ea"/>
                          <a:cs typeface="Poppins"/>
                        </a:rPr>
                        <a:t> meeting. </a:t>
                      </a:r>
                      <a:r>
                        <a:rPr lang="en-US" sz="700" b="1" i="0" kern="1200">
                          <a:solidFill>
                            <a:srgbClr val="1E1246"/>
                          </a:solidFill>
                          <a:latin typeface="Poppins"/>
                          <a:ea typeface="+mn-ea"/>
                          <a:cs typeface="Poppins"/>
                        </a:rPr>
                        <a:t>Mitigation Action</a:t>
                      </a:r>
                      <a:r>
                        <a:rPr lang="en-US" sz="700" b="0" i="0" u="none" strike="noStrike" kern="1200">
                          <a:solidFill>
                            <a:srgbClr val="000000"/>
                          </a:solidFill>
                          <a:effectLst/>
                          <a:latin typeface="Calibri" panose="020F0502020204030204" pitchFamily="34" charset="0"/>
                          <a:ea typeface="+mn-ea"/>
                          <a:cs typeface="Poppins"/>
                        </a:rPr>
                        <a:t>: An impact assessment is currently being carried out to understand all the available options. Xoserve will share options for approval at the March </a:t>
                      </a:r>
                      <a:r>
                        <a:rPr lang="en-US" sz="700" b="0" i="0" u="none" strike="noStrike" kern="1200" err="1">
                          <a:solidFill>
                            <a:srgbClr val="000000"/>
                          </a:solidFill>
                          <a:effectLst/>
                          <a:latin typeface="Calibri" panose="020F0502020204030204" pitchFamily="34" charset="0"/>
                          <a:ea typeface="+mn-ea"/>
                          <a:cs typeface="Poppins"/>
                        </a:rPr>
                        <a:t>ChMC</a:t>
                      </a:r>
                      <a:r>
                        <a:rPr lang="en-US" sz="700" b="0" i="0" u="none" strike="noStrike" kern="1200">
                          <a:solidFill>
                            <a:srgbClr val="000000"/>
                          </a:solidFill>
                          <a:effectLst/>
                          <a:latin typeface="Calibri" panose="020F0502020204030204" pitchFamily="34" charset="0"/>
                          <a:ea typeface="+mn-ea"/>
                          <a:cs typeface="Poppins"/>
                        </a:rPr>
                        <a: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095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a:solidFill>
                            <a:schemeClr val="tx1"/>
                          </a:solidFill>
                          <a:effectLst/>
                          <a:latin typeface="Arial"/>
                        </a:rPr>
                        <a:t> </a:t>
                      </a:r>
                      <a:r>
                        <a:rPr lang="en-US" sz="700" b="0" i="0" u="none" strike="noStrike" kern="1200" noProof="0">
                          <a:solidFill>
                            <a:schemeClr val="tx1"/>
                          </a:solidFill>
                          <a:effectLst/>
                          <a:latin typeface="+mn-lt"/>
                        </a:rPr>
                        <a:t>Forecast to complete delivery against approved BER </a:t>
                      </a:r>
                      <a:endParaRPr kumimoji="0" lang="en-US" sz="7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30538">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a:solidFill>
                            <a:schemeClr val="tx1"/>
                          </a:solidFill>
                          <a:effectLst/>
                          <a:latin typeface="+mn-lt"/>
                          <a:ea typeface="+mn-ea"/>
                          <a:cs typeface="+mn-cs"/>
                        </a:rPr>
                        <a:t>XRN5091 - Deferral of creation of Class change reads at transfer of ownership</a:t>
                      </a:r>
                    </a:p>
                    <a:p>
                      <a:pPr rtl="0" fontAlgn="base"/>
                      <a:r>
                        <a:rPr lang="en-US" sz="600" b="1" i="0" u="none" strike="noStrike" kern="1200">
                          <a:solidFill>
                            <a:schemeClr val="tx1"/>
                          </a:solidFill>
                          <a:effectLst/>
                          <a:latin typeface="+mn-lt"/>
                          <a:ea typeface="+mn-ea"/>
                          <a:cs typeface="+mn-cs"/>
                        </a:rPr>
                        <a:t>XRN5186 - MOD0701 – Aligning Capacity booking under the UNC and arrangements set out in relevant NEXAs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128134"/>
            <a:ext cx="8229600" cy="632830"/>
          </a:xfrm>
        </p:spPr>
        <p:txBody>
          <a:bodyPr>
            <a:normAutofit/>
          </a:bodyPr>
          <a:lstStyle/>
          <a:p>
            <a:r>
              <a:rPr lang="en-GB" sz="1600">
                <a:latin typeface="Arial"/>
                <a:cs typeface="Arial"/>
              </a:rPr>
              <a:t>XRN5562 – June 23 Major Release-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662635" cy="20005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a:ea typeface="+mn-ea"/>
                <a:cs typeface="+mn-cs"/>
              </a:rPr>
              <a:t>Slide updated on 21</a:t>
            </a:r>
            <a:r>
              <a:rPr kumimoji="0" lang="en-GB" sz="700" b="0" i="0" u="none" strike="noStrike" kern="1200" cap="none" spc="0" normalizeH="0" baseline="30000" noProof="0">
                <a:ln>
                  <a:noFill/>
                </a:ln>
                <a:solidFill>
                  <a:prstClr val="black"/>
                </a:solidFill>
                <a:effectLst/>
                <a:uLnTx/>
                <a:uFillTx/>
                <a:latin typeface="Arial"/>
                <a:ea typeface="+mn-ea"/>
                <a:cs typeface="+mn-cs"/>
              </a:rPr>
              <a:t>st</a:t>
            </a:r>
            <a:r>
              <a:rPr kumimoji="0" lang="en-GB" sz="700" b="0" i="0" u="none" strike="noStrike" kern="1200" cap="none" spc="0" normalizeH="0" baseline="0" noProof="0">
                <a:ln>
                  <a:noFill/>
                </a:ln>
                <a:solidFill>
                  <a:prstClr val="black"/>
                </a:solidFill>
                <a:effectLst/>
                <a:uLnTx/>
                <a:uFillTx/>
                <a:latin typeface="Arial"/>
                <a:ea typeface="+mn-ea"/>
                <a:cs typeface="+mn-cs"/>
              </a:rPr>
              <a:t>  February 2023</a:t>
            </a: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505498" y="2817600"/>
            <a:ext cx="2861652" cy="200055"/>
            <a:chOff x="4309575" y="3517379"/>
            <a:chExt cx="2861652"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a:ea typeface="+mn-ea"/>
                    <a:cs typeface="+mn-cs"/>
                  </a:rPr>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a:ea typeface="+mn-ea"/>
                    <a:cs typeface="+mn-cs"/>
                  </a:rPr>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a:ea typeface="+mn-ea"/>
                    <a:cs typeface="+mn-cs"/>
                  </a:rPr>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a:ea typeface="+mn-ea"/>
                  <a:cs typeface="+mn-cs"/>
                </a:endParaRPr>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a:ea typeface="+mn-ea"/>
                    <a:cs typeface="+mn-cs"/>
                  </a:rPr>
                  <a:t>Overdue</a:t>
                </a:r>
              </a:p>
            </p:txBody>
          </p:sp>
        </p:grpSp>
      </p:grpSp>
      <p:pic>
        <p:nvPicPr>
          <p:cNvPr id="19" name="Picture 18">
            <a:extLst>
              <a:ext uri="{FF2B5EF4-FFF2-40B4-BE49-F238E27FC236}">
                <a16:creationId xmlns:a16="http://schemas.microsoft.com/office/drawing/2014/main" id="{D589273E-EE05-454E-A0B4-A2B9FFD43B48}"/>
              </a:ext>
            </a:extLst>
          </p:cNvPr>
          <p:cNvPicPr>
            <a:picLocks noChangeAspect="1"/>
          </p:cNvPicPr>
          <p:nvPr/>
        </p:nvPicPr>
        <p:blipFill>
          <a:blip r:embed="rId3"/>
          <a:stretch>
            <a:fillRect/>
          </a:stretch>
        </p:blipFill>
        <p:spPr>
          <a:xfrm>
            <a:off x="4406900" y="1390674"/>
            <a:ext cx="4470400" cy="1244050"/>
          </a:xfrm>
          <a:prstGeom prst="rect">
            <a:avLst/>
          </a:prstGeom>
        </p:spPr>
      </p:pic>
    </p:spTree>
    <p:extLst>
      <p:ext uri="{BB962C8B-B14F-4D97-AF65-F5344CB8AC3E}">
        <p14:creationId xmlns:p14="http://schemas.microsoft.com/office/powerpoint/2010/main" val="416191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a:xfrm>
            <a:off x="685800" y="2261019"/>
            <a:ext cx="7772400" cy="789753"/>
          </a:xfrm>
        </p:spPr>
        <p:txBody>
          <a:bodyPr>
            <a:normAutofit fontScale="90000"/>
          </a:bodyPr>
          <a:lstStyle/>
          <a:p>
            <a:br>
              <a:rPr lang="en-GB"/>
            </a:br>
            <a:r>
              <a:rPr lang="en-GB"/>
              <a:t>XRN5575 March 23 Release</a:t>
            </a:r>
            <a:br>
              <a:rPr lang="en-GB"/>
            </a:br>
            <a:br>
              <a:rPr lang="en-GB"/>
            </a:br>
            <a:br>
              <a:rPr lang="en-GB" sz="2800"/>
            </a:br>
            <a:endParaRPr lang="en-GB"/>
          </a:p>
        </p:txBody>
      </p:sp>
    </p:spTree>
    <p:extLst>
      <p:ext uri="{BB962C8B-B14F-4D97-AF65-F5344CB8AC3E}">
        <p14:creationId xmlns:p14="http://schemas.microsoft.com/office/powerpoint/2010/main" val="1590066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0" y="390903"/>
          <a:ext cx="9144000" cy="4486798"/>
        </p:xfrm>
        <a:graphic>
          <a:graphicData uri="http://schemas.openxmlformats.org/drawingml/2006/table">
            <a:tbl>
              <a:tblPr firstRow="1" bandRow="1"/>
              <a:tblGrid>
                <a:gridCol w="1481351">
                  <a:extLst>
                    <a:ext uri="{9D8B030D-6E8A-4147-A177-3AD203B41FA5}">
                      <a16:colId xmlns:a16="http://schemas.microsoft.com/office/drawing/2014/main" val="20000"/>
                    </a:ext>
                  </a:extLst>
                </a:gridCol>
                <a:gridCol w="2673351">
                  <a:extLst>
                    <a:ext uri="{9D8B030D-6E8A-4147-A177-3AD203B41FA5}">
                      <a16:colId xmlns:a16="http://schemas.microsoft.com/office/drawing/2014/main" val="1347751506"/>
                    </a:ext>
                  </a:extLst>
                </a:gridCol>
                <a:gridCol w="191403">
                  <a:extLst>
                    <a:ext uri="{9D8B030D-6E8A-4147-A177-3AD203B41FA5}">
                      <a16:colId xmlns:a16="http://schemas.microsoft.com/office/drawing/2014/main" val="20002"/>
                    </a:ext>
                  </a:extLst>
                </a:gridCol>
                <a:gridCol w="2282085">
                  <a:extLst>
                    <a:ext uri="{9D8B030D-6E8A-4147-A177-3AD203B41FA5}">
                      <a16:colId xmlns:a16="http://schemas.microsoft.com/office/drawing/2014/main" val="2880710429"/>
                    </a:ext>
                  </a:extLst>
                </a:gridCol>
                <a:gridCol w="2515810">
                  <a:extLst>
                    <a:ext uri="{9D8B030D-6E8A-4147-A177-3AD203B41FA5}">
                      <a16:colId xmlns:a16="http://schemas.microsoft.com/office/drawing/2014/main" val="20003"/>
                    </a:ext>
                  </a:extLst>
                </a:gridCol>
              </a:tblGrid>
              <a:tr h="222985">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a:solidFill>
                          <a:schemeClr val="tx1"/>
                        </a:solidFill>
                      </a:endParaRPr>
                    </a:p>
                  </a:txBody>
                  <a:tcPr marL="91435" marR="91435" marT="45718" marB="45718">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2985">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29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22985">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4608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release is tracking at risk; </a:t>
                      </a:r>
                      <a:r>
                        <a:rPr lang="en-GB" sz="700" b="1" i="0" u="none" strike="noStrike" kern="1200" cap="none" normalizeH="0" baseline="0">
                          <a:ln>
                            <a:noFill/>
                          </a:ln>
                          <a:solidFill>
                            <a:srgbClr val="FFC000"/>
                          </a:solidFill>
                          <a:effectLst/>
                          <a:latin typeface="+mn-lt"/>
                          <a:ea typeface="+mn-ea"/>
                          <a:cs typeface="+mn-cs"/>
                        </a:rPr>
                        <a:t>Amber</a:t>
                      </a:r>
                      <a:r>
                        <a:rPr lang="en-GB" sz="700" b="1" i="0" u="none" strike="noStrike" kern="1200" cap="none" normalizeH="0" baseline="0">
                          <a:ln>
                            <a:noFill/>
                          </a:ln>
                          <a:solidFill>
                            <a:schemeClr val="tx1"/>
                          </a:solidFill>
                          <a:effectLst/>
                          <a:latin typeface="+mn-lt"/>
                          <a:ea typeface="+mn-ea"/>
                          <a:cs typeface="+mn-cs"/>
                        </a:rPr>
                        <a:t>. </a:t>
                      </a:r>
                      <a:r>
                        <a:rPr lang="en-GB" sz="700" b="0" i="0" u="none" strike="noStrike" kern="1200" cap="none" normalizeH="0" baseline="0">
                          <a:ln>
                            <a:noFill/>
                          </a:ln>
                          <a:solidFill>
                            <a:schemeClr val="tx1"/>
                          </a:solidFill>
                          <a:effectLst/>
                          <a:latin typeface="+mn-lt"/>
                          <a:ea typeface="+mn-ea"/>
                          <a:cs typeface="+mn-cs"/>
                        </a:rPr>
                        <a:t>XRN 5472 (Weather API) descoped from March -23 and will be delivered at a later date. Design phase continues for both XRNs scoped for this release. </a:t>
                      </a:r>
                      <a:r>
                        <a:rPr lang="en-GB" sz="700" b="0">
                          <a:solidFill>
                            <a:schemeClr val="tx1"/>
                          </a:solidFill>
                          <a:effectLst/>
                          <a:latin typeface="+mn-lt"/>
                          <a:ea typeface="+mn-ea"/>
                          <a:cs typeface="Poppins"/>
                        </a:rPr>
                        <a:t>Build and testing progressing as planned for 5143 and 5379. Return to green is completion of design and approved detailed project plan for delivery including touch-points with DM and NDM service providers.</a:t>
                      </a:r>
                    </a:p>
                    <a:p>
                      <a:pPr marL="0" indent="0" algn="l">
                        <a:buFont typeface="Arial" panose="020B0604020202020204" pitchFamily="34" charset="0"/>
                        <a:buNone/>
                      </a:pPr>
                      <a:endParaRPr lang="en-US" sz="700" b="1">
                        <a:latin typeface="+mn-lt"/>
                      </a:endParaRPr>
                    </a:p>
                    <a:p>
                      <a:pPr marL="0" indent="0" algn="l">
                        <a:buFont typeface="Arial" panose="020B0604020202020204" pitchFamily="34" charset="0"/>
                        <a:buNone/>
                      </a:pPr>
                      <a:r>
                        <a:rPr lang="en-US" sz="700" b="1">
                          <a:latin typeface="+mn-lt"/>
                        </a:rPr>
                        <a:t>Progress update:</a:t>
                      </a:r>
                    </a:p>
                    <a:p>
                      <a:pPr marL="171450" indent="-171450" algn="l">
                        <a:buFont typeface="Arial" panose="020B0604020202020204" pitchFamily="34" charset="0"/>
                        <a:buChar char="•"/>
                      </a:pPr>
                      <a:r>
                        <a:rPr lang="en-US" sz="700">
                          <a:latin typeface="+mn-lt"/>
                        </a:rPr>
                        <a:t>Project Startup and Initiation phase complete</a:t>
                      </a:r>
                    </a:p>
                    <a:p>
                      <a:pPr marL="171450" indent="-171450" algn="l">
                        <a:buFont typeface="Arial" panose="020B0604020202020204" pitchFamily="34" charset="0"/>
                        <a:buChar char="•"/>
                      </a:pPr>
                      <a:r>
                        <a:rPr lang="en-US" sz="700">
                          <a:latin typeface="+mn-lt"/>
                        </a:rPr>
                        <a:t>Project Build phase complete</a:t>
                      </a:r>
                    </a:p>
                    <a:p>
                      <a:pPr marL="171450" indent="-171450" algn="l">
                        <a:buFont typeface="Arial" panose="020B0604020202020204" pitchFamily="34" charset="0"/>
                        <a:buChar char="•"/>
                      </a:pPr>
                      <a:r>
                        <a:rPr lang="en-US" sz="700">
                          <a:latin typeface="+mn-lt"/>
                        </a:rPr>
                        <a:t>UK Link SIT &amp; UAT Testing execution complete as planned for 5379</a:t>
                      </a:r>
                    </a:p>
                    <a:p>
                      <a:pPr marL="171450" indent="-171450" algn="l">
                        <a:buFont typeface="Arial" panose="020B0604020202020204" pitchFamily="34" charset="0"/>
                        <a:buChar char="•"/>
                      </a:pPr>
                      <a:r>
                        <a:rPr lang="en-US" sz="700">
                          <a:latin typeface="+mn-lt"/>
                        </a:rPr>
                        <a:t>Technolog onboarding underway as DM SP</a:t>
                      </a:r>
                    </a:p>
                    <a:p>
                      <a:pPr marL="171450" indent="-171450" algn="l">
                        <a:buFont typeface="Arial" panose="020B0604020202020204" pitchFamily="34" charset="0"/>
                        <a:buChar char="•"/>
                      </a:pPr>
                      <a:r>
                        <a:rPr lang="en-US" sz="700">
                          <a:latin typeface="+mn-lt"/>
                        </a:rPr>
                        <a:t>NDM SP procurement continues</a:t>
                      </a:r>
                    </a:p>
                    <a:p>
                      <a:pPr marL="171450" indent="-171450" algn="l">
                        <a:buFont typeface="Arial" panose="020B0604020202020204" pitchFamily="34" charset="0"/>
                        <a:buChar char="•"/>
                      </a:pPr>
                      <a:r>
                        <a:rPr lang="en-US" sz="700">
                          <a:latin typeface="+mn-lt"/>
                        </a:rPr>
                        <a:t>Weekly engagement sessions with Technolog including resolving of design queries and supporting integrated testing</a:t>
                      </a:r>
                    </a:p>
                    <a:p>
                      <a:pPr marL="0" indent="0" algn="l">
                        <a:buFont typeface="Arial" panose="020B0604020202020204" pitchFamily="34" charset="0"/>
                        <a:buNone/>
                      </a:pPr>
                      <a:endParaRPr lang="en-US" sz="700">
                        <a:latin typeface="+mn-lt"/>
                      </a:endParaRPr>
                    </a:p>
                    <a:p>
                      <a:pPr marL="0" indent="0" algn="l">
                        <a:buFont typeface="Arial" panose="020B0604020202020204" pitchFamily="34" charset="0"/>
                        <a:buNone/>
                      </a:pPr>
                      <a:endParaRPr lang="en-US" sz="700">
                        <a:latin typeface="+mn-lt"/>
                      </a:endParaRPr>
                    </a:p>
                    <a:p>
                      <a:pPr marL="0" indent="0" algn="l">
                        <a:buFont typeface="Arial" panose="020B0604020202020204" pitchFamily="34" charset="0"/>
                        <a:buNone/>
                      </a:pPr>
                      <a:endParaRPr lang="en-US" sz="700">
                        <a:latin typeface="+mn-lt"/>
                      </a:endParaRPr>
                    </a:p>
                    <a:p>
                      <a:pPr marL="0" indent="0" algn="l">
                        <a:buFont typeface="Arial" panose="020B0604020202020204" pitchFamily="34" charset="0"/>
                        <a:buNone/>
                      </a:pPr>
                      <a:endParaRPr lang="en-US" sz="700">
                        <a:latin typeface="+mn-lt"/>
                      </a:endParaRPr>
                    </a:p>
                    <a:p>
                      <a:pPr marL="0" indent="0" algn="l">
                        <a:buNone/>
                      </a:pPr>
                      <a:r>
                        <a:rPr lang="en-GB" sz="700" b="1" i="0" u="none" strike="noStrike" kern="1200" cap="none" normalizeH="0" baseline="0">
                          <a:ln>
                            <a:noFill/>
                          </a:ln>
                          <a:solidFill>
                            <a:schemeClr val="tx1"/>
                          </a:solidFill>
                          <a:effectLst/>
                          <a:latin typeface="+mn-lt"/>
                          <a:ea typeface="+mn-ea"/>
                          <a:cs typeface="+mn-cs"/>
                        </a:rPr>
                        <a:t>Decision in March ChMC</a:t>
                      </a:r>
                      <a:r>
                        <a:rPr lang="en-GB" sz="700" b="0" i="0" u="none" strike="noStrike" kern="1200" cap="none" normalizeH="0" baseline="0">
                          <a:ln>
                            <a:noFill/>
                          </a:ln>
                          <a:solidFill>
                            <a:schemeClr val="tx1"/>
                          </a:solidFill>
                          <a:effectLst/>
                          <a:latin typeface="+mn-lt"/>
                          <a:ea typeface="+mn-ea"/>
                          <a:cs typeface="+mn-cs"/>
                        </a:rPr>
                        <a:t>: None</a:t>
                      </a:r>
                      <a:endParaRPr lang="en-GB" sz="700" b="1" baseline="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a:p>
                    <a:p>
                      <a:pPr marL="0" indent="0" algn="l">
                        <a:buNone/>
                      </a:pPr>
                      <a:r>
                        <a:rPr lang="en-US" sz="700"/>
                        <a:t>  </a:t>
                      </a:r>
                    </a:p>
                    <a:p>
                      <a:pPr marL="0" indent="0" algn="l">
                        <a:buNone/>
                      </a:pPr>
                      <a:endParaRPr lang="en-US" sz="700"/>
                    </a:p>
                    <a:p>
                      <a:pPr marL="0" indent="0" algn="l">
                        <a:buNone/>
                      </a:pPr>
                      <a:endParaRPr lang="en-US" sz="700"/>
                    </a:p>
                    <a:p>
                      <a:pPr marL="0" indent="0" algn="l">
                        <a:buNone/>
                      </a:pPr>
                      <a:endParaRPr lang="en-US" sz="700"/>
                    </a:p>
                    <a:p>
                      <a:pPr marL="0" indent="0" algn="l">
                        <a:buNone/>
                      </a:pPr>
                      <a:endParaRPr lang="en-US" sz="7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800" b="0" i="0" u="none" strike="noStrike" kern="1200" cap="none" normalizeH="0" baseline="0">
                        <a:ln>
                          <a:noFill/>
                        </a:ln>
                        <a:solidFill>
                          <a:schemeClr val="tx1"/>
                        </a:solidFill>
                        <a:effectLst/>
                        <a:latin typeface="+mn-lt"/>
                        <a:ea typeface="+mn-ea"/>
                        <a:cs typeface="Poppins"/>
                      </a:endParaRPr>
                    </a:p>
                    <a:p>
                      <a:pPr marL="0" marR="0" lvl="0" indent="0" algn="l">
                        <a:lnSpc>
                          <a:spcPct val="100000"/>
                        </a:lnSpc>
                        <a:spcBef>
                          <a:spcPts val="0"/>
                        </a:spcBef>
                        <a:spcAft>
                          <a:spcPts val="0"/>
                        </a:spcAft>
                        <a:buClrTx/>
                        <a:buSzTx/>
                        <a:buFont typeface="Arial" panose="020B0604020202020204" pitchFamily="34" charset="0"/>
                        <a:buNone/>
                      </a:pPr>
                      <a:endParaRPr lang="en-GB" sz="800" b="0" i="0" u="none" strike="noStrike" kern="1200" cap="none" normalizeH="0" baseline="0">
                        <a:ln>
                          <a:noFill/>
                        </a:ln>
                        <a:solidFill>
                          <a:schemeClr val="tx1"/>
                        </a:solidFill>
                        <a:effectLst/>
                        <a:latin typeface="+mn-lt"/>
                        <a:ea typeface="+mn-ea"/>
                        <a:cs typeface="Poppins"/>
                      </a:endParaRPr>
                    </a:p>
                    <a:p>
                      <a:pPr marL="0" marR="0" lvl="0" indent="0" algn="l">
                        <a:lnSpc>
                          <a:spcPct val="100000"/>
                        </a:lnSpc>
                        <a:spcBef>
                          <a:spcPts val="0"/>
                        </a:spcBef>
                        <a:spcAft>
                          <a:spcPts val="0"/>
                        </a:spcAft>
                        <a:buClrTx/>
                        <a:buSzTx/>
                        <a:buFont typeface="Arial" panose="020B0604020202020204" pitchFamily="34" charset="0"/>
                        <a:buNone/>
                      </a:pPr>
                      <a:r>
                        <a:rPr lang="en-GB" sz="800" b="0" i="0" u="none" strike="noStrike" kern="1200" cap="none" normalizeH="0" baseline="0">
                          <a:ln>
                            <a:noFill/>
                          </a:ln>
                          <a:solidFill>
                            <a:schemeClr val="tx1"/>
                          </a:solidFill>
                          <a:effectLst/>
                          <a:latin typeface="+mn-lt"/>
                          <a:ea typeface="+mn-ea"/>
                          <a:cs typeface="Poppins"/>
                        </a:rPr>
                        <a:t>Implementation date of 25</a:t>
                      </a:r>
                      <a:r>
                        <a:rPr lang="en-GB" sz="800" b="0" i="0" u="none" strike="noStrike" kern="1200" cap="none" normalizeH="0" baseline="30000">
                          <a:ln>
                            <a:noFill/>
                          </a:ln>
                          <a:solidFill>
                            <a:schemeClr val="tx1"/>
                          </a:solidFill>
                          <a:effectLst/>
                          <a:latin typeface="+mn-lt"/>
                          <a:ea typeface="+mn-ea"/>
                          <a:cs typeface="Poppins"/>
                        </a:rPr>
                        <a:t>th</a:t>
                      </a:r>
                      <a:r>
                        <a:rPr lang="en-GB" sz="800" b="0" i="0" u="none" strike="noStrike" kern="1200" cap="none" normalizeH="0" baseline="0">
                          <a:ln>
                            <a:noFill/>
                          </a:ln>
                          <a:solidFill>
                            <a:schemeClr val="tx1"/>
                          </a:solidFill>
                          <a:effectLst/>
                          <a:latin typeface="+mn-lt"/>
                          <a:ea typeface="+mn-ea"/>
                          <a:cs typeface="Poppins"/>
                        </a:rPr>
                        <a:t> March with a go-live of 1</a:t>
                      </a:r>
                      <a:r>
                        <a:rPr lang="en-GB" sz="800" b="0" i="0" u="none" strike="noStrike" kern="1200" cap="none" normalizeH="0" baseline="30000">
                          <a:ln>
                            <a:noFill/>
                          </a:ln>
                          <a:solidFill>
                            <a:schemeClr val="tx1"/>
                          </a:solidFill>
                          <a:effectLst/>
                          <a:latin typeface="+mn-lt"/>
                          <a:ea typeface="+mn-ea"/>
                          <a:cs typeface="Poppins"/>
                        </a:rPr>
                        <a:t>st</a:t>
                      </a:r>
                      <a:r>
                        <a:rPr lang="en-GB" sz="800" b="0" i="0" u="none" strike="noStrike" kern="1200" cap="none" normalizeH="0" baseline="0">
                          <a:ln>
                            <a:noFill/>
                          </a:ln>
                          <a:solidFill>
                            <a:schemeClr val="tx1"/>
                          </a:solidFill>
                          <a:effectLst/>
                          <a:latin typeface="+mn-lt"/>
                          <a:ea typeface="+mn-ea"/>
                          <a:cs typeface="Poppins"/>
                        </a:rPr>
                        <a:t> April, the contingency implementation date is 1</a:t>
                      </a:r>
                      <a:r>
                        <a:rPr lang="en-GB" sz="800" b="0" i="0" u="none" strike="noStrike" kern="1200" cap="none" normalizeH="0" baseline="30000">
                          <a:ln>
                            <a:noFill/>
                          </a:ln>
                          <a:solidFill>
                            <a:schemeClr val="tx1"/>
                          </a:solidFill>
                          <a:effectLst/>
                          <a:latin typeface="+mn-lt"/>
                          <a:ea typeface="+mn-ea"/>
                          <a:cs typeface="Poppins"/>
                        </a:rPr>
                        <a:t>st</a:t>
                      </a:r>
                      <a:r>
                        <a:rPr lang="en-GB" sz="800" b="0" i="0" u="none" strike="noStrike" kern="1200" cap="none" normalizeH="0" baseline="0">
                          <a:ln>
                            <a:noFill/>
                          </a:ln>
                          <a:solidFill>
                            <a:schemeClr val="tx1"/>
                          </a:solidFill>
                          <a:effectLst/>
                          <a:latin typeface="+mn-lt"/>
                          <a:ea typeface="+mn-ea"/>
                          <a:cs typeface="Poppins"/>
                        </a:rPr>
                        <a:t> April with a go-live of 1</a:t>
                      </a:r>
                      <a:r>
                        <a:rPr lang="en-GB" sz="800" b="0" i="0" u="none" strike="noStrike" kern="1200" cap="none" normalizeH="0" baseline="30000">
                          <a:ln>
                            <a:noFill/>
                          </a:ln>
                          <a:solidFill>
                            <a:schemeClr val="tx1"/>
                          </a:solidFill>
                          <a:effectLst/>
                          <a:latin typeface="+mn-lt"/>
                          <a:ea typeface="+mn-ea"/>
                          <a:cs typeface="Poppins"/>
                        </a:rPr>
                        <a:t>st</a:t>
                      </a:r>
                      <a:r>
                        <a:rPr lang="en-GB" sz="800" b="0" i="0" u="none" strike="noStrike" kern="1200" cap="none" normalizeH="0" baseline="0">
                          <a:ln>
                            <a:noFill/>
                          </a:ln>
                          <a:solidFill>
                            <a:schemeClr val="tx1"/>
                          </a:solidFill>
                          <a:effectLst/>
                          <a:latin typeface="+mn-lt"/>
                          <a:ea typeface="+mn-ea"/>
                          <a:cs typeface="Poppins"/>
                        </a:rPr>
                        <a:t> April</a:t>
                      </a:r>
                      <a:endParaRPr lang="en-GB" sz="800" b="0" i="0" u="none" strike="noStrike" kern="1200" cap="none" normalizeH="0" baseline="0">
                        <a:ln>
                          <a:noFill/>
                        </a:ln>
                        <a:solidFill>
                          <a:schemeClr val="tx1"/>
                        </a:solidFill>
                        <a:effectLst/>
                        <a:latin typeface="+mn-lt"/>
                        <a:ea typeface="+mn-ea"/>
                        <a:cs typeface="+mn-cs"/>
                      </a:endParaRPr>
                    </a:p>
                    <a:p>
                      <a:pPr marL="0" indent="0" algn="l">
                        <a:buFont typeface="Arial" panose="020B0604020202020204" pitchFamily="34" charset="0"/>
                        <a:buNone/>
                      </a:pPr>
                      <a:endParaRPr lang="en-US"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5041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i="0" kern="1200">
                          <a:solidFill>
                            <a:schemeClr val="tx1"/>
                          </a:solidFill>
                          <a:effectLst/>
                          <a:latin typeface="+mn-lt"/>
                          <a:ea typeface="+mn-ea"/>
                          <a:cs typeface="+mn-cs"/>
                        </a:rPr>
                        <a:t>68566 (Issue) Delay to test commencement for March-23 impacting delivery plan, descope of 5472 alleviated pressure on timeline, risk remains open in case of further impact due to design continuing</a:t>
                      </a:r>
                    </a:p>
                    <a:p>
                      <a:r>
                        <a:rPr lang="en-US" sz="600" b="0" i="0" kern="1200">
                          <a:solidFill>
                            <a:schemeClr val="tx1"/>
                          </a:solidFill>
                          <a:effectLst/>
                          <a:latin typeface="+mn-lt"/>
                          <a:ea typeface="+mn-ea"/>
                          <a:cs typeface="+mn-cs"/>
                        </a:rPr>
                        <a:t>68488 &amp; 68489: (Risk) The design has not yet completed for the changes in this release, therefore the aspirational delivery timescales are at risk</a:t>
                      </a:r>
                    </a:p>
                    <a:p>
                      <a:r>
                        <a:rPr lang="en-US" sz="600" b="0" i="0" kern="1200">
                          <a:solidFill>
                            <a:schemeClr val="tx1"/>
                          </a:solidFill>
                          <a:effectLst/>
                          <a:latin typeface="+mn-lt"/>
                          <a:ea typeface="+mn-ea"/>
                          <a:cs typeface="+mn-cs"/>
                        </a:rPr>
                        <a:t>68126: (Risk) The NDM service provider (SP) is not yet agreed, until the NDM SP is engaged and plans shared there is a risk that plans will not align to validate end to end functionality before 1</a:t>
                      </a:r>
                      <a:r>
                        <a:rPr lang="en-US" sz="600" b="0" i="0" kern="1200" baseline="30000">
                          <a:solidFill>
                            <a:schemeClr val="tx1"/>
                          </a:solidFill>
                          <a:effectLst/>
                          <a:latin typeface="+mn-lt"/>
                          <a:ea typeface="+mn-ea"/>
                          <a:cs typeface="+mn-cs"/>
                        </a:rPr>
                        <a:t>st</a:t>
                      </a:r>
                      <a:r>
                        <a:rPr lang="en-US" sz="600" b="0" i="0" kern="1200">
                          <a:solidFill>
                            <a:schemeClr val="tx1"/>
                          </a:solidFill>
                          <a:effectLst/>
                          <a:latin typeface="+mn-lt"/>
                          <a:ea typeface="+mn-ea"/>
                          <a:cs typeface="+mn-cs"/>
                        </a:rPr>
                        <a:t> April</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229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l"/>
                      <a:r>
                        <a:rPr lang="en-US" sz="700" b="0" i="0" u="none" strike="noStrike" kern="1200" noProof="0">
                          <a:solidFill>
                            <a:schemeClr val="tx1"/>
                          </a:solidFill>
                          <a:effectLst/>
                          <a:latin typeface="Arial"/>
                        </a:rPr>
                        <a:t>Forecast to complete delivery against approved BER</a:t>
                      </a:r>
                      <a:endParaRPr lang="en-GB" sz="700" b="1" baseline="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379113">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700" b="1" i="0" u="none" strike="noStrike" kern="1200">
                          <a:solidFill>
                            <a:schemeClr val="tx1"/>
                          </a:solidFill>
                          <a:effectLst/>
                          <a:latin typeface="+mn-lt"/>
                          <a:ea typeface="+mn-ea"/>
                          <a:cs typeface="+mn-cs"/>
                        </a:rPr>
                        <a:t>XRN5143 - </a:t>
                      </a:r>
                      <a:r>
                        <a:rPr lang="en-US" sz="700" b="0" i="0" u="none" strike="noStrike" kern="1200">
                          <a:solidFill>
                            <a:schemeClr val="tx1"/>
                          </a:solidFill>
                          <a:effectLst/>
                          <a:latin typeface="+mn-lt"/>
                          <a:ea typeface="+mn-ea"/>
                          <a:cs typeface="+mn-cs"/>
                        </a:rPr>
                        <a:t>Transfer of NDM sampling obligations from Cadent, WWU, and NGN to the CDSP </a:t>
                      </a:r>
                    </a:p>
                    <a:p>
                      <a:pPr rtl="0" fontAlgn="base"/>
                      <a:r>
                        <a:rPr lang="en-US" sz="700" b="1" i="0" u="none" strike="noStrike" kern="1200">
                          <a:solidFill>
                            <a:schemeClr val="tx1"/>
                          </a:solidFill>
                          <a:effectLst/>
                          <a:latin typeface="+mn-lt"/>
                          <a:ea typeface="+mn-ea"/>
                          <a:cs typeface="+mn-cs"/>
                        </a:rPr>
                        <a:t>XRN5379 - </a:t>
                      </a:r>
                      <a:r>
                        <a:rPr lang="en-US" sz="700" b="0" i="0" u="none" strike="noStrike" kern="1200">
                          <a:solidFill>
                            <a:schemeClr val="tx1"/>
                          </a:solidFill>
                          <a:effectLst/>
                          <a:latin typeface="+mn-lt"/>
                          <a:ea typeface="+mn-ea"/>
                          <a:cs typeface="+mn-cs"/>
                        </a:rPr>
                        <a:t>Class 1 Read Service Procurement Exercise (Modification 0710)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XRN5575 – March 23 Adhoc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636987" cy="20005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a:ea typeface="+mn-ea"/>
                <a:cs typeface="+mn-cs"/>
              </a:rPr>
              <a:t>Slide updated on 21</a:t>
            </a:r>
            <a:r>
              <a:rPr kumimoji="0" lang="en-GB" sz="700" b="0" i="0" u="none" strike="noStrike" kern="1200" cap="none" spc="0" normalizeH="0" baseline="30000" noProof="0">
                <a:ln>
                  <a:noFill/>
                </a:ln>
                <a:solidFill>
                  <a:prstClr val="black"/>
                </a:solidFill>
                <a:effectLst/>
                <a:uLnTx/>
                <a:uFillTx/>
                <a:latin typeface="Arial"/>
                <a:ea typeface="+mn-ea"/>
                <a:cs typeface="+mn-cs"/>
              </a:rPr>
              <a:t>st</a:t>
            </a:r>
            <a:r>
              <a:rPr kumimoji="0" lang="en-GB" sz="700" b="0" i="0" u="none" strike="noStrike" kern="1200" cap="none" spc="0" normalizeH="0" baseline="0" noProof="0">
                <a:ln>
                  <a:noFill/>
                </a:ln>
                <a:solidFill>
                  <a:prstClr val="black"/>
                </a:solidFill>
                <a:effectLst/>
                <a:uLnTx/>
                <a:uFillTx/>
                <a:latin typeface="Arial"/>
                <a:ea typeface="+mn-ea"/>
                <a:cs typeface="+mn-cs"/>
              </a:rPr>
              <a:t> February 2023</a:t>
            </a: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795522" y="2687639"/>
            <a:ext cx="2861652" cy="200055"/>
            <a:chOff x="4309575" y="3517379"/>
            <a:chExt cx="2861652"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a:ea typeface="+mn-ea"/>
                    <a:cs typeface="+mn-cs"/>
                  </a:rPr>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a:ea typeface="+mn-ea"/>
                    <a:cs typeface="+mn-cs"/>
                  </a:rPr>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a:ea typeface="+mn-ea"/>
                    <a:cs typeface="+mn-cs"/>
                  </a:rPr>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a:ea typeface="+mn-ea"/>
                  <a:cs typeface="+mn-cs"/>
                </a:endParaRPr>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a:ea typeface="+mn-ea"/>
                    <a:cs typeface="+mn-cs"/>
                  </a:rPr>
                  <a:t>Overdue</a:t>
                </a:r>
              </a:p>
            </p:txBody>
          </p:sp>
        </p:grpSp>
      </p:grpSp>
      <p:pic>
        <p:nvPicPr>
          <p:cNvPr id="19" name="Picture 18">
            <a:extLst>
              <a:ext uri="{FF2B5EF4-FFF2-40B4-BE49-F238E27FC236}">
                <a16:creationId xmlns:a16="http://schemas.microsoft.com/office/drawing/2014/main" id="{78F70599-D226-44B9-B41B-E4A50E2660D4}"/>
              </a:ext>
            </a:extLst>
          </p:cNvPr>
          <p:cNvPicPr>
            <a:picLocks noChangeAspect="1"/>
          </p:cNvPicPr>
          <p:nvPr/>
        </p:nvPicPr>
        <p:blipFill>
          <a:blip r:embed="rId3"/>
          <a:stretch>
            <a:fillRect/>
          </a:stretch>
        </p:blipFill>
        <p:spPr>
          <a:xfrm>
            <a:off x="4404973" y="1479176"/>
            <a:ext cx="4736200" cy="1208463"/>
          </a:xfrm>
          <a:prstGeom prst="rect">
            <a:avLst/>
          </a:prstGeom>
        </p:spPr>
      </p:pic>
    </p:spTree>
    <p:extLst>
      <p:ext uri="{BB962C8B-B14F-4D97-AF65-F5344CB8AC3E}">
        <p14:creationId xmlns:p14="http://schemas.microsoft.com/office/powerpoint/2010/main" val="2833398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a:t>Change Pipeline</a:t>
            </a:r>
            <a:endParaRPr lang="en-GB" sz="3600">
              <a:latin typeface="Arial"/>
              <a:cs typeface="Arial"/>
            </a:endParaRPr>
          </a:p>
        </p:txBody>
      </p:sp>
    </p:spTree>
    <p:extLst>
      <p:ext uri="{BB962C8B-B14F-4D97-AF65-F5344CB8AC3E}">
        <p14:creationId xmlns:p14="http://schemas.microsoft.com/office/powerpoint/2010/main" val="3783164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February 2023 Major Release</a:t>
            </a:r>
            <a:endParaRPr lang="en-GB"/>
          </a:p>
        </p:txBody>
      </p:sp>
    </p:spTree>
    <p:extLst>
      <p:ext uri="{BB962C8B-B14F-4D97-AF65-F5344CB8AC3E}">
        <p14:creationId xmlns:p14="http://schemas.microsoft.com/office/powerpoint/2010/main" val="1102039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D63BAD5-4F17-4448-8324-27EB1B029182}"/>
              </a:ext>
            </a:extLst>
          </p:cNvPr>
          <p:cNvPicPr>
            <a:picLocks noChangeAspect="1"/>
          </p:cNvPicPr>
          <p:nvPr/>
        </p:nvPicPr>
        <p:blipFill>
          <a:blip r:embed="rId3"/>
          <a:stretch>
            <a:fillRect/>
          </a:stretch>
        </p:blipFill>
        <p:spPr>
          <a:xfrm>
            <a:off x="4832424" y="1464373"/>
            <a:ext cx="3790709" cy="1600414"/>
          </a:xfrm>
          <a:prstGeom prst="rect">
            <a:avLst/>
          </a:prstGeom>
        </p:spPr>
      </p:pic>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ext uri="{D42A27DB-BD31-4B8C-83A1-F6EECF244321}">
                <p14:modId xmlns:p14="http://schemas.microsoft.com/office/powerpoint/2010/main" val="1796593581"/>
              </p:ext>
            </p:extLst>
          </p:nvPr>
        </p:nvGraphicFramePr>
        <p:xfrm>
          <a:off x="193884" y="365549"/>
          <a:ext cx="8811221" cy="4620667"/>
        </p:xfrm>
        <a:graphic>
          <a:graphicData uri="http://schemas.openxmlformats.org/drawingml/2006/table">
            <a:tbl>
              <a:tblPr firstRow="1" bandRow="1"/>
              <a:tblGrid>
                <a:gridCol w="1715778">
                  <a:extLst>
                    <a:ext uri="{9D8B030D-6E8A-4147-A177-3AD203B41FA5}">
                      <a16:colId xmlns:a16="http://schemas.microsoft.com/office/drawing/2014/main" val="20000"/>
                    </a:ext>
                  </a:extLst>
                </a:gridCol>
                <a:gridCol w="2287721">
                  <a:extLst>
                    <a:ext uri="{9D8B030D-6E8A-4147-A177-3AD203B41FA5}">
                      <a16:colId xmlns:a16="http://schemas.microsoft.com/office/drawing/2014/main" val="20001"/>
                    </a:ext>
                  </a:extLst>
                </a:gridCol>
                <a:gridCol w="414891">
                  <a:extLst>
                    <a:ext uri="{9D8B030D-6E8A-4147-A177-3AD203B41FA5}">
                      <a16:colId xmlns:a16="http://schemas.microsoft.com/office/drawing/2014/main" val="20002"/>
                    </a:ext>
                  </a:extLst>
                </a:gridCol>
                <a:gridCol w="1968580">
                  <a:extLst>
                    <a:ext uri="{9D8B030D-6E8A-4147-A177-3AD203B41FA5}">
                      <a16:colId xmlns:a16="http://schemas.microsoft.com/office/drawing/2014/main" val="2880710429"/>
                    </a:ext>
                  </a:extLst>
                </a:gridCol>
                <a:gridCol w="2424251">
                  <a:extLst>
                    <a:ext uri="{9D8B030D-6E8A-4147-A177-3AD203B41FA5}">
                      <a16:colId xmlns:a16="http://schemas.microsoft.com/office/drawing/2014/main" val="20003"/>
                    </a:ext>
                  </a:extLst>
                </a:gridCol>
              </a:tblGrid>
              <a:tr h="24057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6134">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61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8606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8710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release is tracking on target; </a:t>
                      </a:r>
                      <a:r>
                        <a:rPr lang="en-GB" sz="700" b="1" i="0" u="none" strike="noStrike" kern="1200" cap="none" normalizeH="0" baseline="0">
                          <a:ln>
                            <a:noFill/>
                          </a:ln>
                          <a:solidFill>
                            <a:srgbClr val="00B050"/>
                          </a:solidFill>
                          <a:effectLst/>
                          <a:latin typeface="+mn-lt"/>
                          <a:ea typeface="+mn-ea"/>
                          <a:cs typeface="+mn-cs"/>
                        </a:rPr>
                        <a:t>Green</a:t>
                      </a:r>
                      <a:r>
                        <a:rPr lang="en-GB" sz="700" b="1" i="0" u="none" strike="noStrike" kern="1200" cap="none" normalizeH="0" baseline="0">
                          <a:ln>
                            <a:noFill/>
                          </a:ln>
                          <a:solidFill>
                            <a:schemeClr val="tx1"/>
                          </a:solidFill>
                          <a:effectLst/>
                          <a:latin typeface="+mn-lt"/>
                          <a:ea typeface="+mn-ea"/>
                          <a:cs typeface="+mn-cs"/>
                        </a:rPr>
                        <a:t>, </a:t>
                      </a:r>
                      <a:r>
                        <a:rPr lang="en-GB" sz="700" b="0" i="0" u="none" strike="noStrike" kern="1200" cap="none" normalizeH="0" baseline="0">
                          <a:ln>
                            <a:noFill/>
                          </a:ln>
                          <a:solidFill>
                            <a:schemeClr val="tx1"/>
                          </a:solidFill>
                          <a:effectLst/>
                          <a:latin typeface="+mn-lt"/>
                          <a:ea typeface="+mn-ea"/>
                          <a:cs typeface="+mn-cs"/>
                        </a:rPr>
                        <a:t>all UK Link testing completed on 17/02 as per plan. </a:t>
                      </a:r>
                      <a:r>
                        <a:rPr lang="en-GB" sz="700" b="0">
                          <a:solidFill>
                            <a:schemeClr val="tx1"/>
                          </a:solidFill>
                          <a:effectLst/>
                          <a:latin typeface="+mn-lt"/>
                          <a:ea typeface="+mn-ea"/>
                          <a:cs typeface="Poppins"/>
                        </a:rPr>
                        <a:t>Currently on track to implement on 25/02</a:t>
                      </a:r>
                      <a:endParaRPr lang="en-US" sz="700" b="1">
                        <a:latin typeface="+mn-lt"/>
                      </a:endParaRPr>
                    </a:p>
                    <a:p>
                      <a:pPr marL="0" lvl="0" indent="0" algn="l">
                        <a:buFont typeface="Arial" panose="020B0604020202020204" pitchFamily="34" charset="0"/>
                        <a:buNone/>
                      </a:pPr>
                      <a:endParaRPr lang="en-GB" sz="700" b="0">
                        <a:solidFill>
                          <a:schemeClr val="tx1"/>
                        </a:solidFill>
                        <a:effectLst/>
                        <a:latin typeface="+mn-lt"/>
                        <a:ea typeface="+mn-ea"/>
                        <a:cs typeface="Poppins"/>
                      </a:endParaRPr>
                    </a:p>
                    <a:p>
                      <a:pPr marL="0" indent="0" algn="l">
                        <a:buFont typeface="Arial" panose="020B0604020202020204" pitchFamily="34" charset="0"/>
                        <a:buNone/>
                      </a:pPr>
                      <a:r>
                        <a:rPr lang="en-US" sz="700" b="1">
                          <a:latin typeface="+mn-lt"/>
                        </a:rPr>
                        <a:t>Progress update:</a:t>
                      </a:r>
                    </a:p>
                    <a:p>
                      <a:pPr marL="171450" indent="-171450" algn="l">
                        <a:buFont typeface="Arial" panose="020B0604020202020204" pitchFamily="34" charset="0"/>
                        <a:buChar char="•"/>
                      </a:pPr>
                      <a:r>
                        <a:rPr lang="en-US" sz="700">
                          <a:latin typeface="+mn-lt"/>
                        </a:rPr>
                        <a:t>Performance testing complete on 17/02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a:latin typeface="+mn-lt"/>
                        </a:rPr>
                        <a:t>DDP testing for XRN4990 complete on 20/02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a:latin typeface="+mn-lt"/>
                        </a:rPr>
                        <a:t>Implementation preparation in progress ready for planned go live on 25/02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70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70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70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a:latin typeface="+mn-lt"/>
                      </a:endParaRPr>
                    </a:p>
                    <a:p>
                      <a:pPr marL="0" indent="0" algn="l" defTabSz="914400">
                        <a:buFont typeface="Arial" panose="020B0604020202020204" pitchFamily="34" charset="0"/>
                        <a:buNone/>
                        <a:tabLst/>
                        <a:defRPr/>
                      </a:pPr>
                      <a:endParaRPr lang="en-US" sz="700">
                        <a:latin typeface="+mn-lt"/>
                      </a:endParaRPr>
                    </a:p>
                    <a:p>
                      <a:pPr marL="0" indent="0" algn="l">
                        <a:buNone/>
                      </a:pPr>
                      <a:r>
                        <a:rPr lang="en-GB" sz="700" b="1" i="0" u="none" strike="noStrike" kern="1200" cap="none" normalizeH="0" baseline="0">
                          <a:ln>
                            <a:noFill/>
                          </a:ln>
                          <a:solidFill>
                            <a:schemeClr val="tx1"/>
                          </a:solidFill>
                          <a:effectLst/>
                          <a:latin typeface="+mn-lt"/>
                          <a:ea typeface="+mn-ea"/>
                          <a:cs typeface="+mn-cs"/>
                        </a:rPr>
                        <a:t>Decision in March </a:t>
                      </a:r>
                      <a:r>
                        <a:rPr lang="en-GB" sz="700" b="1" i="0" u="none" strike="noStrike" kern="1200" cap="none" normalizeH="0" baseline="0" err="1">
                          <a:ln>
                            <a:noFill/>
                          </a:ln>
                          <a:solidFill>
                            <a:schemeClr val="tx1"/>
                          </a:solidFill>
                          <a:effectLst/>
                          <a:latin typeface="+mn-lt"/>
                          <a:ea typeface="+mn-ea"/>
                          <a:cs typeface="+mn-cs"/>
                        </a:rPr>
                        <a:t>ChMC</a:t>
                      </a:r>
                      <a:r>
                        <a:rPr lang="en-GB" sz="700" b="0" i="0" u="none" strike="noStrike" kern="1200" cap="none" normalizeH="0" baseline="0">
                          <a:ln>
                            <a:noFill/>
                          </a:ln>
                          <a:solidFill>
                            <a:schemeClr val="tx1"/>
                          </a:solidFill>
                          <a:effectLst/>
                          <a:latin typeface="+mn-lt"/>
                          <a:ea typeface="+mn-ea"/>
                          <a:cs typeface="+mn-cs"/>
                        </a:rPr>
                        <a:t>: None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i="1"/>
                    </a:p>
                    <a:p>
                      <a:pPr marL="0" indent="0" algn="l">
                        <a:buNone/>
                      </a:pPr>
                      <a:r>
                        <a:rPr lang="en-US" sz="700" i="1"/>
                        <a:t>  </a:t>
                      </a:r>
                    </a:p>
                    <a:p>
                      <a:pPr marL="0" indent="0" algn="l">
                        <a:buNone/>
                      </a:pPr>
                      <a:endParaRPr lang="en-US" sz="700" i="1"/>
                    </a:p>
                    <a:p>
                      <a:pPr marL="0" indent="0" algn="l">
                        <a:buNone/>
                      </a:pPr>
                      <a:endParaRPr lang="en-US" sz="700" i="1"/>
                    </a:p>
                    <a:p>
                      <a:pPr marL="0" indent="0" algn="l">
                        <a:buNone/>
                      </a:pPr>
                      <a:endParaRPr lang="en-US" sz="700" i="1"/>
                    </a:p>
                    <a:p>
                      <a:pPr marL="0" indent="0" algn="l">
                        <a:buNone/>
                      </a:pPr>
                      <a:endParaRPr lang="en-US" sz="700" i="1"/>
                    </a:p>
                    <a:p>
                      <a:pPr marL="171450" indent="-171450" algn="l">
                        <a:buFont typeface="Arial" panose="020B0604020202020204" pitchFamily="34" charset="0"/>
                        <a:buChar char="•"/>
                      </a:pPr>
                      <a:endParaRPr lang="en-US" sz="800" i="1"/>
                    </a:p>
                    <a:p>
                      <a:pPr marL="0" indent="0" algn="l">
                        <a:buFont typeface="Arial" panose="020B0604020202020204" pitchFamily="34" charset="0"/>
                        <a:buNone/>
                      </a:pPr>
                      <a:endParaRPr lang="en-US" sz="800" i="1"/>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GB" sz="700" b="0" i="0" u="none" strike="noStrike" kern="1200">
                        <a:solidFill>
                          <a:schemeClr val="tx1"/>
                        </a:solidFill>
                        <a:effectLst/>
                        <a:latin typeface="+mn-lt"/>
                        <a:ea typeface="+mn-ea"/>
                        <a:cs typeface="+mn-cs"/>
                      </a:endParaRPr>
                    </a:p>
                    <a:p>
                      <a:pPr marL="0" indent="0" algn="l">
                        <a:buFont typeface="Arial" panose="020B0604020202020204" pitchFamily="34" charset="0"/>
                        <a:buNone/>
                      </a:pPr>
                      <a:endParaRPr lang="en-GB" sz="700" b="0" i="0" u="none" strike="noStrike" kern="1200">
                        <a:solidFill>
                          <a:schemeClr val="tx1"/>
                        </a:solidFill>
                        <a:effectLst/>
                        <a:latin typeface="+mn-lt"/>
                        <a:ea typeface="+mn-ea"/>
                        <a:cs typeface="+mn-cs"/>
                      </a:endParaRPr>
                    </a:p>
                    <a:p>
                      <a:pPr marL="0" indent="0" algn="l">
                        <a:buFont typeface="Arial" panose="020B0604020202020204" pitchFamily="34" charset="0"/>
                        <a:buNone/>
                      </a:pPr>
                      <a:endParaRPr lang="en-GB" sz="700" b="0" i="0" u="none" strike="noStrike" kern="1200">
                        <a:solidFill>
                          <a:schemeClr val="tx1"/>
                        </a:solidFill>
                        <a:effectLst/>
                        <a:latin typeface="+mn-lt"/>
                        <a:ea typeface="+mn-ea"/>
                        <a:cs typeface="+mn-cs"/>
                      </a:endParaRPr>
                    </a:p>
                    <a:p>
                      <a:pPr marL="0" indent="0" algn="l">
                        <a:buFont typeface="Arial" panose="020B0604020202020204" pitchFamily="34" charset="0"/>
                        <a:buNone/>
                      </a:pPr>
                      <a:r>
                        <a:rPr lang="en-GB" sz="700" b="0" i="0" u="none" strike="noStrike" kern="1200">
                          <a:solidFill>
                            <a:schemeClr val="tx1"/>
                          </a:solidFill>
                          <a:effectLst/>
                          <a:latin typeface="+mn-lt"/>
                          <a:ea typeface="+mn-ea"/>
                          <a:cs typeface="+mn-cs"/>
                        </a:rPr>
                        <a:t>Implementation date of 25</a:t>
                      </a:r>
                      <a:r>
                        <a:rPr lang="en-GB" sz="700" b="0" i="0" u="none" strike="noStrike" kern="1200" baseline="30000">
                          <a:solidFill>
                            <a:schemeClr val="tx1"/>
                          </a:solidFill>
                          <a:effectLst/>
                          <a:latin typeface="+mn-lt"/>
                          <a:ea typeface="+mn-ea"/>
                          <a:cs typeface="+mn-cs"/>
                        </a:rPr>
                        <a:t>th</a:t>
                      </a:r>
                      <a:r>
                        <a:rPr lang="en-GB" sz="700" b="0" i="0" u="none" strike="noStrike" kern="1200">
                          <a:solidFill>
                            <a:schemeClr val="tx1"/>
                          </a:solidFill>
                          <a:effectLst/>
                          <a:latin typeface="+mn-lt"/>
                          <a:ea typeface="+mn-ea"/>
                          <a:cs typeface="+mn-cs"/>
                        </a:rPr>
                        <a:t> February; with a contingency implementation date of 4</a:t>
                      </a:r>
                      <a:r>
                        <a:rPr lang="en-GB" sz="700" b="0" i="0" u="none" strike="noStrike" kern="1200" baseline="30000">
                          <a:solidFill>
                            <a:schemeClr val="tx1"/>
                          </a:solidFill>
                          <a:effectLst/>
                          <a:latin typeface="+mn-lt"/>
                          <a:ea typeface="+mn-ea"/>
                          <a:cs typeface="+mn-cs"/>
                        </a:rPr>
                        <a:t>th</a:t>
                      </a:r>
                      <a:r>
                        <a:rPr lang="en-GB" sz="700" b="0" i="0" u="none" strike="noStrike" kern="1200">
                          <a:solidFill>
                            <a:schemeClr val="tx1"/>
                          </a:solidFill>
                          <a:effectLst/>
                          <a:latin typeface="+mn-lt"/>
                          <a:ea typeface="+mn-ea"/>
                          <a:cs typeface="+mn-cs"/>
                        </a:rPr>
                        <a:t> March</a:t>
                      </a:r>
                      <a:endParaRPr lang="en-US" sz="7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1592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eaLnBrk="1" fontAlgn="b" latinLnBrk="0" hangingPunct="1">
                        <a:lnSpc>
                          <a:spcPct val="100000"/>
                        </a:lnSpc>
                        <a:spcBef>
                          <a:spcPts val="0"/>
                        </a:spcBef>
                        <a:spcAft>
                          <a:spcPts val="0"/>
                        </a:spcAft>
                        <a:buClrTx/>
                        <a:buSzTx/>
                        <a:buFontTx/>
                        <a:buNone/>
                      </a:pPr>
                      <a:r>
                        <a:rPr lang="en-GB" sz="700" kern="1200">
                          <a:solidFill>
                            <a:schemeClr val="tx1"/>
                          </a:solidFill>
                          <a:latin typeface="+mn-lt"/>
                          <a:ea typeface="+mn-ea"/>
                          <a:cs typeface="+mn-cs"/>
                        </a:rPr>
                        <a:t>There is a risk that the solutions being delivered under XRN4900 and XRN5298 may not work as expected at the point SGN go live with the Biomethane and H100 projects, due to the gap between these changes being delivered within the Feb 23 release and the respective go live dates of the projects.</a:t>
                      </a:r>
                    </a:p>
                    <a:p>
                      <a:pPr marL="0" marR="0" lvl="0" indent="0" algn="l" defTabSz="914400" eaLnBrk="1" fontAlgn="b" latinLnBrk="0" hangingPunct="1">
                        <a:lnSpc>
                          <a:spcPct val="100000"/>
                        </a:lnSpc>
                        <a:spcBef>
                          <a:spcPts val="0"/>
                        </a:spcBef>
                        <a:spcAft>
                          <a:spcPts val="0"/>
                        </a:spcAft>
                        <a:buClrTx/>
                        <a:buSzTx/>
                        <a:buFontTx/>
                        <a:buNone/>
                        <a:tabLst/>
                        <a:defRPr/>
                      </a:pPr>
                      <a:endParaRPr lang="en-GB" sz="700" kern="1200">
                        <a:solidFill>
                          <a:schemeClr val="tx1"/>
                        </a:solidFill>
                        <a:latin typeface="+mn-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GB" sz="700" kern="1200">
                          <a:solidFill>
                            <a:schemeClr val="tx1"/>
                          </a:solidFill>
                          <a:latin typeface="+mn-lt"/>
                          <a:ea typeface="+mn-ea"/>
                          <a:cs typeface="+mn-cs"/>
                        </a:rPr>
                        <a:t>Update - SGN have confirmed that the first H100 connection will be sometime between June-Sept 2024. CDSP are awaiting further clarification regarding the go live date of the Girvan Biomethane project. Discussions are underway regarding options for carrying out additional testing closer to the project go live dates, which may incur additional charges that weren't originally accounted for.</a:t>
                      </a:r>
                      <a:endParaRPr lang="en-US" sz="700" kern="1200">
                        <a:solidFill>
                          <a:schemeClr val="tx1"/>
                        </a:solidFill>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557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a:solidFill>
                            <a:schemeClr val="tx1"/>
                          </a:solidFill>
                          <a:effectLst/>
                          <a:latin typeface="Arial"/>
                        </a:rPr>
                        <a:t>Forecast to complete delivery against approved BER </a:t>
                      </a:r>
                      <a:endParaRPr kumimoji="0" lang="en-US" sz="7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753309">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a:solidFill>
                            <a:schemeClr val="tx1"/>
                          </a:solidFill>
                          <a:effectLst/>
                          <a:latin typeface="+mn-lt"/>
                          <a:ea typeface="+mn-ea"/>
                          <a:cs typeface="+mn-cs"/>
                        </a:rPr>
                        <a:t>XRN4900 </a:t>
                      </a:r>
                      <a:r>
                        <a:rPr lang="en-US" sz="600" b="0" i="0" u="none" strike="noStrike" kern="1200">
                          <a:solidFill>
                            <a:schemeClr val="tx1"/>
                          </a:solidFill>
                          <a:effectLst/>
                          <a:latin typeface="+mn-lt"/>
                          <a:ea typeface="+mn-ea"/>
                          <a:cs typeface="+mn-cs"/>
                        </a:rPr>
                        <a:t>-</a:t>
                      </a:r>
                      <a:r>
                        <a:rPr lang="en-US" sz="600" b="1" i="0" u="none" strike="noStrike" kern="1200">
                          <a:solidFill>
                            <a:schemeClr val="tx1"/>
                          </a:solidFill>
                          <a:effectLst/>
                          <a:latin typeface="+mn-lt"/>
                          <a:ea typeface="+mn-ea"/>
                          <a:cs typeface="+mn-cs"/>
                        </a:rPr>
                        <a:t> </a:t>
                      </a:r>
                      <a:r>
                        <a:rPr lang="en-US" sz="600" b="0" i="0" u="none" strike="noStrike" kern="1200">
                          <a:solidFill>
                            <a:schemeClr val="tx1"/>
                          </a:solidFill>
                          <a:effectLst/>
                          <a:latin typeface="+mn-lt"/>
                          <a:ea typeface="+mn-ea"/>
                          <a:cs typeface="+mn-cs"/>
                        </a:rPr>
                        <a:t>Biomethane/Propane Reduction</a:t>
                      </a:r>
                    </a:p>
                    <a:p>
                      <a:pPr rtl="0" fontAlgn="base"/>
                      <a:r>
                        <a:rPr lang="en-US" sz="600" b="1" i="0" u="none" strike="noStrike" kern="1200">
                          <a:solidFill>
                            <a:schemeClr val="tx1"/>
                          </a:solidFill>
                          <a:effectLst/>
                          <a:latin typeface="+mn-lt"/>
                          <a:ea typeface="+mn-ea"/>
                          <a:cs typeface="+mn-cs"/>
                        </a:rPr>
                        <a:t>XRN</a:t>
                      </a:r>
                      <a:r>
                        <a:rPr lang="en-GB" sz="600" b="1" i="0" u="none" strike="noStrike" kern="1200">
                          <a:solidFill>
                            <a:schemeClr val="tx1"/>
                          </a:solidFill>
                          <a:effectLst/>
                          <a:latin typeface="+mn-lt"/>
                          <a:ea typeface="+mn-ea"/>
                          <a:cs typeface="+mn-cs"/>
                        </a:rPr>
                        <a:t>4978</a:t>
                      </a:r>
                      <a:r>
                        <a:rPr lang="en-GB" sz="600" b="0" i="0" u="none" strike="noStrike" kern="1200">
                          <a:solidFill>
                            <a:schemeClr val="tx1"/>
                          </a:solidFill>
                          <a:effectLst/>
                          <a:latin typeface="+mn-lt"/>
                          <a:ea typeface="+mn-ea"/>
                          <a:cs typeface="+mn-cs"/>
                        </a:rPr>
                        <a:t> - Shipper - Notification of Rolling AQ Value</a:t>
                      </a:r>
                    </a:p>
                    <a:p>
                      <a:pPr rtl="0" fontAlgn="base"/>
                      <a:r>
                        <a:rPr lang="en-US" sz="600" b="1" i="0" u="none" strike="noStrike" kern="1200">
                          <a:solidFill>
                            <a:schemeClr val="tx1"/>
                          </a:solidFill>
                          <a:effectLst/>
                          <a:latin typeface="+mn-lt"/>
                          <a:ea typeface="+mn-ea"/>
                          <a:cs typeface="+mn-cs"/>
                        </a:rPr>
                        <a:t>XRN4989B </a:t>
                      </a:r>
                      <a:r>
                        <a:rPr lang="en-US" sz="600" b="0"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Residual AMT activities </a:t>
                      </a:r>
                    </a:p>
                    <a:p>
                      <a:pPr rtl="0" fontAlgn="base"/>
                      <a:r>
                        <a:rPr lang="en-US" sz="600" b="1" i="0" u="none" strike="noStrike" kern="1200">
                          <a:solidFill>
                            <a:schemeClr val="tx1"/>
                          </a:solidFill>
                          <a:effectLst/>
                          <a:latin typeface="+mn-lt"/>
                          <a:ea typeface="+mn-ea"/>
                          <a:cs typeface="+mn-cs"/>
                        </a:rPr>
                        <a:t>XRN4990</a:t>
                      </a:r>
                      <a:r>
                        <a:rPr lang="en-US" sz="600" b="0" i="0" u="none" strike="noStrike" kern="1200">
                          <a:solidFill>
                            <a:schemeClr val="tx1"/>
                          </a:solidFill>
                          <a:effectLst/>
                          <a:latin typeface="+mn-lt"/>
                          <a:ea typeface="+mn-ea"/>
                          <a:cs typeface="+mn-cs"/>
                        </a:rPr>
                        <a:t> -</a:t>
                      </a:r>
                      <a:r>
                        <a:rPr lang="en-US" sz="600" b="1"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MOD0664 – Transfer of Sites with Low Read Submission Performance from Class 2 and 3 into Class 4</a:t>
                      </a:r>
                      <a:endParaRPr lang="en-US" sz="600" b="0" i="0" kern="1200">
                        <a:solidFill>
                          <a:schemeClr val="tx1"/>
                        </a:solidFill>
                        <a:effectLst/>
                        <a:latin typeface="+mn-lt"/>
                        <a:ea typeface="+mn-ea"/>
                        <a:cs typeface="+mn-cs"/>
                      </a:endParaRPr>
                    </a:p>
                    <a:p>
                      <a:pPr rtl="0" fontAlgn="base"/>
                      <a:r>
                        <a:rPr lang="en-US" sz="600" b="1" i="0" u="none" strike="noStrike" kern="1200">
                          <a:solidFill>
                            <a:schemeClr val="tx1"/>
                          </a:solidFill>
                          <a:effectLst/>
                          <a:latin typeface="+mn-lt"/>
                          <a:ea typeface="+mn-ea"/>
                          <a:cs typeface="+mn-cs"/>
                        </a:rPr>
                        <a:t>XRN4992B </a:t>
                      </a:r>
                      <a:r>
                        <a:rPr lang="en-US" sz="600" b="0"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MOD0797 - </a:t>
                      </a:r>
                      <a:r>
                        <a:rPr lang="en-GB" sz="600" b="0" i="0" u="none" strike="noStrike" kern="1200" noProof="0">
                          <a:effectLst/>
                        </a:rPr>
                        <a:t>Last Resort Supply Payments Volumetric Charges</a:t>
                      </a:r>
                      <a:endParaRPr lang="en-GB"/>
                    </a:p>
                    <a:p>
                      <a:pPr lvl="0">
                        <a:buNone/>
                      </a:pPr>
                      <a:r>
                        <a:rPr lang="en-US" sz="600" b="1" i="0" kern="1200">
                          <a:solidFill>
                            <a:schemeClr val="tx1"/>
                          </a:solidFill>
                          <a:effectLst/>
                          <a:latin typeface="+mn-lt"/>
                          <a:ea typeface="+mn-ea"/>
                          <a:cs typeface="+mn-cs"/>
                        </a:rPr>
                        <a:t>XRN5298 </a:t>
                      </a:r>
                      <a:r>
                        <a:rPr lang="en-US" sz="600" b="0" i="0" kern="1200">
                          <a:solidFill>
                            <a:schemeClr val="tx1"/>
                          </a:solidFill>
                          <a:effectLst/>
                          <a:latin typeface="+mn-lt"/>
                          <a:ea typeface="+mn-ea"/>
                          <a:cs typeface="+mn-cs"/>
                        </a:rPr>
                        <a:t>-</a:t>
                      </a:r>
                      <a:r>
                        <a:rPr lang="en-US" sz="600" b="1" i="0" kern="1200">
                          <a:solidFill>
                            <a:schemeClr val="tx1"/>
                          </a:solidFill>
                          <a:effectLst/>
                          <a:latin typeface="+mn-lt"/>
                          <a:ea typeface="+mn-ea"/>
                          <a:cs typeface="+mn-cs"/>
                        </a:rPr>
                        <a:t> </a:t>
                      </a:r>
                      <a:r>
                        <a:rPr lang="en-GB" sz="600" b="0" i="0" kern="1200">
                          <a:solidFill>
                            <a:schemeClr val="tx1"/>
                          </a:solidFill>
                          <a:effectLst/>
                          <a:latin typeface="+mn-lt"/>
                          <a:ea typeface="+mn-ea"/>
                          <a:cs typeface="+mn-cs"/>
                        </a:rPr>
                        <a:t>H100 Fife Project – Hydrogen Network Trial</a:t>
                      </a: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XRN5533 – February 23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657826" cy="20005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a:ea typeface="+mn-ea"/>
                <a:cs typeface="+mn-cs"/>
              </a:rPr>
              <a:t>Slide updated on 22</a:t>
            </a:r>
            <a:r>
              <a:rPr kumimoji="0" lang="en-GB" sz="700" b="0" i="0" u="none" strike="noStrike" kern="1200" cap="none" spc="0" normalizeH="0" baseline="30000" noProof="0">
                <a:ln>
                  <a:noFill/>
                </a:ln>
                <a:solidFill>
                  <a:prstClr val="black"/>
                </a:solidFill>
                <a:effectLst/>
                <a:uLnTx/>
                <a:uFillTx/>
                <a:latin typeface="Arial"/>
                <a:ea typeface="+mn-ea"/>
                <a:cs typeface="+mn-cs"/>
              </a:rPr>
              <a:t>nd</a:t>
            </a:r>
            <a:r>
              <a:rPr kumimoji="0" lang="en-GB" sz="700" b="0" i="0" u="none" strike="noStrike" kern="1200" cap="none" spc="0" normalizeH="0" baseline="0" noProof="0">
                <a:ln>
                  <a:noFill/>
                </a:ln>
                <a:solidFill>
                  <a:prstClr val="black"/>
                </a:solidFill>
                <a:effectLst/>
                <a:uLnTx/>
                <a:uFillTx/>
                <a:latin typeface="Arial"/>
                <a:ea typeface="+mn-ea"/>
                <a:cs typeface="+mn-cs"/>
              </a:rPr>
              <a:t> February 2023</a:t>
            </a: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892774" y="2898424"/>
            <a:ext cx="2843369" cy="184666"/>
            <a:chOff x="4309575" y="3532768"/>
            <a:chExt cx="2843369" cy="184666"/>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32768"/>
              <a:ext cx="741910" cy="184666"/>
              <a:chOff x="4089862" y="3492529"/>
              <a:chExt cx="741910" cy="184666"/>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92529"/>
                <a:ext cx="714894"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32768"/>
              <a:ext cx="741910" cy="184666"/>
              <a:chOff x="4089862" y="3492529"/>
              <a:chExt cx="741910" cy="184666"/>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92529"/>
                <a:ext cx="714894"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32768"/>
              <a:ext cx="740684" cy="184666"/>
              <a:chOff x="4089862" y="3492529"/>
              <a:chExt cx="740684" cy="184666"/>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586036A5-BDBE-46A6-A94B-1D2E719FA5F1}"/>
                  </a:ext>
                </a:extLst>
              </p:cNvPr>
              <p:cNvSpPr txBox="1"/>
              <p:nvPr/>
            </p:nvSpPr>
            <p:spPr>
              <a:xfrm>
                <a:off x="4115652" y="3492529"/>
                <a:ext cx="714894"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32768"/>
              <a:ext cx="723627" cy="184666"/>
              <a:chOff x="4089862" y="3492529"/>
              <a:chExt cx="723627" cy="184666"/>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a:ea typeface="+mn-ea"/>
                  <a:cs typeface="+mn-cs"/>
                </a:endParaRPr>
              </a:p>
            </p:txBody>
          </p:sp>
          <p:sp>
            <p:nvSpPr>
              <p:cNvPr id="17" name="TextBox 16">
                <a:extLst>
                  <a:ext uri="{FF2B5EF4-FFF2-40B4-BE49-F238E27FC236}">
                    <a16:creationId xmlns:a16="http://schemas.microsoft.com/office/drawing/2014/main" id="{D875BF0E-EAFE-431D-A9BE-CBF56ED4E5D5}"/>
                  </a:ext>
                </a:extLst>
              </p:cNvPr>
              <p:cNvSpPr txBox="1"/>
              <p:nvPr/>
            </p:nvSpPr>
            <p:spPr>
              <a:xfrm>
                <a:off x="4098595" y="3492529"/>
                <a:ext cx="714894"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a:ea typeface="+mn-ea"/>
                    <a:cs typeface="+mn-cs"/>
                  </a:rPr>
                  <a:t>Overdue</a:t>
                </a:r>
              </a:p>
            </p:txBody>
          </p:sp>
        </p:grpSp>
      </p:grpSp>
    </p:spTree>
    <p:extLst>
      <p:ext uri="{BB962C8B-B14F-4D97-AF65-F5344CB8AC3E}">
        <p14:creationId xmlns:p14="http://schemas.microsoft.com/office/powerpoint/2010/main" val="37908586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a:cs typeface="Poppins Black" panose="00000A00000000000000" pitchFamily="2" charset="0"/>
              </a:rPr>
              <a:t>NG TRANSMISSION CHANGE HORIZON PLAN </a:t>
            </a:r>
            <a:br>
              <a:rPr lang="en-US">
                <a:cs typeface="Poppins Black" panose="00000A00000000000000" pitchFamily="2" charset="0"/>
              </a:rPr>
            </a:br>
            <a:r>
              <a:rPr lang="en-US" sz="2400"/>
              <a:t>0 - 2 YEARS FEB 2023 – MAR 2025</a:t>
            </a:r>
            <a:endParaRPr lang="en-GB" sz="2400"/>
          </a:p>
        </p:txBody>
      </p:sp>
    </p:spTree>
    <p:extLst>
      <p:ext uri="{BB962C8B-B14F-4D97-AF65-F5344CB8AC3E}">
        <p14:creationId xmlns:p14="http://schemas.microsoft.com/office/powerpoint/2010/main" val="945712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nvGraphicFramePr>
        <p:xfrm>
          <a:off x="20642" y="467975"/>
          <a:ext cx="9095987" cy="4561661"/>
        </p:xfrm>
        <a:graphic>
          <a:graphicData uri="http://schemas.openxmlformats.org/drawingml/2006/table">
            <a:tbl>
              <a:tblPr firstRow="1" bandRow="1">
                <a:tableStyleId>{5C22544A-7EE6-4342-B048-85BDC9FD1C3A}</a:tableStyleId>
              </a:tblPr>
              <a:tblGrid>
                <a:gridCol w="668818">
                  <a:extLst>
                    <a:ext uri="{9D8B030D-6E8A-4147-A177-3AD203B41FA5}">
                      <a16:colId xmlns:a16="http://schemas.microsoft.com/office/drawing/2014/main" val="542809358"/>
                    </a:ext>
                  </a:extLst>
                </a:gridCol>
                <a:gridCol w="794093">
                  <a:extLst>
                    <a:ext uri="{9D8B030D-6E8A-4147-A177-3AD203B41FA5}">
                      <a16:colId xmlns:a16="http://schemas.microsoft.com/office/drawing/2014/main" val="4028384899"/>
                    </a:ext>
                  </a:extLst>
                </a:gridCol>
                <a:gridCol w="368276">
                  <a:extLst>
                    <a:ext uri="{9D8B030D-6E8A-4147-A177-3AD203B41FA5}">
                      <a16:colId xmlns:a16="http://schemas.microsoft.com/office/drawing/2014/main" val="2539976336"/>
                    </a:ext>
                  </a:extLst>
                </a:gridCol>
                <a:gridCol w="637408">
                  <a:extLst>
                    <a:ext uri="{9D8B030D-6E8A-4147-A177-3AD203B41FA5}">
                      <a16:colId xmlns:a16="http://schemas.microsoft.com/office/drawing/2014/main" val="1682284650"/>
                    </a:ext>
                  </a:extLst>
                </a:gridCol>
                <a:gridCol w="282563">
                  <a:extLst>
                    <a:ext uri="{9D8B030D-6E8A-4147-A177-3AD203B41FA5}">
                      <a16:colId xmlns:a16="http://schemas.microsoft.com/office/drawing/2014/main" val="2792573684"/>
                    </a:ext>
                  </a:extLst>
                </a:gridCol>
                <a:gridCol w="288032">
                  <a:extLst>
                    <a:ext uri="{9D8B030D-6E8A-4147-A177-3AD203B41FA5}">
                      <a16:colId xmlns:a16="http://schemas.microsoft.com/office/drawing/2014/main" val="438433282"/>
                    </a:ext>
                  </a:extLst>
                </a:gridCol>
                <a:gridCol w="288032">
                  <a:extLst>
                    <a:ext uri="{9D8B030D-6E8A-4147-A177-3AD203B41FA5}">
                      <a16:colId xmlns:a16="http://schemas.microsoft.com/office/drawing/2014/main" val="3218376023"/>
                    </a:ext>
                  </a:extLst>
                </a:gridCol>
                <a:gridCol w="288032">
                  <a:extLst>
                    <a:ext uri="{9D8B030D-6E8A-4147-A177-3AD203B41FA5}">
                      <a16:colId xmlns:a16="http://schemas.microsoft.com/office/drawing/2014/main" val="1099884066"/>
                    </a:ext>
                  </a:extLst>
                </a:gridCol>
                <a:gridCol w="288032">
                  <a:extLst>
                    <a:ext uri="{9D8B030D-6E8A-4147-A177-3AD203B41FA5}">
                      <a16:colId xmlns:a16="http://schemas.microsoft.com/office/drawing/2014/main" val="101972404"/>
                    </a:ext>
                  </a:extLst>
                </a:gridCol>
                <a:gridCol w="288032">
                  <a:extLst>
                    <a:ext uri="{9D8B030D-6E8A-4147-A177-3AD203B41FA5}">
                      <a16:colId xmlns:a16="http://schemas.microsoft.com/office/drawing/2014/main" val="3116105998"/>
                    </a:ext>
                  </a:extLst>
                </a:gridCol>
                <a:gridCol w="255199">
                  <a:extLst>
                    <a:ext uri="{9D8B030D-6E8A-4147-A177-3AD203B41FA5}">
                      <a16:colId xmlns:a16="http://schemas.microsoft.com/office/drawing/2014/main" val="1298517402"/>
                    </a:ext>
                  </a:extLst>
                </a:gridCol>
                <a:gridCol w="290592">
                  <a:extLst>
                    <a:ext uri="{9D8B030D-6E8A-4147-A177-3AD203B41FA5}">
                      <a16:colId xmlns:a16="http://schemas.microsoft.com/office/drawing/2014/main" val="4197062541"/>
                    </a:ext>
                  </a:extLst>
                </a:gridCol>
                <a:gridCol w="290592">
                  <a:extLst>
                    <a:ext uri="{9D8B030D-6E8A-4147-A177-3AD203B41FA5}">
                      <a16:colId xmlns:a16="http://schemas.microsoft.com/office/drawing/2014/main" val="881839774"/>
                    </a:ext>
                  </a:extLst>
                </a:gridCol>
                <a:gridCol w="267815">
                  <a:extLst>
                    <a:ext uri="{9D8B030D-6E8A-4147-A177-3AD203B41FA5}">
                      <a16:colId xmlns:a16="http://schemas.microsoft.com/office/drawing/2014/main" val="3201992545"/>
                    </a:ext>
                  </a:extLst>
                </a:gridCol>
                <a:gridCol w="210131">
                  <a:extLst>
                    <a:ext uri="{9D8B030D-6E8A-4147-A177-3AD203B41FA5}">
                      <a16:colId xmlns:a16="http://schemas.microsoft.com/office/drawing/2014/main" val="772316818"/>
                    </a:ext>
                  </a:extLst>
                </a:gridCol>
                <a:gridCol w="281596">
                  <a:extLst>
                    <a:ext uri="{9D8B030D-6E8A-4147-A177-3AD203B41FA5}">
                      <a16:colId xmlns:a16="http://schemas.microsoft.com/office/drawing/2014/main" val="1510459985"/>
                    </a:ext>
                  </a:extLst>
                </a:gridCol>
                <a:gridCol w="281596">
                  <a:extLst>
                    <a:ext uri="{9D8B030D-6E8A-4147-A177-3AD203B41FA5}">
                      <a16:colId xmlns:a16="http://schemas.microsoft.com/office/drawing/2014/main" val="2788497068"/>
                    </a:ext>
                  </a:extLst>
                </a:gridCol>
                <a:gridCol w="312441">
                  <a:extLst>
                    <a:ext uri="{9D8B030D-6E8A-4147-A177-3AD203B41FA5}">
                      <a16:colId xmlns:a16="http://schemas.microsoft.com/office/drawing/2014/main" val="3337496382"/>
                    </a:ext>
                  </a:extLst>
                </a:gridCol>
                <a:gridCol w="270346">
                  <a:extLst>
                    <a:ext uri="{9D8B030D-6E8A-4147-A177-3AD203B41FA5}">
                      <a16:colId xmlns:a16="http://schemas.microsoft.com/office/drawing/2014/main" val="2966851419"/>
                    </a:ext>
                  </a:extLst>
                </a:gridCol>
                <a:gridCol w="270346">
                  <a:extLst>
                    <a:ext uri="{9D8B030D-6E8A-4147-A177-3AD203B41FA5}">
                      <a16:colId xmlns:a16="http://schemas.microsoft.com/office/drawing/2014/main" val="3827292974"/>
                    </a:ext>
                  </a:extLst>
                </a:gridCol>
                <a:gridCol w="270346">
                  <a:extLst>
                    <a:ext uri="{9D8B030D-6E8A-4147-A177-3AD203B41FA5}">
                      <a16:colId xmlns:a16="http://schemas.microsoft.com/office/drawing/2014/main" val="323130426"/>
                    </a:ext>
                  </a:extLst>
                </a:gridCol>
                <a:gridCol w="270346">
                  <a:extLst>
                    <a:ext uri="{9D8B030D-6E8A-4147-A177-3AD203B41FA5}">
                      <a16:colId xmlns:a16="http://schemas.microsoft.com/office/drawing/2014/main" val="125567043"/>
                    </a:ext>
                  </a:extLst>
                </a:gridCol>
                <a:gridCol w="270346">
                  <a:extLst>
                    <a:ext uri="{9D8B030D-6E8A-4147-A177-3AD203B41FA5}">
                      <a16:colId xmlns:a16="http://schemas.microsoft.com/office/drawing/2014/main" val="2083585492"/>
                    </a:ext>
                  </a:extLst>
                </a:gridCol>
                <a:gridCol w="270346">
                  <a:extLst>
                    <a:ext uri="{9D8B030D-6E8A-4147-A177-3AD203B41FA5}">
                      <a16:colId xmlns:a16="http://schemas.microsoft.com/office/drawing/2014/main" val="4205484910"/>
                    </a:ext>
                  </a:extLst>
                </a:gridCol>
                <a:gridCol w="270346">
                  <a:extLst>
                    <a:ext uri="{9D8B030D-6E8A-4147-A177-3AD203B41FA5}">
                      <a16:colId xmlns:a16="http://schemas.microsoft.com/office/drawing/2014/main" val="3137093587"/>
                    </a:ext>
                  </a:extLst>
                </a:gridCol>
                <a:gridCol w="259101">
                  <a:extLst>
                    <a:ext uri="{9D8B030D-6E8A-4147-A177-3AD203B41FA5}">
                      <a16:colId xmlns:a16="http://schemas.microsoft.com/office/drawing/2014/main" val="3377492555"/>
                    </a:ext>
                  </a:extLst>
                </a:gridCol>
                <a:gridCol w="281592">
                  <a:extLst>
                    <a:ext uri="{9D8B030D-6E8A-4147-A177-3AD203B41FA5}">
                      <a16:colId xmlns:a16="http://schemas.microsoft.com/office/drawing/2014/main" val="4176021801"/>
                    </a:ext>
                  </a:extLst>
                </a:gridCol>
                <a:gridCol w="281592">
                  <a:extLst>
                    <a:ext uri="{9D8B030D-6E8A-4147-A177-3AD203B41FA5}">
                      <a16:colId xmlns:a16="http://schemas.microsoft.com/office/drawing/2014/main" val="3013681022"/>
                    </a:ext>
                  </a:extLst>
                </a:gridCol>
              </a:tblGrid>
              <a:tr h="486714">
                <a:tc rowSpan="2" gridSpan="3">
                  <a:txBody>
                    <a:bodyPr/>
                    <a:lstStyle/>
                    <a:p>
                      <a:pPr algn="ctr"/>
                      <a:r>
                        <a:rPr lang="en-GB" sz="1000">
                          <a:latin typeface="Arial" panose="020B0604020202020204" pitchFamily="34" charset="0"/>
                          <a:cs typeface="Arial" panose="020B0604020202020204" pitchFamily="34" charset="0"/>
                        </a:rPr>
                        <a:t>Programmes &amp; Projects </a:t>
                      </a:r>
                    </a:p>
                    <a:p>
                      <a:pPr algn="ctr"/>
                      <a:r>
                        <a:rPr lang="en-GB" sz="1000">
                          <a:latin typeface="Arial" panose="020B0604020202020204" pitchFamily="34" charset="0"/>
                          <a:cs typeface="Arial" panose="020B0604020202020204" pitchFamily="34" charset="0"/>
                        </a:rPr>
                        <a:t>2023-2025</a:t>
                      </a:r>
                    </a:p>
                    <a:p>
                      <a:pPr algn="ctr"/>
                      <a:endParaRPr lang="en-GB" sz="800">
                        <a:latin typeface="+mn-lt"/>
                      </a:endParaRPr>
                    </a:p>
                  </a:txBody>
                  <a:tcPr marL="83127" marR="83127" anchor="ctr">
                    <a:solidFill>
                      <a:schemeClr val="accent1">
                        <a:lumMod val="75000"/>
                      </a:schemeClr>
                    </a:solidFill>
                  </a:tcPr>
                </a:tc>
                <a:tc rowSpan="2" hMerge="1">
                  <a:txBody>
                    <a:bodyPr/>
                    <a:lstStyle/>
                    <a:p>
                      <a:pPr algn="ctr"/>
                      <a:endParaRPr lang="en-GB" sz="800">
                        <a:latin typeface="+mn-lt"/>
                      </a:endParaRPr>
                    </a:p>
                  </a:txBody>
                  <a:tcPr marL="83127" marR="83127" anchor="ctr">
                    <a:solidFill>
                      <a:schemeClr val="accent1">
                        <a:lumMod val="75000"/>
                      </a:schemeClr>
                    </a:solidFill>
                  </a:tcPr>
                </a:tc>
                <a:tc rowSpan="2" hMerge="1">
                  <a:txBody>
                    <a:bodyPr/>
                    <a:lstStyle/>
                    <a:p>
                      <a:pPr algn="ctr"/>
                      <a:endParaRPr lang="en-GB" sz="800">
                        <a:latin typeface="+mn-lt"/>
                      </a:endParaRPr>
                    </a:p>
                  </a:txBody>
                  <a:tcPr marL="83127" marR="83127" anchor="ctr">
                    <a:solidFill>
                      <a:schemeClr val="accent1">
                        <a:lumMod val="75000"/>
                      </a:schemeClr>
                    </a:solidFill>
                  </a:tcPr>
                </a:tc>
                <a:tc gridSpan="11">
                  <a:txBody>
                    <a:bodyPr/>
                    <a:lstStyle/>
                    <a:p>
                      <a:pPr algn="ctr"/>
                      <a:r>
                        <a:rPr lang="en-GB" sz="1100"/>
                        <a:t>2023</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600">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a:r>
                        <a:rPr lang="en-GB" sz="1100">
                          <a:latin typeface="+mj-lt"/>
                        </a:rPr>
                        <a:t>2024</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600">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r>
                        <a:rPr lang="en-GB" sz="1100">
                          <a:latin typeface="+mj-lt"/>
                        </a:rPr>
                        <a:t>2025</a:t>
                      </a:r>
                    </a:p>
                  </a:txBody>
                  <a:tcPr anchor="ctr"/>
                </a:tc>
                <a:tc hMerge="1">
                  <a:txBody>
                    <a:bodyPr/>
                    <a:lstStyle/>
                    <a:p>
                      <a:pPr algn="ctr"/>
                      <a:endParaRPr lang="en-GB" sz="1100">
                        <a:latin typeface="+mj-lt"/>
                      </a:endParaRPr>
                    </a:p>
                  </a:txBody>
                  <a:tcPr anchor="ctr"/>
                </a:tc>
                <a:extLst>
                  <a:ext uri="{0D108BD9-81ED-4DB2-BD59-A6C34878D82A}">
                    <a16:rowId xmlns:a16="http://schemas.microsoft.com/office/drawing/2014/main" val="2910095581"/>
                  </a:ext>
                </a:extLst>
              </a:tr>
              <a:tr h="290955">
                <a:tc gridSpan="3" vMerge="1">
                  <a:txBody>
                    <a:bodyPr/>
                    <a:lstStyle/>
                    <a:p>
                      <a:pPr algn="ctr"/>
                      <a:endParaRPr lang="en-GB" sz="800">
                        <a:latin typeface="+mn-lt"/>
                      </a:endParaRPr>
                    </a:p>
                  </a:txBody>
                  <a:tcPr marL="83127" marR="83127" anchor="ctr">
                    <a:solidFill>
                      <a:schemeClr val="accent1">
                        <a:lumMod val="75000"/>
                      </a:schemeClr>
                    </a:solidFill>
                  </a:tcPr>
                </a:tc>
                <a:tc hMerge="1" vMerge="1">
                  <a:txBody>
                    <a:bodyPr/>
                    <a:lstStyle/>
                    <a:p>
                      <a:endParaRPr lang="en-GB"/>
                    </a:p>
                  </a:txBody>
                  <a:tcPr/>
                </a:tc>
                <a:tc hMerge="1" vMerge="1">
                  <a:txBody>
                    <a:bodyPr/>
                    <a:lstStyle/>
                    <a:p>
                      <a:endParaRPr lang="en-GB" sz="600">
                        <a:latin typeface="+mj-lt"/>
                      </a:endParaRPr>
                    </a:p>
                  </a:txBody>
                  <a:tcPr anchor="ctr"/>
                </a:tc>
                <a:tc>
                  <a:txBody>
                    <a:bodyPr/>
                    <a:lstStyle/>
                    <a:p>
                      <a:pPr algn="ctr"/>
                      <a:r>
                        <a:rPr lang="en-GB" sz="800" b="0">
                          <a:solidFill>
                            <a:schemeClr val="bg1"/>
                          </a:solidFill>
                          <a:latin typeface="+mn-lt"/>
                        </a:rPr>
                        <a:t>Feb</a:t>
                      </a:r>
                    </a:p>
                  </a:txBody>
                  <a:tcPr vert="vert270" anchor="ctr">
                    <a:solidFill>
                      <a:schemeClr val="bg1">
                        <a:lumMod val="65000"/>
                      </a:schemeClr>
                    </a:solidFill>
                  </a:tcPr>
                </a:tc>
                <a:tc>
                  <a:txBody>
                    <a:bodyPr/>
                    <a:lstStyle/>
                    <a:p>
                      <a:pPr algn="ctr"/>
                      <a:r>
                        <a:rPr lang="en-GB" sz="800" b="0">
                          <a:solidFill>
                            <a:schemeClr val="bg1"/>
                          </a:solidFill>
                          <a:latin typeface="+mn-lt"/>
                        </a:rPr>
                        <a:t>Mar</a:t>
                      </a:r>
                    </a:p>
                  </a:txBody>
                  <a:tcPr vert="vert270" anchor="ctr">
                    <a:solidFill>
                      <a:schemeClr val="bg1">
                        <a:lumMod val="65000"/>
                      </a:schemeClr>
                    </a:solidFill>
                  </a:tcPr>
                </a:tc>
                <a:tc>
                  <a:txBody>
                    <a:bodyPr/>
                    <a:lstStyle/>
                    <a:p>
                      <a:pPr algn="ctr"/>
                      <a:r>
                        <a:rPr lang="en-GB" sz="800" b="0">
                          <a:solidFill>
                            <a:schemeClr val="bg1"/>
                          </a:solidFill>
                          <a:latin typeface="+mn-lt"/>
                        </a:rPr>
                        <a:t>Apr</a:t>
                      </a:r>
                    </a:p>
                  </a:txBody>
                  <a:tcPr vert="vert270" anchor="ctr">
                    <a:solidFill>
                      <a:schemeClr val="bg1">
                        <a:lumMod val="65000"/>
                      </a:schemeClr>
                    </a:solidFill>
                  </a:tcPr>
                </a:tc>
                <a:tc>
                  <a:txBody>
                    <a:bodyPr/>
                    <a:lstStyle/>
                    <a:p>
                      <a:pPr algn="ctr"/>
                      <a:r>
                        <a:rPr lang="en-GB" sz="800" b="0">
                          <a:solidFill>
                            <a:schemeClr val="bg1"/>
                          </a:solidFill>
                          <a:latin typeface="+mn-lt"/>
                        </a:rPr>
                        <a:t>May</a:t>
                      </a:r>
                    </a:p>
                  </a:txBody>
                  <a:tcPr vert="vert270" anchor="ctr">
                    <a:solidFill>
                      <a:schemeClr val="bg1">
                        <a:lumMod val="65000"/>
                      </a:schemeClr>
                    </a:solidFill>
                  </a:tcPr>
                </a:tc>
                <a:tc>
                  <a:txBody>
                    <a:bodyPr/>
                    <a:lstStyle/>
                    <a:p>
                      <a:pPr algn="ctr"/>
                      <a:r>
                        <a:rPr lang="en-GB" sz="800" b="0">
                          <a:solidFill>
                            <a:schemeClr val="bg1"/>
                          </a:solidFill>
                          <a:latin typeface="+mn-lt"/>
                        </a:rPr>
                        <a:t>Jun</a:t>
                      </a:r>
                    </a:p>
                  </a:txBody>
                  <a:tcPr vert="vert270" anchor="ctr">
                    <a:solidFill>
                      <a:schemeClr val="bg1">
                        <a:lumMod val="65000"/>
                      </a:schemeClr>
                    </a:solidFill>
                  </a:tcPr>
                </a:tc>
                <a:tc>
                  <a:txBody>
                    <a:bodyPr/>
                    <a:lstStyle/>
                    <a:p>
                      <a:pPr algn="ctr"/>
                      <a:r>
                        <a:rPr lang="en-GB" sz="800" b="0">
                          <a:solidFill>
                            <a:schemeClr val="bg1"/>
                          </a:solidFill>
                          <a:latin typeface="+mn-lt"/>
                        </a:rPr>
                        <a:t>Jul</a:t>
                      </a:r>
                    </a:p>
                  </a:txBody>
                  <a:tcPr vert="vert270" anchor="ctr">
                    <a:solidFill>
                      <a:schemeClr val="bg1">
                        <a:lumMod val="65000"/>
                      </a:schemeClr>
                    </a:solidFill>
                  </a:tcPr>
                </a:tc>
                <a:tc>
                  <a:txBody>
                    <a:bodyPr/>
                    <a:lstStyle/>
                    <a:p>
                      <a:pPr algn="ctr"/>
                      <a:r>
                        <a:rPr lang="en-GB" sz="800" b="0">
                          <a:solidFill>
                            <a:schemeClr val="bg1"/>
                          </a:solidFill>
                          <a:latin typeface="+mn-lt"/>
                        </a:rPr>
                        <a:t>Aug</a:t>
                      </a:r>
                    </a:p>
                  </a:txBody>
                  <a:tcPr vert="vert270" anchor="ctr">
                    <a:solidFill>
                      <a:schemeClr val="bg1">
                        <a:lumMod val="65000"/>
                      </a:schemeClr>
                    </a:solidFill>
                  </a:tcPr>
                </a:tc>
                <a:tc>
                  <a:txBody>
                    <a:bodyPr/>
                    <a:lstStyle/>
                    <a:p>
                      <a:pPr algn="ctr"/>
                      <a:r>
                        <a:rPr lang="en-GB" sz="800" b="0">
                          <a:solidFill>
                            <a:schemeClr val="bg1"/>
                          </a:solidFill>
                          <a:latin typeface="+mn-lt"/>
                        </a:rPr>
                        <a:t>Sep</a:t>
                      </a:r>
                    </a:p>
                  </a:txBody>
                  <a:tcPr vert="vert270" anchor="ctr">
                    <a:solidFill>
                      <a:schemeClr val="bg1">
                        <a:lumMod val="65000"/>
                      </a:schemeClr>
                    </a:solidFill>
                  </a:tcPr>
                </a:tc>
                <a:tc>
                  <a:txBody>
                    <a:bodyPr/>
                    <a:lstStyle/>
                    <a:p>
                      <a:pPr algn="ctr"/>
                      <a:r>
                        <a:rPr lang="en-GB" sz="800" b="0">
                          <a:solidFill>
                            <a:schemeClr val="bg1"/>
                          </a:solidFill>
                          <a:latin typeface="+mn-lt"/>
                        </a:rPr>
                        <a:t>Oct</a:t>
                      </a:r>
                    </a:p>
                  </a:txBody>
                  <a:tcPr vert="vert270" anchor="ctr">
                    <a:solidFill>
                      <a:schemeClr val="bg1">
                        <a:lumMod val="65000"/>
                      </a:schemeClr>
                    </a:solidFill>
                  </a:tcPr>
                </a:tc>
                <a:tc>
                  <a:txBody>
                    <a:bodyPr/>
                    <a:lstStyle/>
                    <a:p>
                      <a:pPr algn="ctr"/>
                      <a:r>
                        <a:rPr lang="en-GB" sz="800" b="0">
                          <a:solidFill>
                            <a:schemeClr val="bg1"/>
                          </a:solidFill>
                          <a:latin typeface="+mn-lt"/>
                        </a:rPr>
                        <a:t>Nov</a:t>
                      </a:r>
                    </a:p>
                  </a:txBody>
                  <a:tcPr vert="vert270" anchor="ctr">
                    <a:solidFill>
                      <a:schemeClr val="bg1">
                        <a:lumMod val="65000"/>
                      </a:schemeClr>
                    </a:solidFill>
                  </a:tcPr>
                </a:tc>
                <a:tc>
                  <a:txBody>
                    <a:bodyPr/>
                    <a:lstStyle/>
                    <a:p>
                      <a:pPr algn="ctr"/>
                      <a:r>
                        <a:rPr lang="en-GB" sz="800" b="0">
                          <a:solidFill>
                            <a:schemeClr val="bg1"/>
                          </a:solidFill>
                          <a:latin typeface="+mn-lt"/>
                        </a:rPr>
                        <a:t>Dec</a:t>
                      </a:r>
                    </a:p>
                  </a:txBody>
                  <a:tcPr vert="vert270" anchor="ctr">
                    <a:solidFill>
                      <a:schemeClr val="bg1">
                        <a:lumMod val="65000"/>
                      </a:schemeClr>
                    </a:solidFill>
                  </a:tcPr>
                </a:tc>
                <a:tc>
                  <a:txBody>
                    <a:bodyPr/>
                    <a:lstStyle/>
                    <a:p>
                      <a:pPr algn="ctr"/>
                      <a:r>
                        <a:rPr lang="en-GB" sz="800" b="0">
                          <a:solidFill>
                            <a:schemeClr val="bg1"/>
                          </a:solidFill>
                          <a:latin typeface="+mn-lt"/>
                        </a:rPr>
                        <a:t>Jan </a:t>
                      </a:r>
                    </a:p>
                  </a:txBody>
                  <a:tcPr vert="vert270" anchor="ctr">
                    <a:solidFill>
                      <a:schemeClr val="bg1">
                        <a:lumMod val="65000"/>
                      </a:schemeClr>
                    </a:solidFill>
                  </a:tcPr>
                </a:tc>
                <a:tc>
                  <a:txBody>
                    <a:bodyPr/>
                    <a:lstStyle/>
                    <a:p>
                      <a:pPr algn="ctr"/>
                      <a:r>
                        <a:rPr lang="en-GB" sz="800" b="0">
                          <a:solidFill>
                            <a:schemeClr val="bg1"/>
                          </a:solidFill>
                          <a:latin typeface="+mn-lt"/>
                        </a:rPr>
                        <a:t>Feb</a:t>
                      </a:r>
                    </a:p>
                  </a:txBody>
                  <a:tcPr vert="vert270" anchor="ctr">
                    <a:solidFill>
                      <a:schemeClr val="bg1">
                        <a:lumMod val="65000"/>
                      </a:schemeClr>
                    </a:solidFill>
                  </a:tcPr>
                </a:tc>
                <a:tc>
                  <a:txBody>
                    <a:bodyPr/>
                    <a:lstStyle/>
                    <a:p>
                      <a:pPr algn="ctr"/>
                      <a:r>
                        <a:rPr lang="en-GB" sz="800" b="0">
                          <a:solidFill>
                            <a:schemeClr val="bg1"/>
                          </a:solidFill>
                          <a:latin typeface="+mn-lt"/>
                        </a:rPr>
                        <a:t>Mar</a:t>
                      </a:r>
                    </a:p>
                  </a:txBody>
                  <a:tcPr vert="vert270" anchor="ctr">
                    <a:solidFill>
                      <a:schemeClr val="bg1">
                        <a:lumMod val="65000"/>
                      </a:schemeClr>
                    </a:solidFill>
                  </a:tcPr>
                </a:tc>
                <a:tc>
                  <a:txBody>
                    <a:bodyPr/>
                    <a:lstStyle/>
                    <a:p>
                      <a:pPr algn="ctr"/>
                      <a:r>
                        <a:rPr lang="en-GB" sz="800" b="0">
                          <a:solidFill>
                            <a:schemeClr val="bg1"/>
                          </a:solidFill>
                          <a:latin typeface="+mn-lt"/>
                        </a:rPr>
                        <a:t>Apr</a:t>
                      </a:r>
                    </a:p>
                  </a:txBody>
                  <a:tcPr vert="vert270" anchor="ctr">
                    <a:solidFill>
                      <a:schemeClr val="bg1">
                        <a:lumMod val="65000"/>
                      </a:schemeClr>
                    </a:solidFill>
                  </a:tcPr>
                </a:tc>
                <a:tc>
                  <a:txBody>
                    <a:bodyPr/>
                    <a:lstStyle/>
                    <a:p>
                      <a:pPr algn="ctr"/>
                      <a:r>
                        <a:rPr lang="en-GB" sz="800" b="0">
                          <a:solidFill>
                            <a:schemeClr val="bg1"/>
                          </a:solidFill>
                          <a:latin typeface="+mn-lt"/>
                        </a:rPr>
                        <a:t>May</a:t>
                      </a:r>
                    </a:p>
                  </a:txBody>
                  <a:tcPr vert="vert270" anchor="ctr">
                    <a:solidFill>
                      <a:schemeClr val="bg1">
                        <a:lumMod val="65000"/>
                      </a:schemeClr>
                    </a:solidFill>
                  </a:tcPr>
                </a:tc>
                <a:tc>
                  <a:txBody>
                    <a:bodyPr/>
                    <a:lstStyle/>
                    <a:p>
                      <a:pPr algn="ctr"/>
                      <a:r>
                        <a:rPr lang="en-GB" sz="800" b="0">
                          <a:solidFill>
                            <a:schemeClr val="bg1"/>
                          </a:solidFill>
                          <a:latin typeface="+mn-lt"/>
                        </a:rPr>
                        <a:t>Jun</a:t>
                      </a:r>
                    </a:p>
                  </a:txBody>
                  <a:tcPr vert="vert270" anchor="ctr">
                    <a:solidFill>
                      <a:schemeClr val="bg1">
                        <a:lumMod val="65000"/>
                      </a:schemeClr>
                    </a:solidFill>
                  </a:tcPr>
                </a:tc>
                <a:tc>
                  <a:txBody>
                    <a:bodyPr/>
                    <a:lstStyle/>
                    <a:p>
                      <a:pPr algn="ctr"/>
                      <a:r>
                        <a:rPr lang="en-GB" sz="800" b="0">
                          <a:solidFill>
                            <a:schemeClr val="bg1"/>
                          </a:solidFill>
                          <a:latin typeface="+mn-lt"/>
                        </a:rPr>
                        <a:t>Jul</a:t>
                      </a:r>
                    </a:p>
                  </a:txBody>
                  <a:tcPr vert="vert270" anchor="ctr">
                    <a:solidFill>
                      <a:schemeClr val="bg1">
                        <a:lumMod val="65000"/>
                      </a:schemeClr>
                    </a:solidFill>
                  </a:tcPr>
                </a:tc>
                <a:tc>
                  <a:txBody>
                    <a:bodyPr/>
                    <a:lstStyle/>
                    <a:p>
                      <a:pPr algn="ctr"/>
                      <a:r>
                        <a:rPr lang="en-GB" sz="800" b="0">
                          <a:solidFill>
                            <a:schemeClr val="bg1"/>
                          </a:solidFill>
                          <a:latin typeface="+mn-lt"/>
                        </a:rPr>
                        <a:t>Aug</a:t>
                      </a:r>
                    </a:p>
                  </a:txBody>
                  <a:tcPr vert="vert270" anchor="ctr">
                    <a:solidFill>
                      <a:schemeClr val="bg1">
                        <a:lumMod val="65000"/>
                      </a:schemeClr>
                    </a:solidFill>
                  </a:tcPr>
                </a:tc>
                <a:tc>
                  <a:txBody>
                    <a:bodyPr/>
                    <a:lstStyle/>
                    <a:p>
                      <a:pPr algn="ctr"/>
                      <a:r>
                        <a:rPr lang="en-GB" sz="800" b="0">
                          <a:solidFill>
                            <a:schemeClr val="bg1"/>
                          </a:solidFill>
                          <a:latin typeface="+mn-lt"/>
                        </a:rPr>
                        <a:t>Sep</a:t>
                      </a:r>
                    </a:p>
                  </a:txBody>
                  <a:tcPr vert="vert270" anchor="ctr">
                    <a:solidFill>
                      <a:schemeClr val="bg1">
                        <a:lumMod val="65000"/>
                      </a:schemeClr>
                    </a:solidFill>
                  </a:tcPr>
                </a:tc>
                <a:tc>
                  <a:txBody>
                    <a:bodyPr/>
                    <a:lstStyle/>
                    <a:p>
                      <a:pPr algn="ctr"/>
                      <a:r>
                        <a:rPr lang="en-GB" sz="800">
                          <a:solidFill>
                            <a:schemeClr val="bg1"/>
                          </a:solidFill>
                          <a:latin typeface="+mn-lt"/>
                        </a:rPr>
                        <a:t>Oct</a:t>
                      </a:r>
                    </a:p>
                  </a:txBody>
                  <a:tcPr vert="vert270" anchor="ctr">
                    <a:solidFill>
                      <a:schemeClr val="bg1">
                        <a:lumMod val="65000"/>
                      </a:schemeClr>
                    </a:solidFill>
                  </a:tcPr>
                </a:tc>
                <a:tc>
                  <a:txBody>
                    <a:bodyPr/>
                    <a:lstStyle/>
                    <a:p>
                      <a:pPr algn="ctr"/>
                      <a:r>
                        <a:rPr lang="en-GB" sz="800">
                          <a:solidFill>
                            <a:schemeClr val="bg1"/>
                          </a:solidFill>
                          <a:latin typeface="+mn-lt"/>
                        </a:rPr>
                        <a:t>Nov</a:t>
                      </a:r>
                    </a:p>
                  </a:txBody>
                  <a:tcPr vert="vert270" anchor="ctr">
                    <a:solidFill>
                      <a:schemeClr val="bg1">
                        <a:lumMod val="65000"/>
                      </a:schemeClr>
                    </a:solidFill>
                  </a:tcPr>
                </a:tc>
                <a:tc>
                  <a:txBody>
                    <a:bodyPr/>
                    <a:lstStyle/>
                    <a:p>
                      <a:pPr algn="ctr"/>
                      <a:r>
                        <a:rPr lang="en-GB" sz="800">
                          <a:solidFill>
                            <a:schemeClr val="bg1"/>
                          </a:solidFill>
                          <a:latin typeface="+mn-lt"/>
                        </a:rPr>
                        <a:t>Dec</a:t>
                      </a:r>
                    </a:p>
                  </a:txBody>
                  <a:tcPr vert="vert270" anchor="ctr">
                    <a:solidFill>
                      <a:schemeClr val="bg1">
                        <a:lumMod val="65000"/>
                      </a:schemeClr>
                    </a:solidFill>
                  </a:tcPr>
                </a:tc>
                <a:tc>
                  <a:txBody>
                    <a:bodyPr/>
                    <a:lstStyle/>
                    <a:p>
                      <a:pPr algn="ctr"/>
                      <a:r>
                        <a:rPr lang="en-GB" sz="800">
                          <a:solidFill>
                            <a:schemeClr val="bg1"/>
                          </a:solidFill>
                          <a:latin typeface="+mn-lt"/>
                        </a:rPr>
                        <a:t>Jan</a:t>
                      </a:r>
                    </a:p>
                  </a:txBody>
                  <a:tcPr vert="vert270" anchor="ctr">
                    <a:solidFill>
                      <a:schemeClr val="bg1">
                        <a:lumMod val="65000"/>
                      </a:schemeClr>
                    </a:solidFill>
                  </a:tcPr>
                </a:tc>
                <a:tc>
                  <a:txBody>
                    <a:bodyPr/>
                    <a:lstStyle/>
                    <a:p>
                      <a:pPr algn="ctr"/>
                      <a:r>
                        <a:rPr lang="en-GB" sz="800">
                          <a:solidFill>
                            <a:schemeClr val="bg1"/>
                          </a:solidFill>
                          <a:latin typeface="+mn-lt"/>
                        </a:rPr>
                        <a:t>Feb</a:t>
                      </a:r>
                    </a:p>
                  </a:txBody>
                  <a:tcPr vert="vert270" anchor="ctr">
                    <a:solidFill>
                      <a:schemeClr val="bg1">
                        <a:lumMod val="65000"/>
                      </a:schemeClr>
                    </a:solidFill>
                  </a:tcPr>
                </a:tc>
                <a:extLst>
                  <a:ext uri="{0D108BD9-81ED-4DB2-BD59-A6C34878D82A}">
                    <a16:rowId xmlns:a16="http://schemas.microsoft.com/office/drawing/2014/main" val="1160549859"/>
                  </a:ext>
                </a:extLst>
              </a:tr>
              <a:tr h="738199">
                <a:tc rowSpan="4">
                  <a:txBody>
                    <a:bodyPr/>
                    <a:lstStyle/>
                    <a:p>
                      <a:pPr algn="ctr"/>
                      <a:endParaRPr lang="en-GB" sz="1100" b="1">
                        <a:solidFill>
                          <a:schemeClr val="bg1"/>
                        </a:solidFill>
                        <a:latin typeface="+mj-lt"/>
                      </a:endParaRPr>
                    </a:p>
                    <a:p>
                      <a:pPr algn="ctr"/>
                      <a:r>
                        <a:rPr lang="en-GB" sz="1100" b="1">
                          <a:solidFill>
                            <a:schemeClr val="bg1"/>
                          </a:solidFill>
                          <a:latin typeface="+mj-lt"/>
                        </a:rPr>
                        <a:t>MAJOR RELEASES</a:t>
                      </a:r>
                    </a:p>
                  </a:txBody>
                  <a:tcPr marL="83127" marR="83127" vert="vert270">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a:solidFill>
                            <a:schemeClr val="bg1"/>
                          </a:solidFill>
                          <a:latin typeface="Arial" panose="020B0604020202020204" pitchFamily="34" charset="0"/>
                          <a:cs typeface="Arial" panose="020B0604020202020204" pitchFamily="34" charset="0"/>
                        </a:rPr>
                        <a:t>Regulatory / Customer Requested Change </a:t>
                      </a:r>
                    </a:p>
                  </a:txBody>
                  <a:tcPr marL="83127" marR="83127" vert="vert270" anchor="ctr">
                    <a:solidFill>
                      <a:schemeClr val="tx2">
                        <a:lumMod val="75000"/>
                      </a:schemeClr>
                    </a:solidFill>
                  </a:tcPr>
                </a:tc>
                <a:tc>
                  <a:txBody>
                    <a:bodyPr/>
                    <a:lstStyle/>
                    <a:p>
                      <a:pPr algn="ctr"/>
                      <a:r>
                        <a:rPr lang="en-GB" sz="500" b="0">
                          <a:solidFill>
                            <a:schemeClr val="bg1"/>
                          </a:solidFill>
                          <a:latin typeface="Arial" panose="020B0604020202020204" pitchFamily="34" charset="0"/>
                          <a:cs typeface="Arial" panose="020B0604020202020204" pitchFamily="34" charset="0"/>
                        </a:rPr>
                        <a:t>XRN5455 </a:t>
                      </a:r>
                    </a:p>
                    <a:p>
                      <a:pPr algn="ctr"/>
                      <a:r>
                        <a:rPr lang="en-GB" sz="500" b="0">
                          <a:solidFill>
                            <a:schemeClr val="bg1"/>
                          </a:solidFill>
                          <a:latin typeface="Arial" panose="020B0604020202020204" pitchFamily="34" charset="0"/>
                          <a:cs typeface="Arial" panose="020B0604020202020204" pitchFamily="34" charset="0"/>
                        </a:rPr>
                        <a:t>Autumn Release</a:t>
                      </a:r>
                    </a:p>
                  </a:txBody>
                  <a:tcPr vert="vert270" anchor="ctr">
                    <a:solidFill>
                      <a:schemeClr val="tx2">
                        <a:lumMod val="75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extLst>
                  <a:ext uri="{0D108BD9-81ED-4DB2-BD59-A6C34878D82A}">
                    <a16:rowId xmlns:a16="http://schemas.microsoft.com/office/drawing/2014/main" val="630139041"/>
                  </a:ext>
                </a:extLst>
              </a:tr>
              <a:tr h="703066">
                <a:tc vMerge="1">
                  <a:txBody>
                    <a:bodyPr/>
                    <a:lstStyle/>
                    <a:p>
                      <a:endParaRPr lang="en-GB"/>
                    </a:p>
                  </a:txBody>
                  <a:tcPr/>
                </a:tc>
                <a:tc>
                  <a:txBody>
                    <a:bodyPr/>
                    <a:lstStyle/>
                    <a:p>
                      <a:pPr algn="ctr"/>
                      <a:r>
                        <a:rPr lang="en-GB" sz="600" b="0" i="0" u="none" strike="noStrike" baseline="0">
                          <a:solidFill>
                            <a:schemeClr val="bg1"/>
                          </a:solidFill>
                          <a:latin typeface="Arial" panose="020B0604020202020204" pitchFamily="34" charset="0"/>
                          <a:ea typeface="+mn-ea"/>
                          <a:cs typeface="Arial" panose="020B0604020202020204" pitchFamily="34" charset="0"/>
                        </a:rPr>
                        <a:t>UK Link Consequential Changes</a:t>
                      </a:r>
                      <a:endParaRPr lang="en-GB" sz="60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500" b="1">
                          <a:solidFill>
                            <a:schemeClr val="bg1"/>
                          </a:solidFill>
                          <a:latin typeface="Arial" panose="020B0604020202020204" pitchFamily="34" charset="0"/>
                          <a:cs typeface="Arial" panose="020B0604020202020204" pitchFamily="34" charset="0"/>
                        </a:rPr>
                        <a:t>XRN5231</a:t>
                      </a:r>
                    </a:p>
                    <a:p>
                      <a:pPr algn="ctr"/>
                      <a:r>
                        <a:rPr lang="en-GB" sz="500" b="0">
                          <a:solidFill>
                            <a:schemeClr val="bg1"/>
                          </a:solidFill>
                          <a:latin typeface="Arial" panose="020B0604020202020204" pitchFamily="34" charset="0"/>
                          <a:cs typeface="Arial" panose="020B0604020202020204" pitchFamily="34" charset="0"/>
                        </a:rPr>
                        <a:t>Flow Weighted Average CV</a:t>
                      </a:r>
                    </a:p>
                    <a:p>
                      <a:pPr algn="ctr"/>
                      <a:r>
                        <a:rPr lang="en-GB" sz="500" b="0">
                          <a:solidFill>
                            <a:schemeClr val="bg1"/>
                          </a:solidFill>
                          <a:latin typeface="Arial" panose="020B0604020202020204" pitchFamily="34" charset="0"/>
                          <a:cs typeface="Arial" panose="020B0604020202020204" pitchFamily="34" charset="0"/>
                        </a:rPr>
                        <a:t>FWACV</a:t>
                      </a:r>
                    </a:p>
                  </a:txBody>
                  <a:tcPr vert="vert270" anchor="ctr">
                    <a:solidFill>
                      <a:schemeClr val="tx2">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extLst>
                  <a:ext uri="{0D108BD9-81ED-4DB2-BD59-A6C34878D82A}">
                    <a16:rowId xmlns:a16="http://schemas.microsoft.com/office/drawing/2014/main" val="4289301108"/>
                  </a:ext>
                </a:extLst>
              </a:tr>
              <a:tr h="703066">
                <a:tc vMerge="1">
                  <a:txBody>
                    <a:bodyPr/>
                    <a:lstStyle/>
                    <a:p>
                      <a:endParaRPr lang="en-GB" sz="600">
                        <a:latin typeface="+mj-lt"/>
                      </a:endParaRPr>
                    </a:p>
                  </a:txBody>
                  <a:tcPr/>
                </a:tc>
                <a:tc>
                  <a:txBody>
                    <a:bodyPr/>
                    <a:lstStyle/>
                    <a:p>
                      <a:pPr algn="ctr"/>
                      <a:r>
                        <a:rPr lang="en-GB" sz="600" b="0">
                          <a:solidFill>
                            <a:schemeClr val="bg1"/>
                          </a:solidFill>
                          <a:latin typeface="Arial" panose="020B0604020202020204" pitchFamily="34" charset="0"/>
                          <a:cs typeface="Arial" panose="020B0604020202020204" pitchFamily="34" charset="0"/>
                        </a:rPr>
                        <a:t>Gemini Sustain </a:t>
                      </a:r>
                    </a:p>
                    <a:p>
                      <a:pPr algn="ctr"/>
                      <a:r>
                        <a:rPr lang="en-GB" sz="600" b="0">
                          <a:solidFill>
                            <a:schemeClr val="bg1"/>
                          </a:solidFill>
                          <a:latin typeface="Arial" panose="020B0604020202020204" pitchFamily="34" charset="0"/>
                          <a:cs typeface="Arial" panose="020B0604020202020204" pitchFamily="34" charset="0"/>
                        </a:rPr>
                        <a:t>Yr 1</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a:solidFill>
                            <a:schemeClr val="bg1"/>
                          </a:solidFill>
                          <a:latin typeface="Arial" panose="020B0604020202020204" pitchFamily="34" charset="0"/>
                          <a:cs typeface="Arial" panose="020B0604020202020204" pitchFamily="34" charset="0"/>
                        </a:rPr>
                        <a:t>XRN5368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a:solidFill>
                            <a:schemeClr val="bg1"/>
                          </a:solidFill>
                          <a:latin typeface="Arial" panose="020B0604020202020204" pitchFamily="34" charset="0"/>
                          <a:cs typeface="Arial" panose="020B0604020202020204" pitchFamily="34" charset="0"/>
                        </a:rPr>
                        <a:t>Gemini Change Programme Sustain Yr1</a:t>
                      </a:r>
                    </a:p>
                  </a:txBody>
                  <a:tcPr vert="vert270" anchor="ctr">
                    <a:solidFill>
                      <a:schemeClr val="tx2">
                        <a:lumMod val="75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extLst>
                  <a:ext uri="{0D108BD9-81ED-4DB2-BD59-A6C34878D82A}">
                    <a16:rowId xmlns:a16="http://schemas.microsoft.com/office/drawing/2014/main" val="1860452353"/>
                  </a:ext>
                </a:extLst>
              </a:tr>
              <a:tr h="727108">
                <a:tc vMerge="1">
                  <a:txBody>
                    <a:bodyPr/>
                    <a:lstStyle/>
                    <a:p>
                      <a:endParaRPr lang="en-GB" sz="600">
                        <a:latin typeface="+mj-lt"/>
                      </a:endParaRPr>
                    </a:p>
                  </a:txBody>
                  <a:tcPr/>
                </a:tc>
                <a:tc>
                  <a:txBody>
                    <a:bodyPr/>
                    <a:lstStyle/>
                    <a:p>
                      <a:pPr algn="ctr"/>
                      <a:r>
                        <a:rPr lang="en-GB" sz="600" b="0">
                          <a:solidFill>
                            <a:schemeClr val="bg1"/>
                          </a:solidFill>
                          <a:latin typeface="Arial" panose="020B0604020202020204" pitchFamily="34" charset="0"/>
                          <a:cs typeface="Arial" panose="020B0604020202020204" pitchFamily="34" charset="0"/>
                        </a:rPr>
                        <a:t>Gemini Sustain +</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a:solidFill>
                            <a:schemeClr val="bg1"/>
                          </a:solidFill>
                          <a:latin typeface="Arial" panose="020B0604020202020204" pitchFamily="34" charset="0"/>
                          <a:cs typeface="Arial" panose="020B0604020202020204" pitchFamily="34" charset="0"/>
                        </a:rPr>
                        <a:t>CP5564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a:solidFill>
                            <a:schemeClr val="bg1"/>
                          </a:solidFill>
                          <a:latin typeface="Arial" panose="020B0604020202020204" pitchFamily="34" charset="0"/>
                          <a:cs typeface="Arial" panose="020B0604020202020204" pitchFamily="34" charset="0"/>
                        </a:rPr>
                        <a:t>Gemini Change Programme Sustain +</a:t>
                      </a:r>
                    </a:p>
                    <a:p>
                      <a:pPr algn="ctr"/>
                      <a:endParaRPr lang="en-GB" sz="500" b="1">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extLst>
                  <a:ext uri="{0D108BD9-81ED-4DB2-BD59-A6C34878D82A}">
                    <a16:rowId xmlns:a16="http://schemas.microsoft.com/office/drawing/2014/main" val="2311386642"/>
                  </a:ext>
                </a:extLst>
              </a:tr>
              <a:tr h="912553">
                <a:tc>
                  <a:txBody>
                    <a:bodyPr/>
                    <a:lstStyle/>
                    <a:p>
                      <a:pPr algn="ctr"/>
                      <a:endParaRPr lang="en-GB" sz="1100" b="1">
                        <a:solidFill>
                          <a:schemeClr val="bg1"/>
                        </a:solidFill>
                        <a:latin typeface="+mj-lt"/>
                      </a:endParaRPr>
                    </a:p>
                  </a:txBody>
                  <a:tcPr marL="83127" marR="83127" vert="vert270">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a:solidFill>
                            <a:schemeClr val="bg1"/>
                          </a:solidFill>
                          <a:latin typeface="Arial" panose="020B0604020202020204" pitchFamily="34" charset="0"/>
                          <a:cs typeface="Arial" panose="020B0604020202020204" pitchFamily="34" charset="0"/>
                        </a:rPr>
                        <a:t>Regulatory / Customer Requested Change </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kern="1200">
                          <a:solidFill>
                            <a:schemeClr val="bg1"/>
                          </a:solidFill>
                          <a:latin typeface="Arial" panose="020B0604020202020204" pitchFamily="34" charset="0"/>
                          <a:ea typeface="+mn-ea"/>
                          <a:cs typeface="Arial" panose="020B0604020202020204" pitchFamily="34" charset="0"/>
                        </a:rPr>
                        <a:t>XRN5579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a:solidFill>
                            <a:schemeClr val="bg1"/>
                          </a:solidFill>
                          <a:latin typeface="Arial" panose="020B0604020202020204" pitchFamily="34" charset="0"/>
                          <a:cs typeface="Arial" panose="020B0604020202020204" pitchFamily="34" charset="0"/>
                        </a:rPr>
                        <a:t>Gemini Change </a:t>
                      </a:r>
                      <a:endParaRPr lang="en-GB" sz="500" b="1" kern="1200">
                        <a:solidFill>
                          <a:schemeClr val="bg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kern="1200">
                          <a:solidFill>
                            <a:schemeClr val="bg1"/>
                          </a:solidFill>
                          <a:latin typeface="Arial" panose="020B0604020202020204" pitchFamily="34" charset="0"/>
                          <a:ea typeface="+mn-ea"/>
                          <a:cs typeface="Arial" panose="020B0604020202020204" pitchFamily="34" charset="0"/>
                        </a:rPr>
                        <a:t> </a:t>
                      </a:r>
                    </a:p>
                  </a:txBody>
                  <a:tcPr vert="vert270" anchor="ctr">
                    <a:solidFill>
                      <a:schemeClr val="tx2">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tx2">
                        <a:lumMod val="20000"/>
                        <a:lumOff val="80000"/>
                      </a:schemeClr>
                    </a:solidFill>
                  </a:tcPr>
                </a:tc>
                <a:extLst>
                  <a:ext uri="{0D108BD9-81ED-4DB2-BD59-A6C34878D82A}">
                    <a16:rowId xmlns:a16="http://schemas.microsoft.com/office/drawing/2014/main" val="3645515431"/>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24007" y="151241"/>
            <a:ext cx="9095985" cy="313183"/>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a:ea typeface="+mn-ea"/>
                <a:cs typeface="+mn-cs"/>
              </a:rPr>
              <a:t>NG TRANSMISSION CHANGE HORIZON PLAN 0-2 YEARS  2023 – 2025</a:t>
            </a:r>
          </a:p>
        </p:txBody>
      </p:sp>
      <p:cxnSp>
        <p:nvCxnSpPr>
          <p:cNvPr id="48" name="Straight Connector 47">
            <a:extLst>
              <a:ext uri="{FF2B5EF4-FFF2-40B4-BE49-F238E27FC236}">
                <a16:creationId xmlns:a16="http://schemas.microsoft.com/office/drawing/2014/main" id="{81B80F05-215A-4BF2-BE1E-43EEB1390E66}"/>
              </a:ext>
            </a:extLst>
          </p:cNvPr>
          <p:cNvCxnSpPr>
            <a:cxnSpLocks/>
          </p:cNvCxnSpPr>
          <p:nvPr/>
        </p:nvCxnSpPr>
        <p:spPr>
          <a:xfrm>
            <a:off x="5312400" y="843558"/>
            <a:ext cx="0" cy="4104456"/>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82ECCCC6-6F36-4A2A-8659-2CBDBA200535}"/>
              </a:ext>
            </a:extLst>
          </p:cNvPr>
          <p:cNvSpPr/>
          <p:nvPr/>
        </p:nvSpPr>
        <p:spPr>
          <a:xfrm>
            <a:off x="1852074" y="3540533"/>
            <a:ext cx="6179405" cy="41233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Design to PIS Oct 22 to Oct 24 </a:t>
            </a:r>
            <a:endParaRPr kumimoji="0" lang="en-GB" sz="6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sng"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3F75B7E-B7DA-4B3C-9C70-5EFE833E07E6}"/>
              </a:ext>
            </a:extLst>
          </p:cNvPr>
          <p:cNvSpPr/>
          <p:nvPr/>
        </p:nvSpPr>
        <p:spPr>
          <a:xfrm>
            <a:off x="1852074" y="4371950"/>
            <a:ext cx="934973" cy="41233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Jan 23 to </a:t>
            </a:r>
            <a:r>
              <a:rPr kumimoji="0" lang="en-GB" sz="600" b="1"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Mar 23 </a:t>
            </a:r>
            <a:endParaRPr kumimoji="0" lang="en-GB" sz="6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sng"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AA9BC605-2314-462F-85D5-9AA3A03294E2}"/>
              </a:ext>
            </a:extLst>
          </p:cNvPr>
          <p:cNvSpPr/>
          <p:nvPr/>
        </p:nvSpPr>
        <p:spPr>
          <a:xfrm>
            <a:off x="1852074" y="1257259"/>
            <a:ext cx="631692" cy="211386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solidFill>
                <a:prstClr val="white"/>
              </a:solidFill>
              <a:effectLst/>
              <a:uLnTx/>
              <a:uFillTx/>
              <a:latin typeface="Arial"/>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50" b="1" i="0" u="none" strike="noStrike" kern="1200" cap="none" spc="0" normalizeH="0" baseline="0" noProof="0">
                <a:ln>
                  <a:noFill/>
                </a:ln>
                <a:solidFill>
                  <a:prstClr val="white"/>
                </a:solidFill>
                <a:effectLst/>
                <a:uLnTx/>
                <a:uFillTx/>
                <a:latin typeface="Arial"/>
                <a:ea typeface="+mn-ea"/>
                <a:cs typeface="Arial" panose="020B0604020202020204" pitchFamily="34" charset="0"/>
              </a:rPr>
              <a:t>Feb 23  Closedown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50" b="1" i="0" u="none" strike="noStrike" kern="1200" cap="none" spc="0" normalizeH="0" baseline="0" noProof="0">
                <a:ln>
                  <a:noFill/>
                </a:ln>
                <a:solidFill>
                  <a:prstClr val="white"/>
                </a:solidFill>
                <a:effectLst/>
                <a:uLnTx/>
                <a:uFillTx/>
                <a:latin typeface="Arial"/>
                <a:ea typeface="+mn-ea"/>
                <a:cs typeface="Arial" panose="020B0604020202020204" pitchFamily="34" charset="0"/>
              </a:rPr>
              <a:t>in Progress  (ChMC)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50" b="1" i="0" u="none" strike="noStrike" kern="1200" cap="none" spc="0" normalizeH="0" baseline="0" noProof="0">
              <a:ln>
                <a:noFill/>
              </a:ln>
              <a:solidFill>
                <a:prstClr val="white"/>
              </a:solidFill>
              <a:effectLst/>
              <a:uLnTx/>
              <a:uFillTx/>
              <a:latin typeface="Arial"/>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50" b="1" i="0" u="none" strike="noStrike" kern="1200" cap="none" spc="0" normalizeH="0" baseline="0" noProof="0">
              <a:ln>
                <a:noFill/>
              </a:ln>
              <a:solidFill>
                <a:prstClr val="white"/>
              </a:solidFill>
              <a:effectLst/>
              <a:uLnTx/>
              <a:uFillTx/>
              <a:latin typeface="Arial"/>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50" b="1" i="0" u="none" strike="noStrike" kern="1200" cap="none" spc="0" normalizeH="0" baseline="0" noProof="0">
                <a:ln>
                  <a:noFill/>
                </a:ln>
                <a:solidFill>
                  <a:prstClr val="white"/>
                </a:solidFill>
                <a:effectLst/>
                <a:uLnTx/>
                <a:uFillTx/>
                <a:latin typeface="Arial"/>
                <a:ea typeface="+mn-ea"/>
                <a:cs typeface="Arial" panose="020B0604020202020204" pitchFamily="34" charset="0"/>
              </a:rPr>
              <a:t>XRN5455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50" b="0" i="0" u="none" strike="noStrike" kern="1200" cap="none" spc="0" normalizeH="0" baseline="0" noProof="0">
                <a:ln>
                  <a:noFill/>
                </a:ln>
                <a:solidFill>
                  <a:prstClr val="white"/>
                </a:solidFill>
                <a:effectLst/>
                <a:uLnTx/>
                <a:uFillTx/>
                <a:latin typeface="Arial"/>
                <a:ea typeface="+mn-ea"/>
                <a:cs typeface="Arial" panose="020B0604020202020204" pitchFamily="34" charset="0"/>
              </a:rPr>
              <a:t>Autumn Release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50" b="0" i="0" u="none" strike="noStrike" kern="1200" cap="none" spc="0" normalizeH="0" baseline="0" noProof="0">
              <a:ln>
                <a:noFill/>
              </a:ln>
              <a:solidFill>
                <a:prstClr val="white"/>
              </a:solidFill>
              <a:effectLst/>
              <a:uLnTx/>
              <a:uFillTx/>
              <a:latin typeface="Arial"/>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50" b="1" i="0" u="none" strike="noStrike" kern="1200" cap="none" spc="0" normalizeH="0" baseline="0" noProof="0">
                <a:ln>
                  <a:noFill/>
                </a:ln>
                <a:solidFill>
                  <a:prstClr val="white"/>
                </a:solidFill>
                <a:effectLst/>
                <a:uLnTx/>
                <a:uFillTx/>
                <a:latin typeface="Arial"/>
                <a:ea typeface="+mn-ea"/>
                <a:cs typeface="Arial" panose="020B0604020202020204" pitchFamily="34" charset="0"/>
              </a:rPr>
              <a:t>XRN5231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50" b="0" i="0" u="none" strike="noStrike" kern="1200" cap="none" spc="0" normalizeH="0" baseline="0" noProof="0">
                <a:ln>
                  <a:noFill/>
                </a:ln>
                <a:solidFill>
                  <a:prstClr val="white"/>
                </a:solidFill>
                <a:effectLst/>
                <a:uLnTx/>
                <a:uFillTx/>
                <a:latin typeface="Arial"/>
                <a:ea typeface="+mn-ea"/>
                <a:cs typeface="Arial" panose="020B0604020202020204" pitchFamily="34" charset="0"/>
              </a:rPr>
              <a:t>Flow Weighted Average CV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50" b="0" i="0" u="none" strike="noStrike" kern="1200" cap="none" spc="0" normalizeH="0" baseline="0" noProof="0">
                <a:ln>
                  <a:noFill/>
                </a:ln>
                <a:solidFill>
                  <a:prstClr val="white"/>
                </a:solidFill>
                <a:effectLst/>
                <a:uLnTx/>
                <a:uFillTx/>
                <a:latin typeface="Arial"/>
                <a:ea typeface="+mn-ea"/>
                <a:cs typeface="Arial" panose="020B0604020202020204" pitchFamily="34" charset="0"/>
              </a:rPr>
              <a:t>FWACV</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50" b="0" i="0" u="none" strike="noStrike" kern="1200" cap="none" spc="0" normalizeH="0" baseline="0" noProof="0">
              <a:ln>
                <a:noFill/>
              </a:ln>
              <a:solidFill>
                <a:prstClr val="white"/>
              </a:solidFill>
              <a:effectLst/>
              <a:uLnTx/>
              <a:uFillTx/>
              <a:latin typeface="Arial"/>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50" b="1" i="0" u="none" strike="noStrike" kern="1200" cap="none" spc="0" normalizeH="0" baseline="0" noProof="0">
                <a:ln>
                  <a:noFill/>
                </a:ln>
                <a:solidFill>
                  <a:prstClr val="white"/>
                </a:solidFill>
                <a:effectLst/>
                <a:uLnTx/>
                <a:uFillTx/>
                <a:latin typeface="Arial"/>
                <a:ea typeface="+mn-ea"/>
                <a:cs typeface="Arial" panose="020B0604020202020204" pitchFamily="34" charset="0"/>
              </a:rPr>
              <a:t>XRN5231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50" b="0" i="0" u="none" strike="noStrike" kern="1200" cap="none" spc="0" normalizeH="0" baseline="0" noProof="0">
                <a:ln>
                  <a:noFill/>
                </a:ln>
                <a:solidFill>
                  <a:prstClr val="white"/>
                </a:solidFill>
                <a:effectLst/>
                <a:uLnTx/>
                <a:uFillTx/>
                <a:latin typeface="Arial"/>
                <a:ea typeface="+mn-ea"/>
                <a:cs typeface="Arial" panose="020B0604020202020204" pitchFamily="34" charset="0"/>
              </a:rPr>
              <a:t>Flow Weighted Average CV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50" b="0" i="0" u="none" strike="noStrike" kern="1200" cap="none" spc="0" normalizeH="0" baseline="0" noProof="0">
                <a:ln>
                  <a:noFill/>
                </a:ln>
                <a:solidFill>
                  <a:prstClr val="white"/>
                </a:solidFill>
                <a:effectLst/>
                <a:uLnTx/>
                <a:uFillTx/>
                <a:latin typeface="Arial"/>
                <a:ea typeface="+mn-ea"/>
                <a:cs typeface="Arial" panose="020B0604020202020204" pitchFamily="34" charset="0"/>
              </a:rPr>
              <a:t>FWACV</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sng"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5058552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lstStyle/>
          <a:p>
            <a:r>
              <a:rPr lang="en-US">
                <a:latin typeface="Arial"/>
                <a:cs typeface="Arial"/>
              </a:rPr>
              <a:t>DDP March CHMC update</a:t>
            </a:r>
            <a:endParaRPr lang="en-US"/>
          </a:p>
        </p:txBody>
      </p:sp>
    </p:spTree>
    <p:extLst>
      <p:ext uri="{BB962C8B-B14F-4D97-AF65-F5344CB8AC3E}">
        <p14:creationId xmlns:p14="http://schemas.microsoft.com/office/powerpoint/2010/main" val="23801502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31EC-92AE-4AA5-8AE6-2BAC881D1734}"/>
              </a:ext>
            </a:extLst>
          </p:cNvPr>
          <p:cNvSpPr>
            <a:spLocks noGrp="1"/>
          </p:cNvSpPr>
          <p:nvPr>
            <p:ph type="title"/>
          </p:nvPr>
        </p:nvSpPr>
        <p:spPr/>
        <p:txBody>
          <a:bodyPr/>
          <a:lstStyle/>
          <a:p>
            <a:r>
              <a:rPr lang="en-GB"/>
              <a:t>Agenda</a:t>
            </a:r>
          </a:p>
        </p:txBody>
      </p:sp>
      <p:sp>
        <p:nvSpPr>
          <p:cNvPr id="3" name="Content Placeholder 2">
            <a:extLst>
              <a:ext uri="{FF2B5EF4-FFF2-40B4-BE49-F238E27FC236}">
                <a16:creationId xmlns:a16="http://schemas.microsoft.com/office/drawing/2014/main" id="{A509A700-A6A4-4B32-8D51-DDE489F5F7DB}"/>
              </a:ext>
            </a:extLst>
          </p:cNvPr>
          <p:cNvSpPr>
            <a:spLocks noGrp="1"/>
          </p:cNvSpPr>
          <p:nvPr>
            <p:ph idx="1"/>
          </p:nvPr>
        </p:nvSpPr>
        <p:spPr>
          <a:xfrm>
            <a:off x="457200" y="1059582"/>
            <a:ext cx="8229600" cy="2520280"/>
          </a:xfrm>
        </p:spPr>
        <p:txBody>
          <a:bodyPr>
            <a:normAutofit/>
          </a:bodyPr>
          <a:lstStyle/>
          <a:p>
            <a:pPr marL="514350" indent="-514350">
              <a:lnSpc>
                <a:spcPct val="150000"/>
              </a:lnSpc>
              <a:buAutoNum type="arabicPeriod"/>
            </a:pPr>
            <a:r>
              <a:rPr lang="en-GB" sz="1800">
                <a:latin typeface="Poppins" panose="00000500000000000000" pitchFamily="2" charset="0"/>
                <a:cs typeface="Poppins" panose="00000500000000000000" pitchFamily="2" charset="0"/>
              </a:rPr>
              <a:t>Roadmap update</a:t>
            </a:r>
          </a:p>
          <a:p>
            <a:pPr marL="514350" indent="-514350">
              <a:lnSpc>
                <a:spcPct val="150000"/>
              </a:lnSpc>
              <a:buAutoNum type="arabicPeriod"/>
            </a:pPr>
            <a:r>
              <a:rPr lang="en-GB" sz="1800">
                <a:latin typeface="Poppins" panose="00000500000000000000" pitchFamily="2" charset="0"/>
                <a:cs typeface="Poppins" panose="00000500000000000000" pitchFamily="2" charset="0"/>
              </a:rPr>
              <a:t>Latest Sprint update </a:t>
            </a:r>
          </a:p>
        </p:txBody>
      </p:sp>
    </p:spTree>
    <p:extLst>
      <p:ext uri="{BB962C8B-B14F-4D97-AF65-F5344CB8AC3E}">
        <p14:creationId xmlns:p14="http://schemas.microsoft.com/office/powerpoint/2010/main" val="26564916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ircle">
            <a:extLst>
              <a:ext uri="{FF2B5EF4-FFF2-40B4-BE49-F238E27FC236}">
                <a16:creationId xmlns:a16="http://schemas.microsoft.com/office/drawing/2014/main" id="{CEEB2682-08B6-4DF0-A4D6-0801E01154F1}"/>
              </a:ext>
            </a:extLst>
          </p:cNvPr>
          <p:cNvSpPr/>
          <p:nvPr/>
        </p:nvSpPr>
        <p:spPr>
          <a:xfrm>
            <a:off x="7223980" y="1426398"/>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587" name="Rounded Rectangle"/>
          <p:cNvSpPr/>
          <p:nvPr/>
        </p:nvSpPr>
        <p:spPr>
          <a:xfrm>
            <a:off x="306236" y="1062113"/>
            <a:ext cx="8566183" cy="2677497"/>
          </a:xfrm>
          <a:prstGeom prst="roundRect">
            <a:avLst>
              <a:gd name="adj" fmla="val 3839"/>
            </a:avLst>
          </a:prstGeom>
          <a:solidFill>
            <a:srgbClr val="E0E1E5">
              <a:alpha val="42767"/>
            </a:srgbClr>
          </a:solidFill>
          <a:ln w="12700">
            <a:miter lim="400000"/>
          </a:ln>
          <a:effectLst>
            <a:outerShdw blurRad="266700" dist="79619" dir="5400000" rotWithShape="0">
              <a:srgbClr val="D5D5D5">
                <a:alpha val="0"/>
              </a:srgbClr>
            </a:outerShdw>
          </a:effectLst>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grpSp>
        <p:nvGrpSpPr>
          <p:cNvPr id="614" name="Group"/>
          <p:cNvGrpSpPr/>
          <p:nvPr/>
        </p:nvGrpSpPr>
        <p:grpSpPr>
          <a:xfrm>
            <a:off x="2092325" y="1748400"/>
            <a:ext cx="6745439" cy="1967728"/>
            <a:chOff x="0" y="0"/>
            <a:chExt cx="17987835" cy="5247272"/>
          </a:xfrm>
        </p:grpSpPr>
        <p:sp>
          <p:nvSpPr>
            <p:cNvPr id="588" name="Line"/>
            <p:cNvSpPr/>
            <p:nvPr/>
          </p:nvSpPr>
          <p:spPr>
            <a:xfrm flipV="1">
              <a:off x="-1" y="0"/>
              <a:ext cx="2"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589" name="Line"/>
            <p:cNvSpPr/>
            <p:nvPr/>
          </p:nvSpPr>
          <p:spPr>
            <a:xfrm flipV="1">
              <a:off x="71120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590" name="Line"/>
            <p:cNvSpPr/>
            <p:nvPr/>
          </p:nvSpPr>
          <p:spPr>
            <a:xfrm flipV="1">
              <a:off x="14327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591" name="Line"/>
            <p:cNvSpPr/>
            <p:nvPr/>
          </p:nvSpPr>
          <p:spPr>
            <a:xfrm flipV="1">
              <a:off x="21566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592" name="Line"/>
            <p:cNvSpPr/>
            <p:nvPr/>
          </p:nvSpPr>
          <p:spPr>
            <a:xfrm flipV="1">
              <a:off x="28913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593" name="Line"/>
            <p:cNvSpPr/>
            <p:nvPr/>
          </p:nvSpPr>
          <p:spPr>
            <a:xfrm flipV="1">
              <a:off x="36025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594" name="Line"/>
            <p:cNvSpPr/>
            <p:nvPr/>
          </p:nvSpPr>
          <p:spPr>
            <a:xfrm flipV="1">
              <a:off x="43241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595" name="Line"/>
            <p:cNvSpPr/>
            <p:nvPr/>
          </p:nvSpPr>
          <p:spPr>
            <a:xfrm flipV="1">
              <a:off x="50480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596" name="Line"/>
            <p:cNvSpPr/>
            <p:nvPr/>
          </p:nvSpPr>
          <p:spPr>
            <a:xfrm flipV="1">
              <a:off x="57521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597" name="Line"/>
            <p:cNvSpPr/>
            <p:nvPr/>
          </p:nvSpPr>
          <p:spPr>
            <a:xfrm flipV="1">
              <a:off x="64633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598" name="Line"/>
            <p:cNvSpPr/>
            <p:nvPr/>
          </p:nvSpPr>
          <p:spPr>
            <a:xfrm flipV="1">
              <a:off x="71849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599" name="Line"/>
            <p:cNvSpPr/>
            <p:nvPr/>
          </p:nvSpPr>
          <p:spPr>
            <a:xfrm flipV="1">
              <a:off x="79088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00" name="Line"/>
            <p:cNvSpPr/>
            <p:nvPr/>
          </p:nvSpPr>
          <p:spPr>
            <a:xfrm flipV="1">
              <a:off x="86435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01" name="Line"/>
            <p:cNvSpPr/>
            <p:nvPr/>
          </p:nvSpPr>
          <p:spPr>
            <a:xfrm flipV="1">
              <a:off x="93547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02" name="Line"/>
            <p:cNvSpPr/>
            <p:nvPr/>
          </p:nvSpPr>
          <p:spPr>
            <a:xfrm flipV="1">
              <a:off x="100762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03" name="Line"/>
            <p:cNvSpPr/>
            <p:nvPr/>
          </p:nvSpPr>
          <p:spPr>
            <a:xfrm flipV="1">
              <a:off x="108001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04" name="Line"/>
            <p:cNvSpPr/>
            <p:nvPr/>
          </p:nvSpPr>
          <p:spPr>
            <a:xfrm flipV="1">
              <a:off x="115273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05" name="Line"/>
            <p:cNvSpPr/>
            <p:nvPr/>
          </p:nvSpPr>
          <p:spPr>
            <a:xfrm flipV="1">
              <a:off x="122385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06" name="Line"/>
            <p:cNvSpPr/>
            <p:nvPr/>
          </p:nvSpPr>
          <p:spPr>
            <a:xfrm flipV="1">
              <a:off x="129601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07" name="Line"/>
            <p:cNvSpPr/>
            <p:nvPr/>
          </p:nvSpPr>
          <p:spPr>
            <a:xfrm flipV="1">
              <a:off x="136840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08" name="Line"/>
            <p:cNvSpPr/>
            <p:nvPr/>
          </p:nvSpPr>
          <p:spPr>
            <a:xfrm flipV="1">
              <a:off x="144187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09" name="Line"/>
            <p:cNvSpPr/>
            <p:nvPr/>
          </p:nvSpPr>
          <p:spPr>
            <a:xfrm flipV="1">
              <a:off x="151299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10" name="Line"/>
            <p:cNvSpPr/>
            <p:nvPr/>
          </p:nvSpPr>
          <p:spPr>
            <a:xfrm flipV="1">
              <a:off x="158180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11" name="Line"/>
            <p:cNvSpPr/>
            <p:nvPr/>
          </p:nvSpPr>
          <p:spPr>
            <a:xfrm flipV="1">
              <a:off x="165419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12" name="Line"/>
            <p:cNvSpPr/>
            <p:nvPr/>
          </p:nvSpPr>
          <p:spPr>
            <a:xfrm flipV="1">
              <a:off x="172766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sp>
          <p:nvSpPr>
            <p:cNvPr id="613" name="Line"/>
            <p:cNvSpPr/>
            <p:nvPr/>
          </p:nvSpPr>
          <p:spPr>
            <a:xfrm flipV="1">
              <a:off x="179878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75" b="0" i="0" u="none" strike="noStrike" kern="1200" cap="none" spc="0" normalizeH="0" baseline="0" noProof="0">
                <a:ln>
                  <a:noFill/>
                </a:ln>
                <a:solidFill>
                  <a:prstClr val="black"/>
                </a:solidFill>
                <a:effectLst/>
                <a:uLnTx/>
                <a:uFillTx/>
                <a:latin typeface="Arial"/>
                <a:ea typeface="+mn-ea"/>
                <a:cs typeface="+mn-cs"/>
              </a:endParaRPr>
            </a:p>
          </p:txBody>
        </p:sp>
      </p:grpSp>
      <p:sp>
        <p:nvSpPr>
          <p:cNvPr id="615" name="Future plans"/>
          <p:cNvSpPr txBox="1"/>
          <p:nvPr/>
        </p:nvSpPr>
        <p:spPr>
          <a:xfrm>
            <a:off x="355624" y="-107835"/>
            <a:ext cx="2557613" cy="804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chor="ctr">
            <a:spAutoFit/>
          </a:bodyPr>
          <a:lstStyle>
            <a:lvl1pPr algn="l">
              <a:lnSpc>
                <a:spcPts val="7500"/>
              </a:lnSpc>
              <a:defRPr sz="3300">
                <a:solidFill>
                  <a:srgbClr val="1D1143"/>
                </a:solidFill>
                <a:latin typeface="Poppins SemiBold"/>
                <a:ea typeface="Poppins SemiBold"/>
                <a:cs typeface="Poppins SemiBold"/>
                <a:sym typeface="Poppins SemiBold"/>
              </a:defRPr>
            </a:lvl1pPr>
          </a:lstStyle>
          <a:p>
            <a:pPr marL="0" marR="0" lvl="0" indent="0" algn="l" defTabSz="914400" rtl="0" eaLnBrk="1" fontAlgn="auto" latinLnBrk="0" hangingPunct="1">
              <a:lnSpc>
                <a:spcPts val="7500"/>
              </a:lnSpc>
              <a:spcBef>
                <a:spcPts val="0"/>
              </a:spcBef>
              <a:spcAft>
                <a:spcPts val="0"/>
              </a:spcAft>
              <a:buClrTx/>
              <a:buSzTx/>
              <a:buFontTx/>
              <a:buNone/>
              <a:tabLst/>
              <a:defRPr/>
            </a:pPr>
            <a:r>
              <a:rPr kumimoji="0" lang="en-GB" sz="1238" b="0" i="0" u="none" strike="noStrike" kern="1200" cap="none" spc="0" normalizeH="0" baseline="0" noProof="0">
                <a:ln>
                  <a:noFill/>
                </a:ln>
                <a:solidFill>
                  <a:srgbClr val="1D1143"/>
                </a:solidFill>
                <a:effectLst/>
                <a:uLnTx/>
                <a:uFillTx/>
                <a:latin typeface="Poppins SemiBold"/>
                <a:cs typeface="Poppins SemiBold"/>
                <a:sym typeface="Poppins SemiBold"/>
              </a:rPr>
              <a:t>Roadmap</a:t>
            </a:r>
            <a:endParaRPr kumimoji="0" sz="1238" b="0" i="0" u="none" strike="noStrike" kern="1200" cap="none" spc="0" normalizeH="0" baseline="0" noProof="0">
              <a:ln>
                <a:noFill/>
              </a:ln>
              <a:solidFill>
                <a:srgbClr val="1D1143"/>
              </a:solidFill>
              <a:effectLst/>
              <a:uLnTx/>
              <a:uFillTx/>
              <a:latin typeface="Poppins SemiBold"/>
              <a:cs typeface="Poppins SemiBold"/>
              <a:sym typeface="Poppins SemiBold"/>
            </a:endParaRPr>
          </a:p>
        </p:txBody>
      </p:sp>
      <p:sp>
        <p:nvSpPr>
          <p:cNvPr id="616" name="PRODUCT DEVELOPMENT AND ROLLOUT"/>
          <p:cNvSpPr txBox="1"/>
          <p:nvPr/>
        </p:nvSpPr>
        <p:spPr>
          <a:xfrm>
            <a:off x="359816" y="277175"/>
            <a:ext cx="2598714" cy="7840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spAutoFit/>
          </a:bodyPr>
          <a:lstStyle>
            <a:lvl1pPr algn="l">
              <a:lnSpc>
                <a:spcPts val="7500"/>
              </a:lnSpc>
              <a:defRPr sz="1800" spc="90">
                <a:solidFill>
                  <a:srgbClr val="4385F7"/>
                </a:solidFill>
                <a:latin typeface="Poppins Medium"/>
                <a:ea typeface="Poppins Medium"/>
                <a:cs typeface="Poppins Medium"/>
                <a:sym typeface="Poppins Medium"/>
              </a:defRPr>
            </a:lvl1pPr>
          </a:lstStyle>
          <a:p>
            <a:pPr marL="0" marR="0" lvl="0" indent="0" algn="l" defTabSz="914400" rtl="0" eaLnBrk="1" fontAlgn="auto" latinLnBrk="0" hangingPunct="1">
              <a:lnSpc>
                <a:spcPts val="7500"/>
              </a:lnSpc>
              <a:spcBef>
                <a:spcPts val="0"/>
              </a:spcBef>
              <a:spcAft>
                <a:spcPts val="0"/>
              </a:spcAft>
              <a:buClrTx/>
              <a:buSzTx/>
              <a:buFontTx/>
              <a:buNone/>
              <a:tabLst/>
              <a:defRPr/>
            </a:pPr>
            <a:r>
              <a:rPr kumimoji="0" sz="675" b="0" i="0" u="none" strike="noStrike" kern="1200" cap="none" spc="90" normalizeH="0" baseline="0" noProof="0">
                <a:ln>
                  <a:noFill/>
                </a:ln>
                <a:solidFill>
                  <a:srgbClr val="4385F7"/>
                </a:solidFill>
                <a:effectLst/>
                <a:uLnTx/>
                <a:uFillTx/>
                <a:latin typeface="Poppins Medium"/>
                <a:cs typeface="Poppins Medium"/>
                <a:sym typeface="Poppins Medium"/>
              </a:rPr>
              <a:t>PRODUCT DEVELOPMENT AND ROLLOUT</a:t>
            </a:r>
          </a:p>
        </p:txBody>
      </p:sp>
      <p:sp>
        <p:nvSpPr>
          <p:cNvPr id="618" name="2021"/>
          <p:cNvSpPr txBox="1"/>
          <p:nvPr/>
        </p:nvSpPr>
        <p:spPr>
          <a:xfrm>
            <a:off x="1821533" y="1181456"/>
            <a:ext cx="243656"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1D1143"/>
                </a:solidFill>
                <a:effectLst/>
                <a:uLnTx/>
                <a:uFillTx/>
                <a:latin typeface="Poppins SemiBold"/>
                <a:cs typeface="Poppins SemiBold"/>
                <a:sym typeface="Poppins SemiBold"/>
              </a:rPr>
              <a:t>202</a:t>
            </a:r>
            <a:r>
              <a:rPr kumimoji="0" lang="en-GB" sz="675" b="0" i="0" u="none" strike="noStrike" kern="1200" cap="none" spc="0" normalizeH="0" baseline="0" noProof="0">
                <a:ln>
                  <a:noFill/>
                </a:ln>
                <a:solidFill>
                  <a:srgbClr val="1D1143"/>
                </a:solidFill>
                <a:effectLst/>
                <a:uLnTx/>
                <a:uFillTx/>
                <a:latin typeface="Poppins SemiBold"/>
                <a:cs typeface="Poppins SemiBold"/>
                <a:sym typeface="Poppins SemiBold"/>
              </a:rPr>
              <a:t>2</a:t>
            </a:r>
            <a:endParaRPr kumimoji="0" sz="675" b="0" i="0" u="none" strike="noStrike" kern="1200" cap="none" spc="0" normalizeH="0" baseline="0" noProof="0">
              <a:ln>
                <a:noFill/>
              </a:ln>
              <a:solidFill>
                <a:srgbClr val="1D1143"/>
              </a:solidFill>
              <a:effectLst/>
              <a:uLnTx/>
              <a:uFillTx/>
              <a:latin typeface="Poppins SemiBold"/>
              <a:cs typeface="Poppins SemiBold"/>
              <a:sym typeface="Poppins SemiBold"/>
            </a:endParaRPr>
          </a:p>
        </p:txBody>
      </p:sp>
      <p:sp>
        <p:nvSpPr>
          <p:cNvPr id="619" name="Circle"/>
          <p:cNvSpPr/>
          <p:nvPr/>
        </p:nvSpPr>
        <p:spPr>
          <a:xfrm>
            <a:off x="1837748"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620" name="05"/>
          <p:cNvSpPr txBox="1"/>
          <p:nvPr/>
        </p:nvSpPr>
        <p:spPr>
          <a:xfrm>
            <a:off x="1873831"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4</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21" name="Circle"/>
          <p:cNvSpPr/>
          <p:nvPr/>
        </p:nvSpPr>
        <p:spPr>
          <a:xfrm>
            <a:off x="2107623"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622" name="06"/>
          <p:cNvSpPr txBox="1"/>
          <p:nvPr/>
        </p:nvSpPr>
        <p:spPr>
          <a:xfrm>
            <a:off x="2143706"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5</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23" name="Circle"/>
          <p:cNvSpPr/>
          <p:nvPr/>
        </p:nvSpPr>
        <p:spPr>
          <a:xfrm>
            <a:off x="2377497"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624" name="07"/>
          <p:cNvSpPr txBox="1"/>
          <p:nvPr/>
        </p:nvSpPr>
        <p:spPr>
          <a:xfrm>
            <a:off x="24135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6</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25" name="Circle"/>
          <p:cNvSpPr/>
          <p:nvPr/>
        </p:nvSpPr>
        <p:spPr>
          <a:xfrm>
            <a:off x="2647373"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626" name="08"/>
          <p:cNvSpPr txBox="1"/>
          <p:nvPr/>
        </p:nvSpPr>
        <p:spPr>
          <a:xfrm>
            <a:off x="2683456"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7</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27" name="Circle"/>
          <p:cNvSpPr/>
          <p:nvPr/>
        </p:nvSpPr>
        <p:spPr>
          <a:xfrm>
            <a:off x="2917247"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628" name="09"/>
          <p:cNvSpPr txBox="1"/>
          <p:nvPr/>
        </p:nvSpPr>
        <p:spPr>
          <a:xfrm>
            <a:off x="29533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8</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29" name="Circle"/>
          <p:cNvSpPr/>
          <p:nvPr/>
        </p:nvSpPr>
        <p:spPr>
          <a:xfrm>
            <a:off x="3187122"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630" name="10"/>
          <p:cNvSpPr txBox="1"/>
          <p:nvPr/>
        </p:nvSpPr>
        <p:spPr>
          <a:xfrm>
            <a:off x="322320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75" b="0" i="0" u="none" strike="noStrike" kern="1200" cap="none" spc="0" normalizeH="0" baseline="0" noProof="0">
                <a:ln>
                  <a:noFill/>
                </a:ln>
                <a:solidFill>
                  <a:srgbClr val="FFFFFF"/>
                </a:solidFill>
                <a:effectLst/>
                <a:uLnTx/>
                <a:uFillTx/>
                <a:latin typeface="Arial"/>
                <a:ea typeface="+mn-ea"/>
                <a:cs typeface="+mn-cs"/>
              </a:rPr>
              <a:t>09</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31" name="Circle"/>
          <p:cNvSpPr/>
          <p:nvPr/>
        </p:nvSpPr>
        <p:spPr>
          <a:xfrm>
            <a:off x="3456997"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632" name="11"/>
          <p:cNvSpPr txBox="1"/>
          <p:nvPr/>
        </p:nvSpPr>
        <p:spPr>
          <a:xfrm>
            <a:off x="3493081"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1</a:t>
            </a:r>
            <a:r>
              <a:rPr kumimoji="0" lang="en-GB" sz="675" b="0" i="0" u="none" strike="noStrike" kern="1200" cap="none" spc="0" normalizeH="0" baseline="0" noProof="0">
                <a:ln>
                  <a:noFill/>
                </a:ln>
                <a:solidFill>
                  <a:srgbClr val="FFFFFF"/>
                </a:solidFill>
                <a:effectLst/>
                <a:uLnTx/>
                <a:uFillTx/>
                <a:latin typeface="Arial"/>
                <a:ea typeface="+mn-ea"/>
                <a:cs typeface="+mn-cs"/>
              </a:rPr>
              <a:t>0</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33" name="Circle"/>
          <p:cNvSpPr/>
          <p:nvPr/>
        </p:nvSpPr>
        <p:spPr>
          <a:xfrm>
            <a:off x="3726872"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634" name="12"/>
          <p:cNvSpPr txBox="1"/>
          <p:nvPr/>
        </p:nvSpPr>
        <p:spPr>
          <a:xfrm>
            <a:off x="37629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75" b="0" i="0" u="none" strike="noStrike" kern="1200" cap="none" spc="0" normalizeH="0" baseline="0" noProof="0">
                <a:ln>
                  <a:noFill/>
                </a:ln>
                <a:solidFill>
                  <a:srgbClr val="FFFFFF"/>
                </a:solidFill>
                <a:effectLst/>
                <a:uLnTx/>
                <a:uFillTx/>
                <a:latin typeface="Arial"/>
                <a:ea typeface="+mn-ea"/>
                <a:cs typeface="+mn-cs"/>
              </a:rPr>
              <a:t>11</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35" name="Circle"/>
          <p:cNvSpPr/>
          <p:nvPr/>
        </p:nvSpPr>
        <p:spPr>
          <a:xfrm>
            <a:off x="3996747"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36" name="01"/>
          <p:cNvSpPr txBox="1"/>
          <p:nvPr/>
        </p:nvSpPr>
        <p:spPr>
          <a:xfrm>
            <a:off x="40328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75" b="0" i="0" u="none" strike="noStrike" kern="1200" cap="none" spc="0" normalizeH="0" baseline="0" noProof="0">
                <a:ln>
                  <a:noFill/>
                </a:ln>
                <a:solidFill>
                  <a:srgbClr val="FFFFFF"/>
                </a:solidFill>
                <a:effectLst/>
                <a:uLnTx/>
                <a:uFillTx/>
                <a:latin typeface="Arial"/>
                <a:ea typeface="+mn-ea"/>
                <a:cs typeface="+mn-cs"/>
              </a:rPr>
              <a:t>12</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37" name="Circle"/>
          <p:cNvSpPr/>
          <p:nvPr/>
        </p:nvSpPr>
        <p:spPr>
          <a:xfrm>
            <a:off x="4266622"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38" name="02"/>
          <p:cNvSpPr txBox="1"/>
          <p:nvPr/>
        </p:nvSpPr>
        <p:spPr>
          <a:xfrm>
            <a:off x="4302706"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1</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39" name="Circle"/>
          <p:cNvSpPr/>
          <p:nvPr/>
        </p:nvSpPr>
        <p:spPr>
          <a:xfrm>
            <a:off x="4536497"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40" name="03"/>
          <p:cNvSpPr txBox="1"/>
          <p:nvPr/>
        </p:nvSpPr>
        <p:spPr>
          <a:xfrm>
            <a:off x="45725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2</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41" name="Circle"/>
          <p:cNvSpPr/>
          <p:nvPr/>
        </p:nvSpPr>
        <p:spPr>
          <a:xfrm>
            <a:off x="4806372"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42" name="04"/>
          <p:cNvSpPr txBox="1"/>
          <p:nvPr/>
        </p:nvSpPr>
        <p:spPr>
          <a:xfrm>
            <a:off x="48424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3</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43" name="Circle"/>
          <p:cNvSpPr/>
          <p:nvPr/>
        </p:nvSpPr>
        <p:spPr>
          <a:xfrm>
            <a:off x="5076247"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44" name="05"/>
          <p:cNvSpPr txBox="1"/>
          <p:nvPr/>
        </p:nvSpPr>
        <p:spPr>
          <a:xfrm>
            <a:off x="51123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4</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45" name="Circle"/>
          <p:cNvSpPr/>
          <p:nvPr/>
        </p:nvSpPr>
        <p:spPr>
          <a:xfrm>
            <a:off x="5346122"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46" name="06"/>
          <p:cNvSpPr txBox="1"/>
          <p:nvPr/>
        </p:nvSpPr>
        <p:spPr>
          <a:xfrm>
            <a:off x="538220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5</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47" name="Circle"/>
          <p:cNvSpPr/>
          <p:nvPr/>
        </p:nvSpPr>
        <p:spPr>
          <a:xfrm>
            <a:off x="5615997"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48" name="07"/>
          <p:cNvSpPr txBox="1"/>
          <p:nvPr/>
        </p:nvSpPr>
        <p:spPr>
          <a:xfrm>
            <a:off x="56520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6</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49" name="Circle"/>
          <p:cNvSpPr/>
          <p:nvPr/>
        </p:nvSpPr>
        <p:spPr>
          <a:xfrm>
            <a:off x="5885871"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50" name="08"/>
          <p:cNvSpPr txBox="1"/>
          <p:nvPr/>
        </p:nvSpPr>
        <p:spPr>
          <a:xfrm>
            <a:off x="5921954"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7</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51" name="Circle"/>
          <p:cNvSpPr/>
          <p:nvPr/>
        </p:nvSpPr>
        <p:spPr>
          <a:xfrm>
            <a:off x="6155747"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52" name="09"/>
          <p:cNvSpPr txBox="1"/>
          <p:nvPr/>
        </p:nvSpPr>
        <p:spPr>
          <a:xfrm>
            <a:off x="619183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8</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53" name="Circle"/>
          <p:cNvSpPr/>
          <p:nvPr/>
        </p:nvSpPr>
        <p:spPr>
          <a:xfrm>
            <a:off x="6425622"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54" name="10"/>
          <p:cNvSpPr txBox="1"/>
          <p:nvPr/>
        </p:nvSpPr>
        <p:spPr>
          <a:xfrm>
            <a:off x="646170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75" b="0" i="0" u="none" strike="noStrike" kern="1200" cap="none" spc="0" normalizeH="0" baseline="0" noProof="0">
                <a:ln>
                  <a:noFill/>
                </a:ln>
                <a:solidFill>
                  <a:srgbClr val="FFFFFF"/>
                </a:solidFill>
                <a:effectLst/>
                <a:uLnTx/>
                <a:uFillTx/>
                <a:latin typeface="Arial"/>
                <a:ea typeface="+mn-ea"/>
                <a:cs typeface="+mn-cs"/>
              </a:rPr>
              <a:t>09</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55" name="Circle"/>
          <p:cNvSpPr/>
          <p:nvPr/>
        </p:nvSpPr>
        <p:spPr>
          <a:xfrm>
            <a:off x="6695497"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56" name="11"/>
          <p:cNvSpPr txBox="1"/>
          <p:nvPr/>
        </p:nvSpPr>
        <p:spPr>
          <a:xfrm>
            <a:off x="6731580"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75" b="0" i="0" u="none" strike="noStrike" kern="1200" cap="none" spc="0" normalizeH="0" baseline="0" noProof="0">
                <a:ln>
                  <a:noFill/>
                </a:ln>
                <a:solidFill>
                  <a:srgbClr val="FFFFFF"/>
                </a:solidFill>
                <a:effectLst/>
                <a:uLnTx/>
                <a:uFillTx/>
                <a:latin typeface="Arial"/>
                <a:ea typeface="+mn-ea"/>
                <a:cs typeface="+mn-cs"/>
              </a:rPr>
              <a:t>10</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57" name="Circle"/>
          <p:cNvSpPr/>
          <p:nvPr/>
        </p:nvSpPr>
        <p:spPr>
          <a:xfrm>
            <a:off x="6965372" y="1431293"/>
            <a:ext cx="239280" cy="239280"/>
          </a:xfrm>
          <a:prstGeom prst="ellipse">
            <a:avLst/>
          </a:prstGeom>
          <a:solidFill>
            <a:srgbClr val="4385F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58" name="12"/>
          <p:cNvSpPr txBox="1"/>
          <p:nvPr/>
        </p:nvSpPr>
        <p:spPr>
          <a:xfrm>
            <a:off x="70014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75" b="0" i="0" u="none" strike="noStrike" kern="1200" cap="none" spc="0" normalizeH="0" baseline="0" noProof="0">
                <a:ln>
                  <a:noFill/>
                </a:ln>
                <a:solidFill>
                  <a:srgbClr val="FFFFFF"/>
                </a:solidFill>
                <a:effectLst/>
                <a:uLnTx/>
                <a:uFillTx/>
                <a:latin typeface="Arial"/>
                <a:ea typeface="+mn-ea"/>
                <a:cs typeface="+mn-cs"/>
              </a:rPr>
              <a:t>11</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60" name="01"/>
          <p:cNvSpPr txBox="1"/>
          <p:nvPr/>
        </p:nvSpPr>
        <p:spPr>
          <a:xfrm>
            <a:off x="7271330" y="1479759"/>
            <a:ext cx="134652" cy="142347"/>
          </a:xfrm>
          <a:prstGeom prst="rect">
            <a:avLst/>
          </a:prstGeom>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75" b="0" i="0" u="none" strike="noStrike" kern="1200" cap="none" spc="0" normalizeH="0" baseline="0" noProof="0">
                <a:ln>
                  <a:noFill/>
                </a:ln>
                <a:solidFill>
                  <a:srgbClr val="FFFFFF"/>
                </a:solidFill>
                <a:effectLst/>
                <a:uLnTx/>
                <a:uFillTx/>
                <a:latin typeface="Arial"/>
                <a:ea typeface="+mn-ea"/>
                <a:cs typeface="+mn-cs"/>
              </a:rPr>
              <a:t>12</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61" name="Circle"/>
          <p:cNvSpPr/>
          <p:nvPr/>
        </p:nvSpPr>
        <p:spPr>
          <a:xfrm>
            <a:off x="7505121" y="1431293"/>
            <a:ext cx="239280" cy="239280"/>
          </a:xfrm>
          <a:prstGeom prst="ellipse">
            <a:avLst/>
          </a:prstGeom>
          <a:solidFill>
            <a:srgbClr val="E0E1E5"/>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62" name="02"/>
          <p:cNvSpPr txBox="1"/>
          <p:nvPr/>
        </p:nvSpPr>
        <p:spPr>
          <a:xfrm>
            <a:off x="7541204"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1</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63" name="Circle"/>
          <p:cNvSpPr/>
          <p:nvPr/>
        </p:nvSpPr>
        <p:spPr>
          <a:xfrm>
            <a:off x="7774996" y="1431293"/>
            <a:ext cx="239280" cy="239280"/>
          </a:xfrm>
          <a:prstGeom prst="ellipse">
            <a:avLst/>
          </a:prstGeom>
          <a:solidFill>
            <a:srgbClr val="E0E1E5"/>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64" name="03"/>
          <p:cNvSpPr txBox="1"/>
          <p:nvPr/>
        </p:nvSpPr>
        <p:spPr>
          <a:xfrm>
            <a:off x="7811079"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2</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65" name="2022"/>
          <p:cNvSpPr txBox="1"/>
          <p:nvPr/>
        </p:nvSpPr>
        <p:spPr>
          <a:xfrm>
            <a:off x="3980533" y="1181456"/>
            <a:ext cx="245260"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1D1143"/>
                </a:solidFill>
                <a:effectLst/>
                <a:uLnTx/>
                <a:uFillTx/>
                <a:latin typeface="Poppins SemiBold"/>
                <a:cs typeface="Poppins SemiBold"/>
                <a:sym typeface="Poppins SemiBold"/>
              </a:rPr>
              <a:t>202</a:t>
            </a:r>
            <a:r>
              <a:rPr kumimoji="0" lang="en-GB" sz="675" b="0" i="0" u="none" strike="noStrike" kern="1200" cap="none" spc="0" normalizeH="0" baseline="0" noProof="0">
                <a:ln>
                  <a:noFill/>
                </a:ln>
                <a:solidFill>
                  <a:srgbClr val="1D1143"/>
                </a:solidFill>
                <a:effectLst/>
                <a:uLnTx/>
                <a:uFillTx/>
                <a:latin typeface="Poppins SemiBold"/>
                <a:cs typeface="Poppins SemiBold"/>
                <a:sym typeface="Poppins SemiBold"/>
              </a:rPr>
              <a:t>3</a:t>
            </a:r>
            <a:endParaRPr kumimoji="0" sz="675" b="0" i="0" u="none" strike="noStrike" kern="1200" cap="none" spc="0" normalizeH="0" baseline="0" noProof="0">
              <a:ln>
                <a:noFill/>
              </a:ln>
              <a:solidFill>
                <a:srgbClr val="1D1143"/>
              </a:solidFill>
              <a:effectLst/>
              <a:uLnTx/>
              <a:uFillTx/>
              <a:latin typeface="Poppins SemiBold"/>
              <a:cs typeface="Poppins SemiBold"/>
              <a:sym typeface="Poppins SemiBold"/>
            </a:endParaRPr>
          </a:p>
        </p:txBody>
      </p:sp>
      <p:sp>
        <p:nvSpPr>
          <p:cNvPr id="666" name="2023"/>
          <p:cNvSpPr txBox="1"/>
          <p:nvPr/>
        </p:nvSpPr>
        <p:spPr>
          <a:xfrm>
            <a:off x="7219032" y="1181456"/>
            <a:ext cx="25167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1D1143"/>
                </a:solidFill>
                <a:effectLst/>
                <a:uLnTx/>
                <a:uFillTx/>
                <a:latin typeface="Poppins SemiBold"/>
                <a:cs typeface="Poppins SemiBold"/>
                <a:sym typeface="Poppins SemiBold"/>
              </a:rPr>
              <a:t>202</a:t>
            </a:r>
            <a:r>
              <a:rPr kumimoji="0" lang="en-GB" sz="675" b="0" i="0" u="none" strike="noStrike" kern="1200" cap="none" spc="0" normalizeH="0" baseline="0" noProof="0">
                <a:ln>
                  <a:noFill/>
                </a:ln>
                <a:solidFill>
                  <a:srgbClr val="1D1143"/>
                </a:solidFill>
                <a:effectLst/>
                <a:uLnTx/>
                <a:uFillTx/>
                <a:latin typeface="Poppins SemiBold"/>
                <a:cs typeface="Poppins SemiBold"/>
                <a:sym typeface="Poppins SemiBold"/>
              </a:rPr>
              <a:t>4</a:t>
            </a:r>
            <a:endParaRPr kumimoji="0" sz="675" b="0" i="0" u="none" strike="noStrike" kern="1200" cap="none" spc="0" normalizeH="0" baseline="0" noProof="0">
              <a:ln>
                <a:noFill/>
              </a:ln>
              <a:solidFill>
                <a:srgbClr val="1D1143"/>
              </a:solidFill>
              <a:effectLst/>
              <a:uLnTx/>
              <a:uFillTx/>
              <a:latin typeface="Poppins SemiBold"/>
              <a:cs typeface="Poppins SemiBold"/>
              <a:sym typeface="Poppins SemiBold"/>
            </a:endParaRPr>
          </a:p>
        </p:txBody>
      </p:sp>
      <p:sp>
        <p:nvSpPr>
          <p:cNvPr id="667" name="Rounded Rectangle"/>
          <p:cNvSpPr/>
          <p:nvPr/>
        </p:nvSpPr>
        <p:spPr>
          <a:xfrm>
            <a:off x="1798556" y="1797139"/>
            <a:ext cx="501507" cy="102416"/>
          </a:xfrm>
          <a:prstGeom prst="roundRect">
            <a:avLst>
              <a:gd name="adj" fmla="val 50000"/>
            </a:avLst>
          </a:prstGeom>
          <a:solidFill>
            <a:srgbClr val="000000"/>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670" name="MOBILISATION"/>
          <p:cNvSpPr txBox="1"/>
          <p:nvPr/>
        </p:nvSpPr>
        <p:spPr>
          <a:xfrm>
            <a:off x="466860" y="1766502"/>
            <a:ext cx="1146004"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600" b="0"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rPr>
              <a:t>Release 1 – Shipper Pack </a:t>
            </a:r>
            <a:endParaRPr kumimoji="0" sz="600" b="0"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endParaRPr>
          </a:p>
        </p:txBody>
      </p:sp>
      <p:sp>
        <p:nvSpPr>
          <p:cNvPr id="673" name="Location Pin"/>
          <p:cNvSpPr/>
          <p:nvPr/>
        </p:nvSpPr>
        <p:spPr>
          <a:xfrm>
            <a:off x="2305913" y="171007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75" name="Location Pin"/>
          <p:cNvSpPr/>
          <p:nvPr/>
        </p:nvSpPr>
        <p:spPr>
          <a:xfrm>
            <a:off x="2897875" y="1829042"/>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82" name="Circle"/>
          <p:cNvSpPr/>
          <p:nvPr/>
        </p:nvSpPr>
        <p:spPr>
          <a:xfrm>
            <a:off x="8044872" y="1431293"/>
            <a:ext cx="239280" cy="239280"/>
          </a:xfrm>
          <a:prstGeom prst="ellipse">
            <a:avLst/>
          </a:prstGeom>
          <a:solidFill>
            <a:srgbClr val="E0E1E5"/>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83" name="04"/>
          <p:cNvSpPr txBox="1"/>
          <p:nvPr/>
        </p:nvSpPr>
        <p:spPr>
          <a:xfrm>
            <a:off x="8080955" y="1479759"/>
            <a:ext cx="134652" cy="1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675" b="0" i="0" u="none" strike="noStrike" kern="1200" cap="none" spc="0" normalizeH="0" baseline="0" noProof="0">
                <a:ln>
                  <a:noFill/>
                </a:ln>
                <a:solidFill>
                  <a:srgbClr val="FFFFFF"/>
                </a:solidFill>
                <a:effectLst/>
                <a:uLnTx/>
                <a:uFillTx/>
                <a:latin typeface="Arial"/>
                <a:ea typeface="+mn-ea"/>
                <a:cs typeface="+mn-cs"/>
              </a:rPr>
              <a:t>0</a:t>
            </a:r>
            <a:r>
              <a:rPr kumimoji="0" lang="en-GB" sz="675" b="0" i="0" u="none" strike="noStrike" kern="1200" cap="none" spc="0" normalizeH="0" baseline="0" noProof="0">
                <a:ln>
                  <a:noFill/>
                </a:ln>
                <a:solidFill>
                  <a:srgbClr val="FFFFFF"/>
                </a:solidFill>
                <a:effectLst/>
                <a:uLnTx/>
                <a:uFillTx/>
                <a:latin typeface="Arial"/>
                <a:ea typeface="+mn-ea"/>
                <a:cs typeface="+mn-cs"/>
              </a:rPr>
              <a:t>3</a:t>
            </a:r>
            <a:endParaRPr kumimoji="0" sz="675" b="0" i="0" u="none" strike="noStrike" kern="1200" cap="none" spc="0" normalizeH="0" baseline="0" noProof="0">
              <a:ln>
                <a:noFill/>
              </a:ln>
              <a:solidFill>
                <a:srgbClr val="FFFFFF"/>
              </a:solidFill>
              <a:effectLst/>
              <a:uLnTx/>
              <a:uFillTx/>
              <a:latin typeface="Arial"/>
              <a:ea typeface="+mn-ea"/>
              <a:cs typeface="+mn-cs"/>
            </a:endParaRPr>
          </a:p>
        </p:txBody>
      </p:sp>
      <p:sp>
        <p:nvSpPr>
          <p:cNvPr id="688" name="ACTIVITY"/>
          <p:cNvSpPr txBox="1"/>
          <p:nvPr/>
        </p:nvSpPr>
        <p:spPr>
          <a:xfrm>
            <a:off x="459444" y="1514510"/>
            <a:ext cx="1521151" cy="148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spAutoFit/>
          </a:bodyPr>
          <a:lstStyle>
            <a:lvl1pPr algn="l">
              <a:lnSpc>
                <a:spcPct val="110000"/>
              </a:lnSpc>
              <a:defRPr sz="1800" spc="36">
                <a:latin typeface="Poppins SemiBold"/>
                <a:ea typeface="Poppins SemiBold"/>
                <a:cs typeface="Poppins SemiBold"/>
                <a:sym typeface="Poppins SemiBold"/>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sz="675" b="0" i="0" u="none" strike="noStrike" kern="1200" cap="none" spc="36" normalizeH="0" baseline="0" noProof="0">
                <a:ln>
                  <a:noFill/>
                </a:ln>
                <a:solidFill>
                  <a:prstClr val="black"/>
                </a:solidFill>
                <a:effectLst/>
                <a:uLnTx/>
                <a:uFillTx/>
                <a:latin typeface="Poppins SemiBold"/>
                <a:cs typeface="Poppins SemiBold"/>
                <a:sym typeface="Poppins SemiBold"/>
              </a:rPr>
              <a:t>ACTIVITY</a:t>
            </a:r>
          </a:p>
        </p:txBody>
      </p:sp>
      <p:sp>
        <p:nvSpPr>
          <p:cNvPr id="702" name="Onboarding 4 per Q"/>
          <p:cNvSpPr txBox="1"/>
          <p:nvPr/>
        </p:nvSpPr>
        <p:spPr>
          <a:xfrm>
            <a:off x="3924155" y="1843789"/>
            <a:ext cx="498534" cy="113557"/>
          </a:xfrm>
          <a:prstGeom prst="rect">
            <a:avLst/>
          </a:prstGeom>
          <a:solidFill>
            <a:srgbClr val="FFFFFF"/>
          </a:solidFill>
          <a:ln w="12700">
            <a:solidFill>
              <a:srgbClr val="E0512C"/>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300">
                <a:solidFill>
                  <a:srgbClr val="E0512C"/>
                </a:solidFill>
                <a:latin typeface="Poppins SemiBold"/>
                <a:ea typeface="Poppins SemiBold"/>
                <a:cs typeface="Poppins SemiBold"/>
                <a:sym typeface="Poppins Semi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8" b="0" i="0" u="none" strike="noStrike" kern="1200" cap="none" spc="0" normalizeH="0" baseline="0" noProof="0">
                <a:ln>
                  <a:noFill/>
                </a:ln>
                <a:solidFill>
                  <a:srgbClr val="E0512C"/>
                </a:solidFill>
                <a:effectLst/>
                <a:uLnTx/>
                <a:uFillTx/>
                <a:latin typeface="Poppins SemiBold"/>
                <a:cs typeface="Poppins SemiBold"/>
                <a:sym typeface="Poppins SemiBold"/>
              </a:rPr>
              <a:t>Change freeze</a:t>
            </a:r>
            <a:endParaRPr kumimoji="0" sz="488" b="0" i="0" u="none" strike="noStrike" kern="1200" cap="none" spc="0" normalizeH="0" baseline="0" noProof="0">
              <a:ln>
                <a:noFill/>
              </a:ln>
              <a:solidFill>
                <a:srgbClr val="E0512C"/>
              </a:solidFill>
              <a:effectLst/>
              <a:uLnTx/>
              <a:uFillTx/>
              <a:latin typeface="Poppins SemiBold"/>
              <a:cs typeface="Poppins SemiBold"/>
              <a:sym typeface="Poppins SemiBold"/>
            </a:endParaRPr>
          </a:p>
        </p:txBody>
      </p:sp>
      <p:sp>
        <p:nvSpPr>
          <p:cNvPr id="707" name="Circle"/>
          <p:cNvSpPr/>
          <p:nvPr/>
        </p:nvSpPr>
        <p:spPr>
          <a:xfrm>
            <a:off x="466557" y="4235099"/>
            <a:ext cx="51312" cy="51312"/>
          </a:xfrm>
          <a:prstGeom prst="ellipse">
            <a:avLst/>
          </a:prstGeom>
          <a:solidFill>
            <a:srgbClr val="FF0000"/>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708" name="Circle"/>
          <p:cNvSpPr/>
          <p:nvPr/>
        </p:nvSpPr>
        <p:spPr>
          <a:xfrm>
            <a:off x="466557" y="4354838"/>
            <a:ext cx="51312" cy="51312"/>
          </a:xfrm>
          <a:prstGeom prst="ellipse">
            <a:avLst/>
          </a:prstGeom>
          <a:solidFill>
            <a:srgbClr val="F5BE47"/>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709" name="Suppliers - Supplier portfolio"/>
          <p:cNvSpPr txBox="1"/>
          <p:nvPr/>
        </p:nvSpPr>
        <p:spPr>
          <a:xfrm>
            <a:off x="532179" y="4206894"/>
            <a:ext cx="1122102"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a:ln>
                  <a:noFill/>
                </a:ln>
                <a:solidFill>
                  <a:prstClr val="black"/>
                </a:solidFill>
                <a:effectLst/>
                <a:uLnTx/>
                <a:uFillTx/>
                <a:latin typeface="Poppins Regular"/>
                <a:cs typeface="Poppins Regular"/>
                <a:sym typeface="Poppins Regular"/>
              </a:rPr>
              <a:t>Issue – (Requires escalation/support)</a:t>
            </a:r>
            <a:endParaRPr kumimoji="0" sz="450" b="0" i="0" u="none" strike="noStrike" kern="1200" cap="none" spc="0" normalizeH="0" baseline="0" noProof="0">
              <a:ln>
                <a:noFill/>
              </a:ln>
              <a:solidFill>
                <a:prstClr val="black"/>
              </a:solidFill>
              <a:effectLst/>
              <a:uLnTx/>
              <a:uFillTx/>
              <a:latin typeface="Poppins Regular"/>
              <a:cs typeface="Poppins Regular"/>
              <a:sym typeface="Poppins Regular"/>
            </a:endParaRPr>
          </a:p>
        </p:txBody>
      </p:sp>
      <p:sp>
        <p:nvSpPr>
          <p:cNvPr id="710" name="MAPS - MAP portfolio"/>
          <p:cNvSpPr txBox="1"/>
          <p:nvPr/>
        </p:nvSpPr>
        <p:spPr>
          <a:xfrm>
            <a:off x="532179" y="4323644"/>
            <a:ext cx="977832"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a:ln>
                  <a:noFill/>
                </a:ln>
                <a:solidFill>
                  <a:prstClr val="black"/>
                </a:solidFill>
                <a:effectLst/>
                <a:uLnTx/>
                <a:uFillTx/>
                <a:latin typeface="Poppins Regular"/>
                <a:cs typeface="Poppins Regular"/>
                <a:sym typeface="Poppins Regular"/>
              </a:rPr>
              <a:t>At risk - (Risk is being managed)</a:t>
            </a:r>
            <a:endParaRPr kumimoji="0" sz="450" b="0" i="0" u="none" strike="noStrike" kern="1200" cap="none" spc="0" normalizeH="0" baseline="0" noProof="0">
              <a:ln>
                <a:noFill/>
              </a:ln>
              <a:solidFill>
                <a:prstClr val="black"/>
              </a:solidFill>
              <a:effectLst/>
              <a:uLnTx/>
              <a:uFillTx/>
              <a:latin typeface="Poppins Regular"/>
              <a:cs typeface="Poppins Regular"/>
              <a:sym typeface="Poppins Regular"/>
            </a:endParaRPr>
          </a:p>
        </p:txBody>
      </p:sp>
      <p:sp>
        <p:nvSpPr>
          <p:cNvPr id="711" name="Circle"/>
          <p:cNvSpPr/>
          <p:nvPr/>
        </p:nvSpPr>
        <p:spPr>
          <a:xfrm>
            <a:off x="466557" y="4113587"/>
            <a:ext cx="51312" cy="51312"/>
          </a:xfrm>
          <a:prstGeom prst="ellipse">
            <a:avLst/>
          </a:prstGeom>
          <a:solidFill>
            <a:srgbClr val="5AB278"/>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712" name="Local Authorities - Decarbonisation dashboard"/>
          <p:cNvSpPr txBox="1"/>
          <p:nvPr/>
        </p:nvSpPr>
        <p:spPr>
          <a:xfrm>
            <a:off x="532179" y="4085382"/>
            <a:ext cx="282129"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a:ln>
                  <a:noFill/>
                </a:ln>
                <a:solidFill>
                  <a:prstClr val="black"/>
                </a:solidFill>
                <a:effectLst/>
                <a:uLnTx/>
                <a:uFillTx/>
                <a:latin typeface="Poppins Regular"/>
                <a:cs typeface="Poppins Regular"/>
                <a:sym typeface="Poppins Regular"/>
              </a:rPr>
              <a:t>On track</a:t>
            </a:r>
            <a:endParaRPr kumimoji="0" sz="450" b="0" i="0" u="none" strike="noStrike" kern="1200" cap="none" spc="0" normalizeH="0" baseline="0" noProof="0">
              <a:ln>
                <a:noFill/>
              </a:ln>
              <a:solidFill>
                <a:prstClr val="black"/>
              </a:solidFill>
              <a:effectLst/>
              <a:uLnTx/>
              <a:uFillTx/>
              <a:latin typeface="Poppins Regular"/>
              <a:cs typeface="Poppins Regular"/>
              <a:sym typeface="Poppins Regular"/>
            </a:endParaRPr>
          </a:p>
        </p:txBody>
      </p:sp>
      <p:sp>
        <p:nvSpPr>
          <p:cNvPr id="713" name="Rounded Rectangle"/>
          <p:cNvSpPr/>
          <p:nvPr/>
        </p:nvSpPr>
        <p:spPr>
          <a:xfrm>
            <a:off x="365109" y="3900882"/>
            <a:ext cx="1709822" cy="980659"/>
          </a:xfrm>
          <a:custGeom>
            <a:avLst/>
            <a:gdLst/>
            <a:ahLst/>
            <a:cxnLst>
              <a:cxn ang="0">
                <a:pos x="wd2" y="hd2"/>
              </a:cxn>
              <a:cxn ang="5400000">
                <a:pos x="wd2" y="hd2"/>
              </a:cxn>
              <a:cxn ang="10800000">
                <a:pos x="wd2" y="hd2"/>
              </a:cxn>
              <a:cxn ang="16200000">
                <a:pos x="wd2" y="hd2"/>
              </a:cxn>
            </a:cxnLst>
            <a:rect l="0" t="0" r="r" b="b"/>
            <a:pathLst>
              <a:path w="21600" h="21600" extrusionOk="0">
                <a:moveTo>
                  <a:pt x="1970" y="21600"/>
                </a:moveTo>
                <a:lnTo>
                  <a:pt x="19630" y="21600"/>
                </a:lnTo>
                <a:cubicBezTo>
                  <a:pt x="20208" y="21600"/>
                  <a:pt x="20555" y="21600"/>
                  <a:pt x="20786" y="21407"/>
                </a:cubicBezTo>
                <a:cubicBezTo>
                  <a:pt x="21120" y="21165"/>
                  <a:pt x="21382" y="20641"/>
                  <a:pt x="21503" y="19976"/>
                </a:cubicBezTo>
                <a:cubicBezTo>
                  <a:pt x="21600" y="19515"/>
                  <a:pt x="21600" y="18823"/>
                  <a:pt x="21600" y="17670"/>
                </a:cubicBezTo>
                <a:lnTo>
                  <a:pt x="21600" y="3930"/>
                </a:lnTo>
                <a:cubicBezTo>
                  <a:pt x="21600" y="2777"/>
                  <a:pt x="21600" y="2085"/>
                  <a:pt x="21503" y="1624"/>
                </a:cubicBezTo>
                <a:cubicBezTo>
                  <a:pt x="21382" y="959"/>
                  <a:pt x="21120" y="435"/>
                  <a:pt x="20786" y="193"/>
                </a:cubicBezTo>
                <a:cubicBezTo>
                  <a:pt x="20555" y="0"/>
                  <a:pt x="20208" y="0"/>
                  <a:pt x="19630" y="0"/>
                </a:cubicBezTo>
                <a:lnTo>
                  <a:pt x="1970" y="0"/>
                </a:lnTo>
                <a:cubicBezTo>
                  <a:pt x="1392" y="0"/>
                  <a:pt x="1045" y="0"/>
                  <a:pt x="814" y="193"/>
                </a:cubicBezTo>
                <a:cubicBezTo>
                  <a:pt x="480" y="435"/>
                  <a:pt x="218" y="959"/>
                  <a:pt x="97" y="1624"/>
                </a:cubicBezTo>
                <a:cubicBezTo>
                  <a:pt x="0" y="2085"/>
                  <a:pt x="0" y="2777"/>
                  <a:pt x="0" y="3930"/>
                </a:cubicBezTo>
                <a:lnTo>
                  <a:pt x="0" y="17670"/>
                </a:lnTo>
                <a:cubicBezTo>
                  <a:pt x="0" y="18823"/>
                  <a:pt x="0" y="19515"/>
                  <a:pt x="97" y="19976"/>
                </a:cubicBezTo>
                <a:cubicBezTo>
                  <a:pt x="218" y="20641"/>
                  <a:pt x="480" y="21165"/>
                  <a:pt x="814" y="21407"/>
                </a:cubicBezTo>
                <a:cubicBezTo>
                  <a:pt x="1045" y="21600"/>
                  <a:pt x="1392" y="21600"/>
                  <a:pt x="1970" y="21600"/>
                </a:cubicBezTo>
                <a:close/>
              </a:path>
            </a:pathLst>
          </a:custGeom>
          <a:ln w="12700">
            <a:solidFill>
              <a:srgbClr val="5E5E5E">
                <a:alpha val="42767"/>
              </a:srgbClr>
            </a:solidFill>
            <a:miter lim="400000"/>
          </a:ln>
          <a:effectLst>
            <a:outerShdw blurRad="266700" dist="79619" dir="5400000" rotWithShape="0">
              <a:srgbClr val="D5D5D5">
                <a:alpha val="0"/>
              </a:srgbClr>
            </a:outerShdw>
          </a:effectLst>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714" name="KEY"/>
          <p:cNvSpPr txBox="1"/>
          <p:nvPr/>
        </p:nvSpPr>
        <p:spPr>
          <a:xfrm>
            <a:off x="466271" y="3930533"/>
            <a:ext cx="147476"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sz="1200">
                <a:latin typeface="Poppins Bold"/>
                <a:ea typeface="Poppins Bold"/>
                <a:cs typeface="Poppins Bold"/>
                <a:sym typeface="Poppins 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450" b="1" i="0" u="none" strike="noStrike" kern="1200" cap="none" spc="0" normalizeH="0" baseline="0" noProof="0">
                <a:ln>
                  <a:noFill/>
                </a:ln>
                <a:solidFill>
                  <a:prstClr val="black"/>
                </a:solidFill>
                <a:effectLst/>
                <a:uLnTx/>
                <a:uFillTx/>
                <a:latin typeface="Poppins Bold"/>
                <a:cs typeface="Poppins Bold"/>
                <a:sym typeface="Poppins Bold"/>
              </a:rPr>
              <a:t>KEY</a:t>
            </a:r>
          </a:p>
        </p:txBody>
      </p:sp>
      <p:sp>
        <p:nvSpPr>
          <p:cNvPr id="715" name="Circle"/>
          <p:cNvSpPr/>
          <p:nvPr/>
        </p:nvSpPr>
        <p:spPr>
          <a:xfrm>
            <a:off x="466557" y="4466751"/>
            <a:ext cx="51312" cy="51312"/>
          </a:xfrm>
          <a:prstGeom prst="ellipse">
            <a:avLst/>
          </a:prstGeom>
          <a:solidFill>
            <a:schemeClr val="bg2">
              <a:lumMod val="10000"/>
            </a:schemeClr>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716" name="Business activity"/>
          <p:cNvSpPr txBox="1"/>
          <p:nvPr/>
        </p:nvSpPr>
        <p:spPr>
          <a:xfrm>
            <a:off x="532179" y="4435558"/>
            <a:ext cx="323807"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50" b="0" i="0" u="none" strike="noStrike" kern="1200" cap="none" spc="0" normalizeH="0" baseline="0" noProof="0">
                <a:ln>
                  <a:noFill/>
                </a:ln>
                <a:solidFill>
                  <a:prstClr val="black"/>
                </a:solidFill>
                <a:effectLst/>
                <a:uLnTx/>
                <a:uFillTx/>
                <a:latin typeface="Poppins Regular"/>
                <a:cs typeface="Poppins Regular"/>
                <a:sym typeface="Poppins Regular"/>
              </a:rPr>
              <a:t>Complete</a:t>
            </a:r>
            <a:endParaRPr kumimoji="0" sz="450" b="0" i="0" u="none" strike="noStrike" kern="1200" cap="none" spc="0" normalizeH="0" baseline="0" noProof="0">
              <a:ln>
                <a:noFill/>
              </a:ln>
              <a:solidFill>
                <a:prstClr val="black"/>
              </a:solidFill>
              <a:effectLst/>
              <a:uLnTx/>
              <a:uFillTx/>
              <a:latin typeface="Poppins Regular"/>
              <a:cs typeface="Poppins Regular"/>
              <a:sym typeface="Poppins Regular"/>
            </a:endParaRPr>
          </a:p>
        </p:txBody>
      </p:sp>
      <p:sp>
        <p:nvSpPr>
          <p:cNvPr id="717" name="Location Pin"/>
          <p:cNvSpPr/>
          <p:nvPr/>
        </p:nvSpPr>
        <p:spPr>
          <a:xfrm>
            <a:off x="466557" y="4587034"/>
            <a:ext cx="51312" cy="826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E0512C"/>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718" name="Milestone"/>
          <p:cNvSpPr txBox="1"/>
          <p:nvPr/>
        </p:nvSpPr>
        <p:spPr>
          <a:xfrm>
            <a:off x="532179" y="4564896"/>
            <a:ext cx="312586"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450" b="0" i="0" u="none" strike="noStrike" kern="1200" cap="none" spc="0" normalizeH="0" baseline="0" noProof="0">
                <a:ln>
                  <a:noFill/>
                </a:ln>
                <a:solidFill>
                  <a:prstClr val="black"/>
                </a:solidFill>
                <a:effectLst/>
                <a:uLnTx/>
                <a:uFillTx/>
                <a:latin typeface="Poppins Regular"/>
                <a:cs typeface="Poppins Regular"/>
                <a:sym typeface="Poppins Regular"/>
              </a:rPr>
              <a:t>Milestone</a:t>
            </a:r>
          </a:p>
        </p:txBody>
      </p:sp>
      <p:sp>
        <p:nvSpPr>
          <p:cNvPr id="134" name="MOBILISATION">
            <a:extLst>
              <a:ext uri="{FF2B5EF4-FFF2-40B4-BE49-F238E27FC236}">
                <a16:creationId xmlns:a16="http://schemas.microsoft.com/office/drawing/2014/main" id="{54D18EA2-A4A2-4A4B-A156-7CAFE81873C9}"/>
              </a:ext>
            </a:extLst>
          </p:cNvPr>
          <p:cNvSpPr txBox="1"/>
          <p:nvPr/>
        </p:nvSpPr>
        <p:spPr>
          <a:xfrm>
            <a:off x="456784" y="1932464"/>
            <a:ext cx="1600885" cy="237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600" b="0"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rPr>
              <a:t>Release 2 –  Golden Bullet forecast &amp; IGT MDD data analysis </a:t>
            </a:r>
          </a:p>
        </p:txBody>
      </p:sp>
      <p:sp>
        <p:nvSpPr>
          <p:cNvPr id="135" name="Rounded Rectangle">
            <a:extLst>
              <a:ext uri="{FF2B5EF4-FFF2-40B4-BE49-F238E27FC236}">
                <a16:creationId xmlns:a16="http://schemas.microsoft.com/office/drawing/2014/main" id="{4BDBFBEF-9E05-4816-87A8-D88EBB6429EB}"/>
              </a:ext>
            </a:extLst>
          </p:cNvPr>
          <p:cNvSpPr/>
          <p:nvPr/>
        </p:nvSpPr>
        <p:spPr>
          <a:xfrm>
            <a:off x="2351854" y="1934495"/>
            <a:ext cx="540213" cy="109029"/>
          </a:xfrm>
          <a:prstGeom prst="roundRect">
            <a:avLst>
              <a:gd name="adj" fmla="val 50000"/>
            </a:avLst>
          </a:prstGeom>
          <a:solidFill>
            <a:srgbClr val="000000"/>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136" name="MOBILISATION">
            <a:extLst>
              <a:ext uri="{FF2B5EF4-FFF2-40B4-BE49-F238E27FC236}">
                <a16:creationId xmlns:a16="http://schemas.microsoft.com/office/drawing/2014/main" id="{771A0BA8-47B0-4180-AF0A-93D451001CE7}"/>
              </a:ext>
            </a:extLst>
          </p:cNvPr>
          <p:cNvSpPr txBox="1"/>
          <p:nvPr/>
        </p:nvSpPr>
        <p:spPr>
          <a:xfrm>
            <a:off x="449209" y="2153413"/>
            <a:ext cx="1701352"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600" b="0"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rPr>
              <a:t>Release 3 – </a:t>
            </a:r>
            <a:r>
              <a:rPr kumimoji="0" lang="en-GB" sz="525" b="0"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rPr>
              <a:t>Golden Bullet invoice</a:t>
            </a:r>
            <a:endParaRPr kumimoji="0" sz="600" b="0"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endParaRPr>
          </a:p>
        </p:txBody>
      </p:sp>
      <p:sp>
        <p:nvSpPr>
          <p:cNvPr id="137" name="Rounded Rectangle">
            <a:extLst>
              <a:ext uri="{FF2B5EF4-FFF2-40B4-BE49-F238E27FC236}">
                <a16:creationId xmlns:a16="http://schemas.microsoft.com/office/drawing/2014/main" id="{65620BDE-435E-4501-BD8F-59A796A5DA2F}"/>
              </a:ext>
            </a:extLst>
          </p:cNvPr>
          <p:cNvSpPr/>
          <p:nvPr/>
        </p:nvSpPr>
        <p:spPr>
          <a:xfrm>
            <a:off x="2906240" y="2108763"/>
            <a:ext cx="552497" cy="105210"/>
          </a:xfrm>
          <a:prstGeom prst="roundRect">
            <a:avLst>
              <a:gd name="adj" fmla="val 50000"/>
            </a:avLst>
          </a:prstGeom>
          <a:solidFill>
            <a:schemeClr val="tx1"/>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138" name="Location Pin">
            <a:extLst>
              <a:ext uri="{FF2B5EF4-FFF2-40B4-BE49-F238E27FC236}">
                <a16:creationId xmlns:a16="http://schemas.microsoft.com/office/drawing/2014/main" id="{A77188BA-376D-447D-9748-9BAFCB4F1DE3}"/>
              </a:ext>
            </a:extLst>
          </p:cNvPr>
          <p:cNvSpPr/>
          <p:nvPr/>
        </p:nvSpPr>
        <p:spPr>
          <a:xfrm>
            <a:off x="3483993" y="2019860"/>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chemeClr val="tx1"/>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1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139" name="MOBILISATION">
            <a:extLst>
              <a:ext uri="{FF2B5EF4-FFF2-40B4-BE49-F238E27FC236}">
                <a16:creationId xmlns:a16="http://schemas.microsoft.com/office/drawing/2014/main" id="{A07069C9-4CC8-4D5B-AB3D-2D4F7692FE17}"/>
              </a:ext>
            </a:extLst>
          </p:cNvPr>
          <p:cNvSpPr txBox="1"/>
          <p:nvPr/>
        </p:nvSpPr>
        <p:spPr>
          <a:xfrm>
            <a:off x="450988" y="2279160"/>
            <a:ext cx="1504481"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600" b="0"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rPr>
              <a:t>Release 4 – XRN4990</a:t>
            </a:r>
            <a:endParaRPr kumimoji="0" sz="600" b="0"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endParaRPr>
          </a:p>
        </p:txBody>
      </p:sp>
      <p:sp>
        <p:nvSpPr>
          <p:cNvPr id="140" name="Rounded Rectangle">
            <a:extLst>
              <a:ext uri="{FF2B5EF4-FFF2-40B4-BE49-F238E27FC236}">
                <a16:creationId xmlns:a16="http://schemas.microsoft.com/office/drawing/2014/main" id="{C5B1BA05-CBA2-4EFC-B1C8-17926B0D5DF5}"/>
              </a:ext>
            </a:extLst>
          </p:cNvPr>
          <p:cNvSpPr/>
          <p:nvPr/>
        </p:nvSpPr>
        <p:spPr>
          <a:xfrm>
            <a:off x="3458737" y="2263881"/>
            <a:ext cx="491951" cy="129729"/>
          </a:xfrm>
          <a:prstGeom prst="roundRect">
            <a:avLst>
              <a:gd name="adj" fmla="val 50000"/>
            </a:avLst>
          </a:prstGeom>
          <a:solidFill>
            <a:schemeClr val="tx1"/>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141" name="Location Pin">
            <a:extLst>
              <a:ext uri="{FF2B5EF4-FFF2-40B4-BE49-F238E27FC236}">
                <a16:creationId xmlns:a16="http://schemas.microsoft.com/office/drawing/2014/main" id="{ACEB2535-5AC0-4BD5-AE91-B7AB5F841F29}"/>
              </a:ext>
            </a:extLst>
          </p:cNvPr>
          <p:cNvSpPr/>
          <p:nvPr/>
        </p:nvSpPr>
        <p:spPr>
          <a:xfrm>
            <a:off x="3961635" y="218135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chemeClr val="tx1"/>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142" name="MOBILISATION">
            <a:extLst>
              <a:ext uri="{FF2B5EF4-FFF2-40B4-BE49-F238E27FC236}">
                <a16:creationId xmlns:a16="http://schemas.microsoft.com/office/drawing/2014/main" id="{9AA70ECF-1D6A-493E-A0AB-9F99D01D3F49}"/>
              </a:ext>
            </a:extLst>
          </p:cNvPr>
          <p:cNvSpPr txBox="1"/>
          <p:nvPr/>
        </p:nvSpPr>
        <p:spPr>
          <a:xfrm>
            <a:off x="451851" y="2435301"/>
            <a:ext cx="1581963" cy="136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600" b="0"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rPr>
              <a:t>Release 5 – XRN4990</a:t>
            </a:r>
            <a:endParaRPr kumimoji="0" sz="600" b="0"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endParaRPr>
          </a:p>
        </p:txBody>
      </p:sp>
      <p:sp>
        <p:nvSpPr>
          <p:cNvPr id="143" name="Rounded Rectangle">
            <a:extLst>
              <a:ext uri="{FF2B5EF4-FFF2-40B4-BE49-F238E27FC236}">
                <a16:creationId xmlns:a16="http://schemas.microsoft.com/office/drawing/2014/main" id="{341BE7A7-88F7-4247-85DB-C3AB15629F1A}"/>
              </a:ext>
            </a:extLst>
          </p:cNvPr>
          <p:cNvSpPr/>
          <p:nvPr/>
        </p:nvSpPr>
        <p:spPr>
          <a:xfrm>
            <a:off x="3963310" y="2401424"/>
            <a:ext cx="565316" cy="106632"/>
          </a:xfrm>
          <a:prstGeom prst="roundRect">
            <a:avLst>
              <a:gd name="adj" fmla="val 50000"/>
            </a:avLst>
          </a:prstGeom>
          <a:solidFill>
            <a:schemeClr val="tx1"/>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highlight>
                <a:srgbClr val="FFFF00"/>
              </a:highlight>
              <a:uLnTx/>
              <a:uFillTx/>
              <a:latin typeface="Helvetica Neue Medium"/>
              <a:ea typeface="+mn-ea"/>
              <a:cs typeface="+mn-cs"/>
            </a:endParaRPr>
          </a:p>
        </p:txBody>
      </p:sp>
      <p:sp>
        <p:nvSpPr>
          <p:cNvPr id="2" name="Right Brace 1">
            <a:extLst>
              <a:ext uri="{FF2B5EF4-FFF2-40B4-BE49-F238E27FC236}">
                <a16:creationId xmlns:a16="http://schemas.microsoft.com/office/drawing/2014/main" id="{AB15E77C-35E6-4C86-8067-A2EE963F512E}"/>
              </a:ext>
            </a:extLst>
          </p:cNvPr>
          <p:cNvSpPr/>
          <p:nvPr/>
        </p:nvSpPr>
        <p:spPr>
          <a:xfrm rot="5400000">
            <a:off x="4091179" y="1643612"/>
            <a:ext cx="68105" cy="238950"/>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17145" rIns="34290" bIns="17145" numCol="1" spcCol="38100" rtlCol="0" anchor="t">
            <a:noAutofit/>
          </a:bodyPr>
          <a:lstStyle/>
          <a:p>
            <a:pPr marL="0" marR="0" lvl="0" indent="0" algn="l" defTabSz="342900" rtl="0" eaLnBrk="1" fontAlgn="auto" latinLnBrk="1" hangingPunct="0">
              <a:lnSpc>
                <a:spcPct val="100000"/>
              </a:lnSpc>
              <a:spcBef>
                <a:spcPts val="0"/>
              </a:spcBef>
              <a:spcAft>
                <a:spcPts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Arial"/>
              <a:ea typeface="+mn-ea"/>
              <a:cs typeface="+mn-cs"/>
            </a:endParaRPr>
          </a:p>
        </p:txBody>
      </p:sp>
      <p:sp>
        <p:nvSpPr>
          <p:cNvPr id="146" name="MOBILISATION">
            <a:extLst>
              <a:ext uri="{FF2B5EF4-FFF2-40B4-BE49-F238E27FC236}">
                <a16:creationId xmlns:a16="http://schemas.microsoft.com/office/drawing/2014/main" id="{9161EE47-187B-4009-B55D-341E7BE4CDEB}"/>
              </a:ext>
            </a:extLst>
          </p:cNvPr>
          <p:cNvSpPr txBox="1"/>
          <p:nvPr/>
        </p:nvSpPr>
        <p:spPr>
          <a:xfrm>
            <a:off x="477952" y="2604311"/>
            <a:ext cx="1187278" cy="339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600" b="0" i="0" u="none" strike="noStrike" kern="1200" cap="none" spc="32" normalizeH="0" baseline="0" noProof="0">
                <a:ln>
                  <a:noFill/>
                </a:ln>
                <a:solidFill>
                  <a:srgbClr val="EEECE1">
                    <a:lumMod val="10000"/>
                  </a:srgbClr>
                </a:solidFill>
                <a:effectLst/>
                <a:uLnTx/>
                <a:uFillTx/>
                <a:latin typeface="Poppins SemiBold"/>
                <a:cs typeface="Poppins SemiBold"/>
                <a:sym typeface="Poppins SemiBold"/>
              </a:rPr>
              <a:t>Release 6 –XRN 4990 implement and  DN financial reporting  </a:t>
            </a:r>
          </a:p>
        </p:txBody>
      </p:sp>
      <p:sp>
        <p:nvSpPr>
          <p:cNvPr id="147" name="Rounded Rectangle">
            <a:extLst>
              <a:ext uri="{FF2B5EF4-FFF2-40B4-BE49-F238E27FC236}">
                <a16:creationId xmlns:a16="http://schemas.microsoft.com/office/drawing/2014/main" id="{FE54CB8E-10BC-4AD2-B2B7-DA538D2C7511}"/>
              </a:ext>
            </a:extLst>
          </p:cNvPr>
          <p:cNvSpPr/>
          <p:nvPr/>
        </p:nvSpPr>
        <p:spPr>
          <a:xfrm>
            <a:off x="4572580" y="2571750"/>
            <a:ext cx="429961" cy="82401"/>
          </a:xfrm>
          <a:prstGeom prst="roundRect">
            <a:avLst>
              <a:gd name="adj" fmla="val 50000"/>
            </a:avLst>
          </a:prstGeom>
          <a:solidFill>
            <a:srgbClr val="92D050"/>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148" name="Location Pin">
            <a:extLst>
              <a:ext uri="{FF2B5EF4-FFF2-40B4-BE49-F238E27FC236}">
                <a16:creationId xmlns:a16="http://schemas.microsoft.com/office/drawing/2014/main" id="{E766AFF6-414B-4A50-B27F-A8766617414B}"/>
              </a:ext>
            </a:extLst>
          </p:cNvPr>
          <p:cNvSpPr/>
          <p:nvPr/>
        </p:nvSpPr>
        <p:spPr>
          <a:xfrm>
            <a:off x="5008212" y="2470926"/>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
        <p:nvSpPr>
          <p:cNvPr id="131" name="Location Pin">
            <a:extLst>
              <a:ext uri="{FF2B5EF4-FFF2-40B4-BE49-F238E27FC236}">
                <a16:creationId xmlns:a16="http://schemas.microsoft.com/office/drawing/2014/main" id="{942E5D4B-8630-4907-9429-40DD5263666F}"/>
              </a:ext>
            </a:extLst>
          </p:cNvPr>
          <p:cNvSpPr/>
          <p:nvPr/>
        </p:nvSpPr>
        <p:spPr>
          <a:xfrm>
            <a:off x="4500721" y="232193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chemeClr val="tx1"/>
          </a:solidFill>
          <a:ln w="12700">
            <a:miter lim="400000"/>
          </a:ln>
        </p:spPr>
        <p:txBody>
          <a:bodyPr lIns="19050" tIns="19050" rIns="19050" bIns="19050" anchor="ctr"/>
          <a:lstStyle/>
          <a:p>
            <a:pPr marL="0" marR="0" lvl="0" indent="0" algn="l" defTabSz="309563"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FFFFFF"/>
              </a:solidFill>
              <a:effectLst/>
              <a:uLnTx/>
              <a:uFillTx/>
              <a:latin typeface="Helvetica Neue Medium"/>
              <a:ea typeface="+mn-ea"/>
              <a:cs typeface="+mn-cs"/>
            </a:endParaRPr>
          </a:p>
        </p:txBody>
      </p:sp>
    </p:spTree>
    <p:extLst>
      <p:ext uri="{BB962C8B-B14F-4D97-AF65-F5344CB8AC3E}">
        <p14:creationId xmlns:p14="http://schemas.microsoft.com/office/powerpoint/2010/main" val="2111697071"/>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270878B1-F807-492B-B54B-15A58D1232B1}"/>
              </a:ext>
            </a:extLst>
          </p:cNvPr>
          <p:cNvGraphicFramePr>
            <a:graphicFrameLocks noGrp="1"/>
          </p:cNvGraphicFramePr>
          <p:nvPr>
            <p:extLst>
              <p:ext uri="{D42A27DB-BD31-4B8C-83A1-F6EECF244321}">
                <p14:modId xmlns:p14="http://schemas.microsoft.com/office/powerpoint/2010/main" val="4183898429"/>
              </p:ext>
            </p:extLst>
          </p:nvPr>
        </p:nvGraphicFramePr>
        <p:xfrm>
          <a:off x="395536" y="555526"/>
          <a:ext cx="8424936" cy="3519832"/>
        </p:xfrm>
        <a:graphic>
          <a:graphicData uri="http://schemas.openxmlformats.org/drawingml/2006/table">
            <a:tbl>
              <a:tblPr firstRow="1" bandRow="1">
                <a:tableStyleId>{5940675A-B579-460E-94D1-54222C63F5DA}</a:tableStyleId>
              </a:tblPr>
              <a:tblGrid>
                <a:gridCol w="4032448">
                  <a:extLst>
                    <a:ext uri="{9D8B030D-6E8A-4147-A177-3AD203B41FA5}">
                      <a16:colId xmlns:a16="http://schemas.microsoft.com/office/drawing/2014/main" val="421334891"/>
                    </a:ext>
                  </a:extLst>
                </a:gridCol>
                <a:gridCol w="4392488">
                  <a:extLst>
                    <a:ext uri="{9D8B030D-6E8A-4147-A177-3AD203B41FA5}">
                      <a16:colId xmlns:a16="http://schemas.microsoft.com/office/drawing/2014/main" val="2119268424"/>
                    </a:ext>
                  </a:extLst>
                </a:gridCol>
              </a:tblGrid>
              <a:tr h="219614">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Current Sprint (part of release 6)</a:t>
                      </a:r>
                    </a:p>
                  </a:txBody>
                  <a:tcPr marL="34290" marR="34290" marT="17145" marB="17145" anchor="ctr">
                    <a:solidFill>
                      <a:srgbClr val="00B050"/>
                    </a:solidFill>
                  </a:tcPr>
                </a:tc>
                <a:extLst>
                  <a:ext uri="{0D108BD9-81ED-4DB2-BD59-A6C34878D82A}">
                    <a16:rowId xmlns:a16="http://schemas.microsoft.com/office/drawing/2014/main" val="577186565"/>
                  </a:ext>
                </a:extLst>
              </a:tr>
              <a:tr h="1336526">
                <a:tc gridSpan="2">
                  <a:txBody>
                    <a:bodyPr/>
                    <a:lstStyle/>
                    <a:p>
                      <a:pPr algn="l"/>
                      <a:r>
                        <a:rPr lang="en-GB" sz="1100" b="1">
                          <a:solidFill>
                            <a:srgbClr val="000000"/>
                          </a:solidFill>
                          <a:latin typeface="Poppins Medium" panose="00000600000000000000" pitchFamily="2" charset="0"/>
                          <a:cs typeface="Poppins Medium" panose="00000600000000000000" pitchFamily="2" charset="0"/>
                        </a:rPr>
                        <a:t>Goals:</a:t>
                      </a:r>
                    </a:p>
                    <a:p>
                      <a:pPr marL="171450" indent="-171450" algn="l">
                        <a:buFont typeface="Arial" panose="020B0604020202020204" pitchFamily="34" charset="0"/>
                        <a:buChar char="•"/>
                      </a:pPr>
                      <a:r>
                        <a:rPr lang="en-GB" sz="1100" kern="1200">
                          <a:solidFill>
                            <a:srgbClr val="000000"/>
                          </a:solidFill>
                          <a:latin typeface="Poppins Medium" panose="00000600000000000000" pitchFamily="2" charset="0"/>
                          <a:ea typeface="+mn-ea"/>
                          <a:cs typeface="Poppins Medium" panose="00000600000000000000" pitchFamily="2" charset="0"/>
                        </a:rPr>
                        <a:t>Complete MOD664 Shipper testing -  Complete in line with milestone</a:t>
                      </a:r>
                    </a:p>
                    <a:p>
                      <a:pPr marL="171450" indent="-171450" algn="l">
                        <a:buFont typeface="Arial" panose="020B0604020202020204" pitchFamily="34" charset="0"/>
                        <a:buChar char="•"/>
                      </a:pPr>
                      <a:r>
                        <a:rPr lang="en-GB" sz="1100" kern="1200">
                          <a:solidFill>
                            <a:srgbClr val="000000"/>
                          </a:solidFill>
                          <a:latin typeface="Poppins Medium" panose="00000600000000000000" pitchFamily="2" charset="0"/>
                          <a:ea typeface="+mn-ea"/>
                          <a:cs typeface="Poppins Medium" panose="00000600000000000000" pitchFamily="2" charset="0"/>
                        </a:rPr>
                        <a:t>Complete MOD664 PAC testing – Complete in line with milestone</a:t>
                      </a:r>
                    </a:p>
                    <a:p>
                      <a:pPr marL="171450" indent="-171450" algn="l">
                        <a:buFont typeface="Arial" panose="020B0604020202020204" pitchFamily="34" charset="0"/>
                        <a:buChar char="•"/>
                      </a:pPr>
                      <a:r>
                        <a:rPr lang="en-GB" sz="1100" kern="1200">
                          <a:solidFill>
                            <a:srgbClr val="000000"/>
                          </a:solidFill>
                          <a:latin typeface="Poppins Medium" panose="00000600000000000000" pitchFamily="2" charset="0"/>
                          <a:ea typeface="+mn-ea"/>
                          <a:cs typeface="Poppins Medium" panose="00000600000000000000" pitchFamily="2" charset="0"/>
                        </a:rPr>
                        <a:t>Implement MOD664 Shipper dashboards – in progress </a:t>
                      </a:r>
                    </a:p>
                    <a:p>
                      <a:pPr marL="171450" indent="-171450" algn="l">
                        <a:buFont typeface="Arial" panose="020B0604020202020204" pitchFamily="34" charset="0"/>
                        <a:buChar char="•"/>
                      </a:pPr>
                      <a:r>
                        <a:rPr lang="en-GB" sz="1100" kern="1200">
                          <a:solidFill>
                            <a:srgbClr val="000000"/>
                          </a:solidFill>
                          <a:latin typeface="Poppins Medium"/>
                          <a:ea typeface="+mn-ea"/>
                          <a:cs typeface="Poppins Medium"/>
                        </a:rPr>
                        <a:t>Implement MOD664 PAC dashboards – in progress</a:t>
                      </a:r>
                      <a:endParaRPr lang="en-GB" sz="1100" kern="1200">
                        <a:solidFill>
                          <a:srgbClr val="000000"/>
                        </a:solidFill>
                        <a:latin typeface="Poppins Medium" panose="00000600000000000000" pitchFamily="2" charset="0"/>
                        <a:ea typeface="+mn-ea"/>
                        <a:cs typeface="Poppins Medium" panose="00000600000000000000" pitchFamily="2" charset="0"/>
                      </a:endParaRPr>
                    </a:p>
                    <a:p>
                      <a:pPr marL="171450" indent="-171450" algn="l">
                        <a:buFont typeface="Arial" panose="020B0604020202020204" pitchFamily="34" charset="0"/>
                        <a:buChar char="•"/>
                      </a:pPr>
                      <a:r>
                        <a:rPr lang="en-GB" sz="1100" kern="1200">
                          <a:solidFill>
                            <a:srgbClr val="000000"/>
                          </a:solidFill>
                          <a:latin typeface="Poppins Medium" panose="00000600000000000000" pitchFamily="2" charset="0"/>
                          <a:ea typeface="+mn-ea"/>
                          <a:cs typeface="Poppins Medium" panose="00000600000000000000" pitchFamily="2" charset="0"/>
                        </a:rPr>
                        <a:t>Establish DN sprint goal for release 6 – ongoing </a:t>
                      </a:r>
                    </a:p>
                    <a:p>
                      <a:pPr marL="171450" indent="-171450" algn="l">
                        <a:buFont typeface="Arial" panose="020B0604020202020204" pitchFamily="34" charset="0"/>
                        <a:buChar char="•"/>
                      </a:pPr>
                      <a:r>
                        <a:rPr lang="en-GB" sz="1100" kern="1200">
                          <a:solidFill>
                            <a:srgbClr val="000000"/>
                          </a:solidFill>
                          <a:latin typeface="Poppins Medium" panose="00000600000000000000" pitchFamily="2" charset="0"/>
                          <a:ea typeface="+mn-ea"/>
                          <a:cs typeface="Poppins Medium" panose="00000600000000000000" pitchFamily="2" charset="0"/>
                        </a:rPr>
                        <a:t>Refine and priortise DN financial reporting user stories – Complete </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1935656">
                <a:tc gridSpan="2">
                  <a:txBody>
                    <a:bodyPr/>
                    <a:lstStyle/>
                    <a:p>
                      <a:pPr algn="l"/>
                      <a:r>
                        <a:rPr lang="en-GB" sz="1100" b="1">
                          <a:solidFill>
                            <a:srgbClr val="000000"/>
                          </a:solidFill>
                          <a:latin typeface="Poppins Medium" panose="00000600000000000000" pitchFamily="2" charset="0"/>
                          <a:cs typeface="Poppins Medium" panose="00000600000000000000" pitchFamily="2" charset="0"/>
                        </a:rPr>
                        <a:t>Outcomes:</a:t>
                      </a:r>
                    </a:p>
                    <a:p>
                      <a:pPr algn="l"/>
                      <a:endParaRPr lang="en-GB" sz="11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1100">
                          <a:solidFill>
                            <a:srgbClr val="000000"/>
                          </a:solidFill>
                          <a:latin typeface="Poppins Medium"/>
                          <a:cs typeface="Poppins Medium"/>
                        </a:rPr>
                        <a:t>XRN4490 testing milestone met – complete </a:t>
                      </a:r>
                    </a:p>
                    <a:p>
                      <a:pPr marL="171450" indent="-171450" algn="l">
                        <a:buFont typeface="Arial" panose="020B0604020202020204" pitchFamily="34" charset="0"/>
                        <a:buChar char="•"/>
                      </a:pPr>
                      <a:r>
                        <a:rPr lang="en-GB" sz="1100">
                          <a:solidFill>
                            <a:srgbClr val="000000"/>
                          </a:solidFill>
                          <a:latin typeface="Poppins Medium" panose="00000600000000000000" pitchFamily="2" charset="0"/>
                          <a:cs typeface="Poppins Medium" panose="00000600000000000000" pitchFamily="2" charset="0"/>
                        </a:rPr>
                        <a:t>Implement Shipper MOD664 dashboards </a:t>
                      </a:r>
                    </a:p>
                    <a:p>
                      <a:pPr marL="171450" indent="-171450" algn="l">
                        <a:buFont typeface="Arial" panose="020B0604020202020204" pitchFamily="34" charset="0"/>
                        <a:buChar char="•"/>
                      </a:pPr>
                      <a:r>
                        <a:rPr lang="en-GB" sz="1100">
                          <a:solidFill>
                            <a:srgbClr val="000000"/>
                          </a:solidFill>
                          <a:latin typeface="Poppins Medium" panose="00000600000000000000" pitchFamily="2" charset="0"/>
                          <a:cs typeface="Poppins Medium" panose="00000600000000000000" pitchFamily="2" charset="0"/>
                        </a:rPr>
                        <a:t>Implement PAC MOD664 dashboard </a:t>
                      </a:r>
                    </a:p>
                    <a:p>
                      <a:pPr marL="171450" indent="-171450" algn="l">
                        <a:buFont typeface="Arial" panose="020B0604020202020204" pitchFamily="34" charset="0"/>
                        <a:buChar char="•"/>
                      </a:pPr>
                      <a:r>
                        <a:rPr lang="en-GB" sz="1100">
                          <a:solidFill>
                            <a:srgbClr val="000000"/>
                          </a:solidFill>
                          <a:latin typeface="Poppins Medium" panose="00000600000000000000" pitchFamily="2" charset="0"/>
                          <a:cs typeface="Poppins Medium" panose="00000600000000000000" pitchFamily="2" charset="0"/>
                        </a:rPr>
                        <a:t>Implement new functionality to highlight sites to be updated by CDSP and auto loaded into CDSP dataset. </a:t>
                      </a:r>
                    </a:p>
                    <a:p>
                      <a:pPr marL="171450" indent="-171450" algn="l">
                        <a:buFont typeface="Arial" panose="020B0604020202020204" pitchFamily="34" charset="0"/>
                        <a:buChar char="•"/>
                      </a:pPr>
                      <a:r>
                        <a:rPr lang="en-GB" sz="1100">
                          <a:solidFill>
                            <a:srgbClr val="000000"/>
                          </a:solidFill>
                          <a:latin typeface="Poppins Medium" panose="00000600000000000000" pitchFamily="2" charset="0"/>
                          <a:cs typeface="Poppins Medium" panose="00000600000000000000" pitchFamily="2" charset="0"/>
                        </a:rPr>
                        <a:t>Refine Financial reporting user stories with DNs in preparation for the next sprint </a:t>
                      </a:r>
                    </a:p>
                    <a:p>
                      <a:pPr algn="l"/>
                      <a:endParaRPr lang="en-GB" sz="1100">
                        <a:solidFill>
                          <a:srgbClr val="000000"/>
                        </a:solidFill>
                        <a:latin typeface="Poppins Medium" panose="00000600000000000000" pitchFamily="2" charset="0"/>
                        <a:cs typeface="Poppins Medium" panose="00000600000000000000" pitchFamily="2" charset="0"/>
                      </a:endParaRPr>
                    </a:p>
                    <a:p>
                      <a:pPr algn="l"/>
                      <a:endParaRPr lang="en-GB" sz="1100">
                        <a:solidFill>
                          <a:srgbClr val="000000"/>
                        </a:solidFill>
                        <a:latin typeface="Poppins Medium" panose="00000600000000000000" pitchFamily="2" charset="0"/>
                        <a:cs typeface="Poppins Medium" panose="00000600000000000000" pitchFamily="2" charset="0"/>
                      </a:endParaRPr>
                    </a:p>
                    <a:p>
                      <a:pPr algn="l"/>
                      <a:endParaRPr lang="en-GB" sz="11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436546807"/>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5: Non-DSC Change Budget Impacting Programmes </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E9A5C-F313-7347-A4CE-5A39AEB36954}"/>
              </a:ext>
            </a:extLst>
          </p:cNvPr>
          <p:cNvSpPr>
            <a:spLocks noGrp="1"/>
          </p:cNvSpPr>
          <p:nvPr>
            <p:ph type="ctrTitle"/>
          </p:nvPr>
        </p:nvSpPr>
        <p:spPr/>
        <p:txBody>
          <a:bodyPr>
            <a:normAutofit/>
          </a:bodyPr>
          <a:lstStyle/>
          <a:p>
            <a:r>
              <a:rPr lang="en-US"/>
              <a:t>March ChMC</a:t>
            </a:r>
            <a:br>
              <a:rPr lang="en-US"/>
            </a:br>
            <a:r>
              <a:rPr lang="en-US"/>
              <a:t>CMS Rebuild Update </a:t>
            </a:r>
          </a:p>
        </p:txBody>
      </p:sp>
      <p:sp>
        <p:nvSpPr>
          <p:cNvPr id="3" name="Subtitle 2">
            <a:extLst>
              <a:ext uri="{FF2B5EF4-FFF2-40B4-BE49-F238E27FC236}">
                <a16:creationId xmlns:a16="http://schemas.microsoft.com/office/drawing/2014/main" id="{F6A1B5CF-7FA9-3EEF-C2C2-45E5E64EB949}"/>
              </a:ext>
            </a:extLst>
          </p:cNvPr>
          <p:cNvSpPr>
            <a:spLocks noGrp="1"/>
          </p:cNvSpPr>
          <p:nvPr>
            <p:ph type="subTitle" idx="1"/>
          </p:nvPr>
        </p:nvSpPr>
        <p:spPr/>
        <p:txBody>
          <a:bodyPr>
            <a:normAutofit/>
          </a:bodyPr>
          <a:lstStyle/>
          <a:p>
            <a:endParaRPr lang="en-US" sz="900"/>
          </a:p>
        </p:txBody>
      </p:sp>
    </p:spTree>
    <p:extLst>
      <p:ext uri="{BB962C8B-B14F-4D97-AF65-F5344CB8AC3E}">
        <p14:creationId xmlns:p14="http://schemas.microsoft.com/office/powerpoint/2010/main" val="171005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18465" y="142977"/>
            <a:ext cx="9144000" cy="637580"/>
          </a:xfrm>
        </p:spPr>
        <p:txBody>
          <a:bodyPr>
            <a:normAutofit fontScale="90000"/>
          </a:bodyPr>
          <a:lstStyle/>
          <a:p>
            <a:r>
              <a:rPr lang="en-GB">
                <a:solidFill>
                  <a:schemeClr val="accent1"/>
                </a:solidFill>
              </a:rPr>
              <a:t>Change Delivery Plan</a:t>
            </a:r>
            <a:br>
              <a:rPr lang="en-GB">
                <a:solidFill>
                  <a:schemeClr val="accent1"/>
                </a:solidFill>
              </a:rPr>
            </a:br>
            <a:r>
              <a:rPr lang="en-GB" sz="1800">
                <a:solidFill>
                  <a:schemeClr val="accent1"/>
                </a:solidFill>
              </a:rPr>
              <a:t>January 23 – April 24 </a:t>
            </a:r>
          </a:p>
        </p:txBody>
      </p:sp>
      <p:grpSp>
        <p:nvGrpSpPr>
          <p:cNvPr id="6" name="Group 5">
            <a:extLst>
              <a:ext uri="{FF2B5EF4-FFF2-40B4-BE49-F238E27FC236}">
                <a16:creationId xmlns:a16="http://schemas.microsoft.com/office/drawing/2014/main" id="{9C3B95EE-A6E7-49AF-9FEF-CF37768AB3FD}"/>
              </a:ext>
            </a:extLst>
          </p:cNvPr>
          <p:cNvGrpSpPr/>
          <p:nvPr/>
        </p:nvGrpSpPr>
        <p:grpSpPr>
          <a:xfrm>
            <a:off x="-61406" y="731393"/>
            <a:ext cx="9122793" cy="3526346"/>
            <a:chOff x="21207" y="962894"/>
            <a:chExt cx="9122793" cy="3405138"/>
          </a:xfrm>
        </p:grpSpPr>
        <p:sp>
          <p:nvSpPr>
            <p:cNvPr id="19" name="Rectangle 18"/>
            <p:cNvSpPr/>
            <p:nvPr/>
          </p:nvSpPr>
          <p:spPr>
            <a:xfrm>
              <a:off x="70574" y="1260797"/>
              <a:ext cx="9057203" cy="31072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p:cNvSpPr/>
            <p:nvPr/>
          </p:nvSpPr>
          <p:spPr>
            <a:xfrm>
              <a:off x="138833" y="1296185"/>
              <a:ext cx="3168194" cy="48181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February 23 - Major Release (</a:t>
              </a:r>
              <a:r>
                <a:rPr kumimoji="0" lang="en-GB" sz="1100" b="1" i="0" u="none" strike="noStrike" kern="1200" cap="none" spc="0" normalizeH="0" baseline="0" noProof="0">
                  <a:ln>
                    <a:noFill/>
                  </a:ln>
                  <a:solidFill>
                    <a:prstClr val="black"/>
                  </a:solidFill>
                  <a:effectLst/>
                  <a:uLnTx/>
                  <a:uFillTx/>
                  <a:latin typeface="Arial"/>
                  <a:ea typeface="+mn-ea"/>
                  <a:cs typeface="+mn-cs"/>
                </a:rPr>
                <a:t>XRN5533</a:t>
              </a:r>
              <a:r>
                <a:rPr kumimoji="0" lang="en-GB" sz="1200" b="1" i="0" u="none" strike="noStrike" kern="1200" cap="none" spc="0" normalizeH="0" baseline="0" noProof="0">
                  <a:ln>
                    <a:noFill/>
                  </a:ln>
                  <a:solidFill>
                    <a:prstClr val="black"/>
                  </a:solidFill>
                  <a:effectLst/>
                  <a:uLnTx/>
                  <a:uFillTx/>
                  <a:latin typeface="Arial"/>
                  <a:ea typeface="+mn-ea"/>
                  <a:cs typeface="+mn-cs"/>
                </a:rPr>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rial"/>
                  <a:ea typeface="+mn-ea"/>
                  <a:cs typeface="+mn-cs"/>
                </a:rPr>
                <a:t>XRN4900, XRN4978, XRN4990, XRN4989, XRN4992b, XRN5298</a:t>
              </a:r>
            </a:p>
          </p:txBody>
        </p:sp>
        <p:cxnSp>
          <p:nvCxnSpPr>
            <p:cNvPr id="10" name="Straight Connector 9"/>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07" y="966875"/>
              <a:ext cx="631904" cy="25853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Jan-23</a:t>
              </a:r>
            </a:p>
          </p:txBody>
        </p:sp>
        <p:sp>
          <p:nvSpPr>
            <p:cNvPr id="12" name="TextBox 11"/>
            <p:cNvSpPr txBox="1"/>
            <p:nvPr/>
          </p:nvSpPr>
          <p:spPr>
            <a:xfrm>
              <a:off x="4165517" y="972794"/>
              <a:ext cx="663964" cy="252618"/>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Aug-23</a:t>
              </a:r>
            </a:p>
          </p:txBody>
        </p:sp>
        <p:sp>
          <p:nvSpPr>
            <p:cNvPr id="13" name="Rectangle 12"/>
            <p:cNvSpPr/>
            <p:nvPr/>
          </p:nvSpPr>
          <p:spPr>
            <a:xfrm>
              <a:off x="133713" y="2291285"/>
              <a:ext cx="5038319" cy="405269"/>
            </a:xfrm>
            <a:prstGeom prst="rect">
              <a:avLst/>
            </a:prstGeom>
            <a:solidFill>
              <a:schemeClr val="tx2">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June 23 - Major Release (</a:t>
              </a:r>
              <a:r>
                <a:rPr kumimoji="0" lang="en-GB" sz="1100" b="1" i="0" u="none" strike="noStrike" kern="1200" cap="none" spc="0" normalizeH="0" baseline="0" noProof="0">
                  <a:ln>
                    <a:noFill/>
                  </a:ln>
                  <a:solidFill>
                    <a:prstClr val="black"/>
                  </a:solidFill>
                  <a:effectLst/>
                  <a:uLnTx/>
                  <a:uFillTx/>
                  <a:latin typeface="Arial"/>
                  <a:ea typeface="+mn-ea"/>
                  <a:cs typeface="+mn-cs"/>
                </a:rPr>
                <a:t>XRN5562</a:t>
              </a:r>
              <a:r>
                <a:rPr kumimoji="0" lang="en-GB" sz="1200" b="1" i="0" u="none" strike="noStrike" kern="1200" cap="none" spc="0" normalizeH="0" baseline="0" noProof="0">
                  <a:ln>
                    <a:noFill/>
                  </a:ln>
                  <a:solidFill>
                    <a:prstClr val="black"/>
                  </a:solidFill>
                  <a:effectLst/>
                  <a:uLnTx/>
                  <a:uFillTx/>
                  <a:latin typeface="Arial"/>
                  <a:ea typeface="+mn-ea"/>
                  <a:cs typeface="+mn-cs"/>
                </a:rPr>
                <a: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a:ea typeface="+mn-ea"/>
                  <a:cs typeface="+mn-cs"/>
                </a:rPr>
                <a:t>XRN5091, </a:t>
              </a:r>
              <a:r>
                <a:rPr kumimoji="0" lang="en-GB" sz="1050" b="1" i="0" u="none" strike="noStrike" kern="1200" cap="none" spc="0" normalizeH="0" baseline="0" noProof="0">
                  <a:ln>
                    <a:noFill/>
                  </a:ln>
                  <a:solidFill>
                    <a:prstClr val="black"/>
                  </a:solidFill>
                  <a:effectLst/>
                  <a:highlight>
                    <a:srgbClr val="FFFF00"/>
                  </a:highlight>
                  <a:uLnTx/>
                  <a:uFillTx/>
                  <a:latin typeface="Arial"/>
                  <a:ea typeface="+mn-ea"/>
                  <a:cs typeface="+mn-cs"/>
                </a:rPr>
                <a:t>XRN5186</a:t>
              </a:r>
            </a:p>
          </p:txBody>
        </p:sp>
        <p:sp>
          <p:nvSpPr>
            <p:cNvPr id="22" name="TextBox 21"/>
            <p:cNvSpPr txBox="1"/>
            <p:nvPr/>
          </p:nvSpPr>
          <p:spPr>
            <a:xfrm>
              <a:off x="1878438" y="970202"/>
              <a:ext cx="631904" cy="258537"/>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Apr-23</a:t>
              </a:r>
            </a:p>
          </p:txBody>
        </p:sp>
        <p:sp>
          <p:nvSpPr>
            <p:cNvPr id="23" name="TextBox 22"/>
            <p:cNvSpPr txBox="1"/>
            <p:nvPr/>
          </p:nvSpPr>
          <p:spPr>
            <a:xfrm>
              <a:off x="6354730" y="966020"/>
              <a:ext cx="647934" cy="252618"/>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Dec-23</a:t>
              </a:r>
            </a:p>
          </p:txBody>
        </p:sp>
        <p:sp>
          <p:nvSpPr>
            <p:cNvPr id="26" name="TextBox 25">
              <a:extLst>
                <a:ext uri="{FF2B5EF4-FFF2-40B4-BE49-F238E27FC236}">
                  <a16:creationId xmlns:a16="http://schemas.microsoft.com/office/drawing/2014/main" id="{C7A0A5D6-667D-460C-BCF1-EB2CE7D08F82}"/>
                </a:ext>
              </a:extLst>
            </p:cNvPr>
            <p:cNvSpPr txBox="1"/>
            <p:nvPr/>
          </p:nvSpPr>
          <p:spPr>
            <a:xfrm>
              <a:off x="8388825" y="962894"/>
              <a:ext cx="631904" cy="252618"/>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Apr-24</a:t>
              </a:r>
            </a:p>
          </p:txBody>
        </p:sp>
        <p:sp>
          <p:nvSpPr>
            <p:cNvPr id="33" name="Rectangle 32">
              <a:extLst>
                <a:ext uri="{FF2B5EF4-FFF2-40B4-BE49-F238E27FC236}">
                  <a16:creationId xmlns:a16="http://schemas.microsoft.com/office/drawing/2014/main" id="{83274BE7-61E1-4568-968F-979C6072B760}"/>
                </a:ext>
              </a:extLst>
            </p:cNvPr>
            <p:cNvSpPr/>
            <p:nvPr/>
          </p:nvSpPr>
          <p:spPr>
            <a:xfrm>
              <a:off x="2419592" y="2988079"/>
              <a:ext cx="4827000" cy="393655"/>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November 23 – Major Release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XRN5482, XRN5604, XRN5605 </a:t>
              </a:r>
            </a:p>
          </p:txBody>
        </p:sp>
        <p:sp>
          <p:nvSpPr>
            <p:cNvPr id="32" name="Rectangle 31">
              <a:extLst>
                <a:ext uri="{FF2B5EF4-FFF2-40B4-BE49-F238E27FC236}">
                  <a16:creationId xmlns:a16="http://schemas.microsoft.com/office/drawing/2014/main" id="{AF99C081-C3C8-4349-BB55-E666651D5B6A}"/>
                </a:ext>
              </a:extLst>
            </p:cNvPr>
            <p:cNvSpPr/>
            <p:nvPr/>
          </p:nvSpPr>
          <p:spPr>
            <a:xfrm>
              <a:off x="1138834" y="3946197"/>
              <a:ext cx="675257" cy="289687"/>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XRN4713</a:t>
              </a:r>
            </a:p>
          </p:txBody>
        </p:sp>
      </p:grpSp>
      <p:grpSp>
        <p:nvGrpSpPr>
          <p:cNvPr id="8" name="Group 7">
            <a:extLst>
              <a:ext uri="{FF2B5EF4-FFF2-40B4-BE49-F238E27FC236}">
                <a16:creationId xmlns:a16="http://schemas.microsoft.com/office/drawing/2014/main" id="{920E6F46-7EF3-41C5-A90C-CA05722EC5B9}"/>
              </a:ext>
            </a:extLst>
          </p:cNvPr>
          <p:cNvGrpSpPr/>
          <p:nvPr/>
        </p:nvGrpSpPr>
        <p:grpSpPr>
          <a:xfrm>
            <a:off x="0" y="4230233"/>
            <a:ext cx="6804247" cy="780226"/>
            <a:chOff x="39751" y="4317697"/>
            <a:chExt cx="6804247" cy="687937"/>
          </a:xfrm>
        </p:grpSpPr>
        <p:sp>
          <p:nvSpPr>
            <p:cNvPr id="18" name="Rechteck 4"/>
            <p:cNvSpPr/>
            <p:nvPr/>
          </p:nvSpPr>
          <p:spPr bwMode="gray">
            <a:xfrm>
              <a:off x="95971" y="4350297"/>
              <a:ext cx="6604012" cy="654882"/>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base" latinLnBrk="0" hangingPunct="1">
                <a:lnSpc>
                  <a:spcPct val="100000"/>
                </a:lnSpc>
                <a:spcBef>
                  <a:spcPct val="0"/>
                </a:spcBef>
                <a:spcAft>
                  <a:spcPct val="0"/>
                </a:spcAft>
                <a:buClr>
                  <a:srgbClr val="3C3732"/>
                </a:buClr>
                <a:buSzTx/>
                <a:buFontTx/>
                <a:buNone/>
                <a:tabLst/>
                <a:defRPr/>
              </a:pPr>
              <a:endParaRPr kumimoji="0" lang="en-GB" sz="900" b="0" i="0" u="none" strike="noStrike" kern="1200" cap="none" spc="0" normalizeH="0" baseline="0" noProof="0" err="1">
                <a:ln>
                  <a:noFill/>
                </a:ln>
                <a:solidFill>
                  <a:prstClr val="black"/>
                </a:solidFill>
                <a:effectLst/>
                <a:uLnTx/>
                <a:uFillTx/>
                <a:latin typeface="Arial"/>
                <a:ea typeface="+mn-ea"/>
                <a:cs typeface="+mn-cs"/>
              </a:endParaRPr>
            </a:p>
          </p:txBody>
        </p:sp>
        <p:sp>
          <p:nvSpPr>
            <p:cNvPr id="4" name="TextBox 3"/>
            <p:cNvSpPr txBox="1"/>
            <p:nvPr/>
          </p:nvSpPr>
          <p:spPr>
            <a:xfrm>
              <a:off x="139553" y="4354343"/>
              <a:ext cx="6704445" cy="65129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rPr>
                <a:t>             =  Firm Implementation Date – Funding Approved by ChMC and / or Non-Negotiable Industry Implementation Date in place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rPr>
                <a:t>             =  Indicative Implementation Date – Changes are scoped for delivery – Funding and/or Implementation Date not yet approved by </a:t>
              </a:r>
              <a:r>
                <a:rPr kumimoji="0" lang="en-GB" sz="700" b="0" i="1" u="none" strike="noStrike" kern="1200" cap="none" spc="0" normalizeH="0" baseline="0" noProof="0" err="1">
                  <a:ln>
                    <a:noFill/>
                  </a:ln>
                  <a:solidFill>
                    <a:srgbClr val="1D3E61"/>
                  </a:solidFill>
                  <a:effectLst/>
                  <a:uLnTx/>
                  <a:uFillTx/>
                  <a:latin typeface="Arial" charset="0"/>
                  <a:ea typeface="ＭＳ Ｐゴシック" pitchFamily="34" charset="-128"/>
                  <a:cs typeface="+mn-cs"/>
                </a:rPr>
                <a:t>ChMC</a:t>
              </a:r>
              <a:endPar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rPr>
                <a:t>             =  Delivered on Target Implementation Date  </a:t>
              </a:r>
            </a:p>
          </p:txBody>
        </p:sp>
        <p:sp>
          <p:nvSpPr>
            <p:cNvPr id="38" name="Rectangle 37">
              <a:extLst>
                <a:ext uri="{FF2B5EF4-FFF2-40B4-BE49-F238E27FC236}">
                  <a16:creationId xmlns:a16="http://schemas.microsoft.com/office/drawing/2014/main" id="{CC1537F1-BD3A-463C-9E1A-F5AE2835A0B4}"/>
                </a:ext>
              </a:extLst>
            </p:cNvPr>
            <p:cNvSpPr/>
            <p:nvPr/>
          </p:nvSpPr>
          <p:spPr>
            <a:xfrm>
              <a:off x="241415" y="4670641"/>
              <a:ext cx="264516" cy="84701"/>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FFB2F77C-DBB2-4E1B-8CBB-8E76E585AC92}"/>
                </a:ext>
              </a:extLst>
            </p:cNvPr>
            <p:cNvSpPr/>
            <p:nvPr/>
          </p:nvSpPr>
          <p:spPr>
            <a:xfrm>
              <a:off x="250221" y="4485134"/>
              <a:ext cx="264516" cy="84702"/>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51B8C1C9-68D5-4122-BBBF-2CF9BB5E367C}"/>
                </a:ext>
              </a:extLst>
            </p:cNvPr>
            <p:cNvSpPr txBox="1"/>
            <p:nvPr/>
          </p:nvSpPr>
          <p:spPr>
            <a:xfrm>
              <a:off x="39751" y="4317697"/>
              <a:ext cx="1944411" cy="2308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Delivery Key</a:t>
              </a:r>
            </a:p>
          </p:txBody>
        </p:sp>
      </p:grpSp>
      <p:sp>
        <p:nvSpPr>
          <p:cNvPr id="40" name="TextBox 39">
            <a:extLst>
              <a:ext uri="{FF2B5EF4-FFF2-40B4-BE49-F238E27FC236}">
                <a16:creationId xmlns:a16="http://schemas.microsoft.com/office/drawing/2014/main" id="{2CF2454D-4CAC-425A-9B7C-46154DF707B6}"/>
              </a:ext>
            </a:extLst>
          </p:cNvPr>
          <p:cNvSpPr txBox="1"/>
          <p:nvPr/>
        </p:nvSpPr>
        <p:spPr>
          <a:xfrm>
            <a:off x="0" y="4977629"/>
            <a:ext cx="1524776" cy="200055"/>
          </a:xfrm>
          <a:prstGeom prst="rect">
            <a:avLst/>
          </a:prstGeom>
          <a:noFill/>
        </p:spPr>
        <p:txBody>
          <a:bodyPr wrap="none" lIns="91440" tIns="45720" rIns="91440" bIns="45720" rtlCol="0" anchor="t">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Slide produced 22 January 2023</a:t>
            </a:r>
            <a:endParaRPr kumimoji="0" lang="en-GB"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4" name="Rectangle 43">
            <a:extLst>
              <a:ext uri="{FF2B5EF4-FFF2-40B4-BE49-F238E27FC236}">
                <a16:creationId xmlns:a16="http://schemas.microsoft.com/office/drawing/2014/main" id="{DAFEE9CF-B4A0-4BE0-9DED-B3B680B0ED80}"/>
              </a:ext>
            </a:extLst>
          </p:cNvPr>
          <p:cNvSpPr/>
          <p:nvPr/>
        </p:nvSpPr>
        <p:spPr>
          <a:xfrm>
            <a:off x="201664" y="4846175"/>
            <a:ext cx="264516" cy="112519"/>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55E863BC-2BBF-41B0-9ED0-99032399DDFB}"/>
              </a:ext>
            </a:extLst>
          </p:cNvPr>
          <p:cNvSpPr/>
          <p:nvPr/>
        </p:nvSpPr>
        <p:spPr>
          <a:xfrm>
            <a:off x="56220" y="1646111"/>
            <a:ext cx="3384376" cy="393655"/>
          </a:xfrm>
          <a:prstGeom prst="rect">
            <a:avLst/>
          </a:prstGeom>
          <a:solidFill>
            <a:schemeClr val="tx2">
              <a:lumMod val="40000"/>
              <a:lumOff val="6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March 23 - AdHoc Release (</a:t>
            </a:r>
            <a:r>
              <a:rPr kumimoji="0" lang="en-GB" sz="1100" b="1" i="0" u="none" strike="noStrike" kern="1200" cap="none" spc="0" normalizeH="0" baseline="0" noProof="0">
                <a:ln>
                  <a:noFill/>
                </a:ln>
                <a:solidFill>
                  <a:prstClr val="black"/>
                </a:solidFill>
                <a:effectLst/>
                <a:uLnTx/>
                <a:uFillTx/>
                <a:latin typeface="Arial"/>
                <a:ea typeface="+mn-ea"/>
                <a:cs typeface="+mn-cs"/>
              </a:rPr>
              <a:t>XRN5575</a:t>
            </a:r>
            <a:r>
              <a:rPr kumimoji="0" lang="en-GB" sz="1200" b="1" i="0" u="none" strike="noStrike" kern="1200" cap="none" spc="0" normalizeH="0" baseline="0" noProof="0">
                <a:ln>
                  <a:noFill/>
                </a:ln>
                <a:solidFill>
                  <a:prstClr val="black"/>
                </a:solidFill>
                <a:effectLst/>
                <a:uLnTx/>
                <a:uFillTx/>
                <a:latin typeface="Arial"/>
                <a:ea typeface="+mn-ea"/>
                <a:cs typeface="+mn-cs"/>
              </a:rPr>
              <a: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a:ea typeface="+mn-ea"/>
                <a:cs typeface="+mn-cs"/>
              </a:rPr>
              <a:t>XRN5379, XRN5143</a:t>
            </a:r>
            <a:endParaRPr kumimoji="0" lang="en-GB" sz="1050" b="1" i="0" u="none" strike="noStrike" kern="1200" cap="none" spc="0" normalizeH="0" baseline="0" noProof="0">
              <a:ln>
                <a:noFill/>
              </a:ln>
              <a:solidFill>
                <a:prstClr val="black"/>
              </a:solidFill>
              <a:effectLst/>
              <a:highlight>
                <a:srgbClr val="FFFF00"/>
              </a:highlight>
              <a:uLnTx/>
              <a:uFillTx/>
              <a:latin typeface="Arial"/>
              <a:ea typeface="+mn-ea"/>
              <a:cs typeface="+mn-cs"/>
            </a:endParaRPr>
          </a:p>
        </p:txBody>
      </p:sp>
      <p:sp>
        <p:nvSpPr>
          <p:cNvPr id="46" name="Rectangle 45">
            <a:extLst>
              <a:ext uri="{FF2B5EF4-FFF2-40B4-BE49-F238E27FC236}">
                <a16:creationId xmlns:a16="http://schemas.microsoft.com/office/drawing/2014/main" id="{6CDD913D-265C-4298-8B0E-6ED3C6EBFD88}"/>
              </a:ext>
            </a:extLst>
          </p:cNvPr>
          <p:cNvSpPr/>
          <p:nvPr/>
        </p:nvSpPr>
        <p:spPr>
          <a:xfrm>
            <a:off x="424759" y="2594067"/>
            <a:ext cx="675257" cy="295393"/>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XRN5595</a:t>
            </a:r>
          </a:p>
        </p:txBody>
      </p:sp>
      <p:sp>
        <p:nvSpPr>
          <p:cNvPr id="47" name="Rectangle 46">
            <a:extLst>
              <a:ext uri="{FF2B5EF4-FFF2-40B4-BE49-F238E27FC236}">
                <a16:creationId xmlns:a16="http://schemas.microsoft.com/office/drawing/2014/main" id="{E1BBEC5A-4649-40CA-A725-F29D83715EA8}"/>
              </a:ext>
            </a:extLst>
          </p:cNvPr>
          <p:cNvSpPr/>
          <p:nvPr/>
        </p:nvSpPr>
        <p:spPr>
          <a:xfrm>
            <a:off x="417843" y="3442322"/>
            <a:ext cx="675257" cy="295393"/>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XRN5555</a:t>
            </a:r>
          </a:p>
        </p:txBody>
      </p:sp>
      <p:sp>
        <p:nvSpPr>
          <p:cNvPr id="48" name="Rectangle 47">
            <a:extLst>
              <a:ext uri="{FF2B5EF4-FFF2-40B4-BE49-F238E27FC236}">
                <a16:creationId xmlns:a16="http://schemas.microsoft.com/office/drawing/2014/main" id="{C711C03E-9388-42AA-A2C7-E1C2617A3C80}"/>
              </a:ext>
            </a:extLst>
          </p:cNvPr>
          <p:cNvSpPr/>
          <p:nvPr/>
        </p:nvSpPr>
        <p:spPr>
          <a:xfrm>
            <a:off x="4499991" y="3276880"/>
            <a:ext cx="4545173" cy="407667"/>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February 24 – Major Release</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XRN5607, XRN5573B</a:t>
            </a:r>
          </a:p>
        </p:txBody>
      </p:sp>
      <p:sp>
        <p:nvSpPr>
          <p:cNvPr id="29" name="Rectangle 28">
            <a:extLst>
              <a:ext uri="{FF2B5EF4-FFF2-40B4-BE49-F238E27FC236}">
                <a16:creationId xmlns:a16="http://schemas.microsoft.com/office/drawing/2014/main" id="{18FF10C9-BAE2-4D87-83C4-FB1563FB516A}"/>
              </a:ext>
            </a:extLst>
          </p:cNvPr>
          <p:cNvSpPr/>
          <p:nvPr/>
        </p:nvSpPr>
        <p:spPr>
          <a:xfrm>
            <a:off x="1206120" y="2584142"/>
            <a:ext cx="750754"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XRN5535A</a:t>
            </a:r>
          </a:p>
        </p:txBody>
      </p:sp>
      <p:sp>
        <p:nvSpPr>
          <p:cNvPr id="30" name="Rectangle 29">
            <a:extLst>
              <a:ext uri="{FF2B5EF4-FFF2-40B4-BE49-F238E27FC236}">
                <a16:creationId xmlns:a16="http://schemas.microsoft.com/office/drawing/2014/main" id="{87D3A54A-7D6E-4D84-B2A9-F3135DDDA82B}"/>
              </a:ext>
            </a:extLst>
          </p:cNvPr>
          <p:cNvSpPr/>
          <p:nvPr/>
        </p:nvSpPr>
        <p:spPr>
          <a:xfrm>
            <a:off x="6235712" y="2255474"/>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XRN5567</a:t>
            </a:r>
          </a:p>
        </p:txBody>
      </p:sp>
      <p:sp>
        <p:nvSpPr>
          <p:cNvPr id="35" name="Rectangle 34">
            <a:extLst>
              <a:ext uri="{FF2B5EF4-FFF2-40B4-BE49-F238E27FC236}">
                <a16:creationId xmlns:a16="http://schemas.microsoft.com/office/drawing/2014/main" id="{E9732EF8-52B3-457F-B7D2-CF4F41EBCCF8}"/>
              </a:ext>
            </a:extLst>
          </p:cNvPr>
          <p:cNvSpPr/>
          <p:nvPr/>
        </p:nvSpPr>
        <p:spPr>
          <a:xfrm>
            <a:off x="2336979" y="3804072"/>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XRN5602</a:t>
            </a:r>
          </a:p>
        </p:txBody>
      </p:sp>
      <p:sp>
        <p:nvSpPr>
          <p:cNvPr id="36" name="Rectangle 35">
            <a:extLst>
              <a:ext uri="{FF2B5EF4-FFF2-40B4-BE49-F238E27FC236}">
                <a16:creationId xmlns:a16="http://schemas.microsoft.com/office/drawing/2014/main" id="{EF3C3974-9AEA-4E78-B6F4-AD13769EDC60}"/>
              </a:ext>
            </a:extLst>
          </p:cNvPr>
          <p:cNvSpPr/>
          <p:nvPr/>
        </p:nvSpPr>
        <p:spPr>
          <a:xfrm>
            <a:off x="1678965" y="3451729"/>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XRN5606</a:t>
            </a:r>
          </a:p>
        </p:txBody>
      </p:sp>
      <p:sp>
        <p:nvSpPr>
          <p:cNvPr id="37" name="Rectangle 36">
            <a:extLst>
              <a:ext uri="{FF2B5EF4-FFF2-40B4-BE49-F238E27FC236}">
                <a16:creationId xmlns:a16="http://schemas.microsoft.com/office/drawing/2014/main" id="{4DB3ADE4-ED1A-42DE-BC49-E7DEE64E821A}"/>
              </a:ext>
            </a:extLst>
          </p:cNvPr>
          <p:cNvSpPr/>
          <p:nvPr/>
        </p:nvSpPr>
        <p:spPr>
          <a:xfrm>
            <a:off x="3319326" y="3442321"/>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XRN5454</a:t>
            </a:r>
          </a:p>
        </p:txBody>
      </p:sp>
      <p:sp>
        <p:nvSpPr>
          <p:cNvPr id="41" name="Rectangle 40">
            <a:extLst>
              <a:ext uri="{FF2B5EF4-FFF2-40B4-BE49-F238E27FC236}">
                <a16:creationId xmlns:a16="http://schemas.microsoft.com/office/drawing/2014/main" id="{5419E763-E40E-4B40-B397-23494AC7E540}"/>
              </a:ext>
            </a:extLst>
          </p:cNvPr>
          <p:cNvSpPr/>
          <p:nvPr/>
        </p:nvSpPr>
        <p:spPr>
          <a:xfrm>
            <a:off x="3311414" y="3806962"/>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XRN5547</a:t>
            </a:r>
          </a:p>
        </p:txBody>
      </p:sp>
    </p:spTree>
    <p:extLst>
      <p:ext uri="{BB962C8B-B14F-4D97-AF65-F5344CB8AC3E}">
        <p14:creationId xmlns:p14="http://schemas.microsoft.com/office/powerpoint/2010/main" val="2487947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39CB-0BEC-574D-AB42-02DEDD509EA9}"/>
              </a:ext>
            </a:extLst>
          </p:cNvPr>
          <p:cNvSpPr>
            <a:spLocks noGrp="1"/>
          </p:cNvSpPr>
          <p:nvPr>
            <p:ph type="title"/>
          </p:nvPr>
        </p:nvSpPr>
        <p:spPr/>
        <p:txBody>
          <a:bodyPr/>
          <a:lstStyle/>
          <a:p>
            <a:r>
              <a:rPr lang="en-US"/>
              <a:t>Progress to Date</a:t>
            </a:r>
          </a:p>
        </p:txBody>
      </p:sp>
      <p:sp>
        <p:nvSpPr>
          <p:cNvPr id="3" name="Content Placeholder 2">
            <a:extLst>
              <a:ext uri="{FF2B5EF4-FFF2-40B4-BE49-F238E27FC236}">
                <a16:creationId xmlns:a16="http://schemas.microsoft.com/office/drawing/2014/main" id="{F6455E3C-0B4E-FD48-BAAC-73087A795611}"/>
              </a:ext>
            </a:extLst>
          </p:cNvPr>
          <p:cNvSpPr>
            <a:spLocks noGrp="1"/>
          </p:cNvSpPr>
          <p:nvPr>
            <p:ph idx="1"/>
          </p:nvPr>
        </p:nvSpPr>
        <p:spPr>
          <a:xfrm>
            <a:off x="270875" y="543635"/>
            <a:ext cx="8602250" cy="4382442"/>
          </a:xfrm>
        </p:spPr>
        <p:txBody>
          <a:bodyPr vert="horz" lIns="68580" tIns="34290" rIns="68580" bIns="34290" rtlCol="0" anchor="t">
            <a:noAutofit/>
          </a:bodyPr>
          <a:lstStyle/>
          <a:p>
            <a:pPr marL="342424" indent="-342424"/>
            <a:endParaRPr lang="en-US" sz="900">
              <a:latin typeface="Arial"/>
              <a:cs typeface="Arial"/>
            </a:endParaRPr>
          </a:p>
          <a:p>
            <a:pPr marL="342424" indent="-342424"/>
            <a:r>
              <a:rPr lang="en-GB" sz="1050">
                <a:latin typeface="Arial"/>
                <a:cs typeface="Arial"/>
              </a:rPr>
              <a:t>During the Customer Focus Group in February, attendees were given three votes each to vote on the priority of the remaining processes. The below table is how the attendees at the customer focus group voted:</a:t>
            </a:r>
          </a:p>
          <a:p>
            <a:pPr marL="342424" indent="-342424"/>
            <a:endParaRPr lang="en-GB" sz="1050">
              <a:latin typeface="Arial"/>
              <a:cs typeface="Arial"/>
            </a:endParaRPr>
          </a:p>
          <a:p>
            <a:pPr marL="342424" indent="-342424"/>
            <a:endParaRPr lang="en-GB" sz="1050">
              <a:latin typeface="Arial"/>
              <a:cs typeface="Arial"/>
            </a:endParaRPr>
          </a:p>
          <a:p>
            <a:pPr marL="342424" indent="-342424"/>
            <a:endParaRPr lang="en-GB" sz="1050">
              <a:latin typeface="Arial"/>
              <a:cs typeface="Arial"/>
            </a:endParaRPr>
          </a:p>
          <a:p>
            <a:pPr marL="342424" indent="-342424"/>
            <a:endParaRPr lang="en-GB" sz="1050">
              <a:latin typeface="Arial"/>
              <a:cs typeface="Arial"/>
            </a:endParaRPr>
          </a:p>
          <a:p>
            <a:pPr marL="0" indent="0">
              <a:buNone/>
            </a:pPr>
            <a:br>
              <a:rPr lang="en-GB" sz="1050">
                <a:latin typeface="Arial"/>
                <a:cs typeface="Arial"/>
              </a:rPr>
            </a:br>
            <a:br>
              <a:rPr lang="en-GB" sz="1050">
                <a:latin typeface="Arial"/>
                <a:cs typeface="Arial"/>
              </a:rPr>
            </a:br>
            <a:br>
              <a:rPr lang="en-GB" sz="1050">
                <a:latin typeface="Arial"/>
                <a:cs typeface="Arial"/>
              </a:rPr>
            </a:br>
            <a:br>
              <a:rPr lang="en-GB" sz="1050">
                <a:latin typeface="Arial"/>
                <a:cs typeface="Arial"/>
              </a:rPr>
            </a:br>
            <a:r>
              <a:rPr lang="en-GB" sz="1050">
                <a:latin typeface="Arial"/>
                <a:cs typeface="Arial"/>
              </a:rPr>
              <a:t> </a:t>
            </a:r>
          </a:p>
          <a:p>
            <a:pPr marL="0" indent="0">
              <a:buNone/>
            </a:pPr>
            <a:endParaRPr lang="en-GB" sz="1050">
              <a:latin typeface="Arial"/>
              <a:cs typeface="Arial"/>
            </a:endParaRPr>
          </a:p>
          <a:p>
            <a:pPr marL="342424" indent="-342424"/>
            <a:r>
              <a:rPr lang="en-US" sz="1050">
                <a:latin typeface="Arial"/>
                <a:cs typeface="Arial"/>
              </a:rPr>
              <a:t>We are working with the UKLink Change team to deliver two change proposals that have CMS Rebuild Impacts, these are scheduled for the November UKLink release which will have an impact on the delivery of the Must Reads Process.  Please note that this impact has not yet been reflected into the roadmap:</a:t>
            </a:r>
          </a:p>
          <a:p>
            <a:pPr marL="742463" lvl="1" indent="-342424"/>
            <a:r>
              <a:rPr lang="en-US" sz="850">
                <a:latin typeface="Arial"/>
                <a:cs typeface="Arial"/>
              </a:rPr>
              <a:t>XRN5604 – Shipper Agreed Reads</a:t>
            </a:r>
          </a:p>
          <a:p>
            <a:pPr marL="742463" lvl="1" indent="-342424"/>
            <a:r>
              <a:rPr lang="en-US" sz="850">
                <a:latin typeface="Arial"/>
                <a:cs typeface="Arial"/>
              </a:rPr>
              <a:t>XRN5605 – IGT Must Reads </a:t>
            </a:r>
          </a:p>
          <a:p>
            <a:pPr marL="342424" indent="-342424"/>
            <a:endParaRPr lang="en-US" sz="1050">
              <a:latin typeface="Arial"/>
              <a:cs typeface="Arial"/>
            </a:endParaRPr>
          </a:p>
          <a:p>
            <a:pPr marL="342424" indent="-342424"/>
            <a:r>
              <a:rPr lang="en-US" sz="1050">
                <a:latin typeface="Arial"/>
                <a:cs typeface="Arial"/>
              </a:rPr>
              <a:t>The Customer Focus Group placeholders for the remainder of the year have now been issued and these will be updated on the Xoserve Webpage</a:t>
            </a:r>
          </a:p>
          <a:p>
            <a:pPr marL="342424" indent="-342424"/>
            <a:endParaRPr lang="en-US" sz="1050">
              <a:latin typeface="Arial"/>
              <a:cs typeface="Arial"/>
            </a:endParaRPr>
          </a:p>
          <a:p>
            <a:pPr marL="342424" indent="-342424"/>
            <a:r>
              <a:rPr lang="en-GB" sz="1050">
                <a:latin typeface="Arial"/>
                <a:cs typeface="Arial"/>
              </a:rPr>
              <a:t>The CMS Rebuild webpage (</a:t>
            </a:r>
            <a:r>
              <a:rPr lang="en-US" sz="1050">
                <a:latin typeface="Arial"/>
                <a:cs typeface="Arial"/>
                <a:hlinkClick r:id="rId3"/>
              </a:rPr>
              <a:t>https://www.xoserve.com/products-services/data-products/contact-management-service-cms/cms-rebuild/</a:t>
            </a:r>
            <a:r>
              <a:rPr lang="en-GB" sz="1050">
                <a:latin typeface="Arial"/>
                <a:cs typeface="Arial"/>
              </a:rPr>
              <a:t>) contains the link to register for future Customer Focus Groups which are captured below, please note the agenda for the Focus Groups will be issued between 3 - 7 days prior to the session.</a:t>
            </a:r>
            <a:endParaRPr lang="en-US" sz="1050"/>
          </a:p>
          <a:p>
            <a:pPr marL="342424" indent="-342424"/>
            <a:endParaRPr lang="en-US" sz="900">
              <a:latin typeface="Arial"/>
              <a:cs typeface="Arial"/>
            </a:endParaRPr>
          </a:p>
          <a:p>
            <a:pPr marL="0" indent="0">
              <a:buNone/>
            </a:pPr>
            <a:endParaRPr lang="en-US" sz="900"/>
          </a:p>
        </p:txBody>
      </p:sp>
      <p:graphicFrame>
        <p:nvGraphicFramePr>
          <p:cNvPr id="4" name="Table 3">
            <a:extLst>
              <a:ext uri="{FF2B5EF4-FFF2-40B4-BE49-F238E27FC236}">
                <a16:creationId xmlns:a16="http://schemas.microsoft.com/office/drawing/2014/main" id="{437FB6F1-EF18-587E-1462-AFDF48ADE456}"/>
              </a:ext>
            </a:extLst>
          </p:cNvPr>
          <p:cNvGraphicFramePr>
            <a:graphicFrameLocks noGrp="1"/>
          </p:cNvGraphicFramePr>
          <p:nvPr/>
        </p:nvGraphicFramePr>
        <p:xfrm>
          <a:off x="3382028" y="1181215"/>
          <a:ext cx="1649392" cy="1524000"/>
        </p:xfrm>
        <a:graphic>
          <a:graphicData uri="http://schemas.openxmlformats.org/drawingml/2006/table">
            <a:tbl>
              <a:tblPr firstRow="1" firstCol="1" bandRow="1">
                <a:tableStyleId>{5C22544A-7EE6-4342-B048-85BDC9FD1C3A}</a:tableStyleId>
              </a:tblPr>
              <a:tblGrid>
                <a:gridCol w="824696">
                  <a:extLst>
                    <a:ext uri="{9D8B030D-6E8A-4147-A177-3AD203B41FA5}">
                      <a16:colId xmlns:a16="http://schemas.microsoft.com/office/drawing/2014/main" val="1133966224"/>
                    </a:ext>
                  </a:extLst>
                </a:gridCol>
                <a:gridCol w="824696">
                  <a:extLst>
                    <a:ext uri="{9D8B030D-6E8A-4147-A177-3AD203B41FA5}">
                      <a16:colId xmlns:a16="http://schemas.microsoft.com/office/drawing/2014/main" val="3372745718"/>
                    </a:ext>
                  </a:extLst>
                </a:gridCol>
              </a:tblGrid>
              <a:tr h="152400">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Process</a:t>
                      </a:r>
                    </a:p>
                  </a:txBody>
                  <a:tcPr marL="51435" marR="51435" marT="0" marB="0" anchor="b"/>
                </a:tc>
                <a:tc>
                  <a:txBody>
                    <a:bodyPr/>
                    <a:lstStyle/>
                    <a:p>
                      <a:pPr algn="r">
                        <a:lnSpc>
                          <a:spcPct val="107000"/>
                        </a:lnSpc>
                        <a:spcAft>
                          <a:spcPts val="800"/>
                        </a:spcAft>
                      </a:pPr>
                      <a:r>
                        <a:rPr lang="en-GB" sz="900">
                          <a:effectLst/>
                          <a:latin typeface="Calibri" panose="020F0502020204030204" pitchFamily="34" charset="0"/>
                          <a:ea typeface="Calibri" panose="020F0502020204030204" pitchFamily="34" charset="0"/>
                          <a:cs typeface="Times New Roman" panose="02020603050405020304" pitchFamily="18" charset="0"/>
                        </a:rPr>
                        <a:t>Score</a:t>
                      </a:r>
                    </a:p>
                  </a:txBody>
                  <a:tcPr marL="51435" marR="51435" marT="0" marB="0" anchor="b"/>
                </a:tc>
                <a:extLst>
                  <a:ext uri="{0D108BD9-81ED-4DB2-BD59-A6C34878D82A}">
                    <a16:rowId xmlns:a16="http://schemas.microsoft.com/office/drawing/2014/main" val="3312544136"/>
                  </a:ext>
                </a:extLst>
              </a:tr>
              <a:tr h="152400">
                <a:tc>
                  <a:txBody>
                    <a:bodyPr/>
                    <a:lstStyle/>
                    <a:p>
                      <a:pPr>
                        <a:lnSpc>
                          <a:spcPct val="107000"/>
                        </a:lnSpc>
                        <a:spcAft>
                          <a:spcPts val="800"/>
                        </a:spcAft>
                      </a:pPr>
                      <a:r>
                        <a:rPr lang="en-GB" sz="900">
                          <a:effectLst/>
                        </a:rPr>
                        <a:t>ADD/UNC</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r">
                        <a:lnSpc>
                          <a:spcPct val="107000"/>
                        </a:lnSpc>
                        <a:spcAft>
                          <a:spcPts val="800"/>
                        </a:spcAft>
                      </a:pPr>
                      <a:r>
                        <a:rPr lang="en-GB" sz="900">
                          <a:effectLst/>
                        </a:rPr>
                        <a:t>28</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4085784910"/>
                  </a:ext>
                </a:extLst>
              </a:tr>
              <a:tr h="152400">
                <a:tc>
                  <a:txBody>
                    <a:bodyPr/>
                    <a:lstStyle/>
                    <a:p>
                      <a:pPr>
                        <a:lnSpc>
                          <a:spcPct val="107000"/>
                        </a:lnSpc>
                        <a:spcAft>
                          <a:spcPts val="800"/>
                        </a:spcAft>
                      </a:pPr>
                      <a:r>
                        <a:rPr lang="en-GB" sz="900">
                          <a:effectLst/>
                        </a:rPr>
                        <a:t>RFA/CDQ</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r">
                        <a:lnSpc>
                          <a:spcPct val="107000"/>
                        </a:lnSpc>
                        <a:spcAft>
                          <a:spcPts val="800"/>
                        </a:spcAft>
                      </a:pPr>
                      <a:r>
                        <a:rPr lang="en-GB" sz="900">
                          <a:effectLst/>
                        </a:rPr>
                        <a:t>16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754394311"/>
                  </a:ext>
                </a:extLst>
              </a:tr>
              <a:tr h="152400">
                <a:tc>
                  <a:txBody>
                    <a:bodyPr/>
                    <a:lstStyle/>
                    <a:p>
                      <a:pPr>
                        <a:lnSpc>
                          <a:spcPct val="107000"/>
                        </a:lnSpc>
                        <a:spcAft>
                          <a:spcPts val="800"/>
                        </a:spcAft>
                      </a:pPr>
                      <a:r>
                        <a:rPr lang="en-GB" sz="900">
                          <a:effectLst/>
                        </a:rPr>
                        <a:t>TOG</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r">
                        <a:lnSpc>
                          <a:spcPct val="107000"/>
                        </a:lnSpc>
                        <a:spcAft>
                          <a:spcPts val="800"/>
                        </a:spcAft>
                      </a:pPr>
                      <a:r>
                        <a:rPr lang="en-GB" sz="900">
                          <a:effectLst/>
                        </a:rPr>
                        <a:t>16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3241044063"/>
                  </a:ext>
                </a:extLst>
              </a:tr>
              <a:tr h="152400">
                <a:tc>
                  <a:txBody>
                    <a:bodyPr/>
                    <a:lstStyle/>
                    <a:p>
                      <a:pPr>
                        <a:lnSpc>
                          <a:spcPct val="107000"/>
                        </a:lnSpc>
                        <a:spcAft>
                          <a:spcPts val="800"/>
                        </a:spcAft>
                      </a:pPr>
                      <a:r>
                        <a:rPr lang="en-GB" sz="900">
                          <a:effectLst/>
                        </a:rPr>
                        <a:t>MUR</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r">
                        <a:lnSpc>
                          <a:spcPct val="107000"/>
                        </a:lnSpc>
                        <a:spcAft>
                          <a:spcPts val="800"/>
                        </a:spcAft>
                      </a:pPr>
                      <a:r>
                        <a:rPr lang="en-GB" sz="900">
                          <a:effectLst/>
                        </a:rPr>
                        <a:t>10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513860965"/>
                  </a:ext>
                </a:extLst>
              </a:tr>
              <a:tr h="152400">
                <a:tc>
                  <a:txBody>
                    <a:bodyPr/>
                    <a:lstStyle/>
                    <a:p>
                      <a:pPr>
                        <a:lnSpc>
                          <a:spcPct val="107000"/>
                        </a:lnSpc>
                        <a:spcAft>
                          <a:spcPts val="800"/>
                        </a:spcAft>
                      </a:pPr>
                      <a:r>
                        <a:rPr lang="en-GB" sz="900">
                          <a:effectLst/>
                        </a:rPr>
                        <a:t>GSR</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r">
                        <a:lnSpc>
                          <a:spcPct val="107000"/>
                        </a:lnSpc>
                        <a:spcAft>
                          <a:spcPts val="800"/>
                        </a:spcAft>
                      </a:pPr>
                      <a:r>
                        <a:rPr lang="en-GB" sz="900">
                          <a:effectLst/>
                        </a:rPr>
                        <a:t>9</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1199616397"/>
                  </a:ext>
                </a:extLst>
              </a:tr>
              <a:tr h="152400">
                <a:tc>
                  <a:txBody>
                    <a:bodyPr/>
                    <a:lstStyle/>
                    <a:p>
                      <a:pPr>
                        <a:lnSpc>
                          <a:spcPct val="107000"/>
                        </a:lnSpc>
                        <a:spcAft>
                          <a:spcPts val="800"/>
                        </a:spcAft>
                      </a:pPr>
                      <a:r>
                        <a:rPr lang="en-GB" sz="900">
                          <a:effectLst/>
                        </a:rPr>
                        <a:t>MUS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r">
                        <a:lnSpc>
                          <a:spcPct val="107000"/>
                        </a:lnSpc>
                        <a:spcAft>
                          <a:spcPts val="800"/>
                        </a:spcAft>
                      </a:pPr>
                      <a:r>
                        <a:rPr lang="en-GB" sz="900">
                          <a:effectLst/>
                        </a:rPr>
                        <a:t>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1115956946"/>
                  </a:ext>
                </a:extLst>
              </a:tr>
              <a:tr h="152400">
                <a:tc>
                  <a:txBody>
                    <a:bodyPr/>
                    <a:lstStyle/>
                    <a:p>
                      <a:pPr>
                        <a:lnSpc>
                          <a:spcPct val="107000"/>
                        </a:lnSpc>
                        <a:spcAft>
                          <a:spcPts val="800"/>
                        </a:spcAft>
                      </a:pPr>
                      <a:r>
                        <a:rPr lang="en-GB" sz="900">
                          <a:effectLst/>
                        </a:rPr>
                        <a:t>FOM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r">
                        <a:lnSpc>
                          <a:spcPct val="107000"/>
                        </a:lnSpc>
                        <a:spcAft>
                          <a:spcPts val="800"/>
                        </a:spcAft>
                      </a:pPr>
                      <a:r>
                        <a:rPr lang="en-GB" sz="900">
                          <a:effectLst/>
                        </a:rPr>
                        <a:t>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1571667578"/>
                  </a:ext>
                </a:extLst>
              </a:tr>
              <a:tr h="152400">
                <a:tc>
                  <a:txBody>
                    <a:bodyPr/>
                    <a:lstStyle/>
                    <a:p>
                      <a:pPr>
                        <a:lnSpc>
                          <a:spcPct val="107000"/>
                        </a:lnSpc>
                        <a:spcAft>
                          <a:spcPts val="800"/>
                        </a:spcAft>
                      </a:pPr>
                      <a:r>
                        <a:rPr lang="en-GB" sz="900">
                          <a:effectLst/>
                        </a:rPr>
                        <a:t>DMQ</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r">
                        <a:lnSpc>
                          <a:spcPct val="107000"/>
                        </a:lnSpc>
                        <a:spcAft>
                          <a:spcPts val="800"/>
                        </a:spcAft>
                      </a:pPr>
                      <a:r>
                        <a:rPr lang="en-GB" sz="900">
                          <a:effectLst/>
                        </a:rPr>
                        <a:t>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481909804"/>
                  </a:ext>
                </a:extLst>
              </a:tr>
              <a:tr h="152400">
                <a:tc>
                  <a:txBody>
                    <a:bodyPr/>
                    <a:lstStyle/>
                    <a:p>
                      <a:pPr>
                        <a:lnSpc>
                          <a:spcPct val="107000"/>
                        </a:lnSpc>
                        <a:spcAft>
                          <a:spcPts val="800"/>
                        </a:spcAft>
                      </a:pPr>
                      <a:r>
                        <a:rPr lang="en-GB" sz="900">
                          <a:effectLst/>
                        </a:rPr>
                        <a:t>Bulk STE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algn="r">
                        <a:lnSpc>
                          <a:spcPct val="107000"/>
                        </a:lnSpc>
                        <a:spcAft>
                          <a:spcPts val="800"/>
                        </a:spcAft>
                      </a:pPr>
                      <a:r>
                        <a:rPr lang="en-GB" sz="900">
                          <a:effectLst/>
                        </a:rPr>
                        <a:t>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897615420"/>
                  </a:ext>
                </a:extLst>
              </a:tr>
            </a:tbl>
          </a:graphicData>
        </a:graphic>
      </p:graphicFrame>
    </p:spTree>
    <p:extLst>
      <p:ext uri="{BB962C8B-B14F-4D97-AF65-F5344CB8AC3E}">
        <p14:creationId xmlns:p14="http://schemas.microsoft.com/office/powerpoint/2010/main" val="1440704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96F5F94-18A9-1DC1-6388-6D1720CFC9AE}"/>
              </a:ext>
            </a:extLst>
          </p:cNvPr>
          <p:cNvSpPr/>
          <p:nvPr/>
        </p:nvSpPr>
        <p:spPr>
          <a:xfrm>
            <a:off x="1387951" y="1878736"/>
            <a:ext cx="1476044" cy="930365"/>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598">
              <a:solidFill>
                <a:srgbClr val="3E5AA8"/>
              </a:solidFill>
              <a:latin typeface="Arial"/>
            </a:endParaRPr>
          </a:p>
          <a:p>
            <a:pPr algn="ctr" defTabSz="685800"/>
            <a:r>
              <a:rPr lang="en-US" sz="1199">
                <a:solidFill>
                  <a:srgbClr val="3E5AA8"/>
                </a:solidFill>
                <a:latin typeface="Arial"/>
              </a:rPr>
              <a:t>XRN 5556.b </a:t>
            </a:r>
          </a:p>
          <a:p>
            <a:pPr algn="ctr" defTabSz="685800"/>
            <a:endParaRPr lang="en-US" sz="1598">
              <a:solidFill>
                <a:srgbClr val="3E5AA8"/>
              </a:solidFill>
              <a:latin typeface="Arial"/>
            </a:endParaRPr>
          </a:p>
          <a:p>
            <a:pPr algn="ctr" defTabSz="685800"/>
            <a:endParaRPr lang="en-US" sz="1598">
              <a:solidFill>
                <a:srgbClr val="3E5AA8"/>
              </a:solidFill>
              <a:latin typeface="Arial"/>
            </a:endParaRPr>
          </a:p>
          <a:p>
            <a:pPr algn="ctr" defTabSz="685800"/>
            <a:endParaRPr lang="en-US" sz="1598">
              <a:solidFill>
                <a:srgbClr val="3E5AA8"/>
              </a:solidFill>
              <a:latin typeface="Arial"/>
            </a:endParaRPr>
          </a:p>
          <a:p>
            <a:pPr algn="ctr" defTabSz="685800"/>
            <a:endParaRPr lang="en-US" sz="1598">
              <a:solidFill>
                <a:srgbClr val="3E5AA8"/>
              </a:solidFill>
              <a:latin typeface="Arial"/>
            </a:endParaRPr>
          </a:p>
        </p:txBody>
      </p:sp>
      <p:sp>
        <p:nvSpPr>
          <p:cNvPr id="30" name="Rounded Rectangle 29">
            <a:extLst>
              <a:ext uri="{FF2B5EF4-FFF2-40B4-BE49-F238E27FC236}">
                <a16:creationId xmlns:a16="http://schemas.microsoft.com/office/drawing/2014/main" id="{80B7E0E9-E6EE-FF5F-8F67-6E0E1F7613F1}"/>
              </a:ext>
            </a:extLst>
          </p:cNvPr>
          <p:cNvSpPr/>
          <p:nvPr/>
        </p:nvSpPr>
        <p:spPr>
          <a:xfrm>
            <a:off x="6965473" y="4483983"/>
            <a:ext cx="2088087" cy="505802"/>
          </a:xfrm>
          <a:prstGeom prst="roundRect">
            <a:avLst/>
          </a:prstGeom>
          <a:solidFill>
            <a:srgbClr val="BAABE9"/>
          </a:solidFill>
        </p:spPr>
        <p:txBody>
          <a:bodyPr wrap="square" lIns="0" tIns="0" rIns="0" bIns="0" rtlCol="0" anchor="ctr"/>
          <a:lstStyle/>
          <a:p>
            <a:pPr defTabSz="685800"/>
            <a:endParaRPr lang="en-US" sz="1798">
              <a:solidFill>
                <a:prstClr val="black"/>
              </a:solidFill>
              <a:latin typeface="Arial"/>
            </a:endParaRPr>
          </a:p>
        </p:txBody>
      </p:sp>
      <p:sp>
        <p:nvSpPr>
          <p:cNvPr id="29" name="Rounded Rectangle 28">
            <a:extLst>
              <a:ext uri="{FF2B5EF4-FFF2-40B4-BE49-F238E27FC236}">
                <a16:creationId xmlns:a16="http://schemas.microsoft.com/office/drawing/2014/main" id="{BEC74D85-66CF-4A1E-60F4-A85C11DD4094}"/>
              </a:ext>
            </a:extLst>
          </p:cNvPr>
          <p:cNvSpPr/>
          <p:nvPr/>
        </p:nvSpPr>
        <p:spPr>
          <a:xfrm>
            <a:off x="4842824" y="4483983"/>
            <a:ext cx="2088087" cy="505802"/>
          </a:xfrm>
          <a:prstGeom prst="roundRect">
            <a:avLst/>
          </a:prstGeom>
          <a:solidFill>
            <a:srgbClr val="FFE3A3"/>
          </a:solidFill>
        </p:spPr>
        <p:txBody>
          <a:bodyPr wrap="square" lIns="0" tIns="0" rIns="0" bIns="0" rtlCol="0" anchor="ctr"/>
          <a:lstStyle/>
          <a:p>
            <a:pPr defTabSz="685800"/>
            <a:endParaRPr lang="en-US" sz="1798">
              <a:solidFill>
                <a:prstClr val="black"/>
              </a:solidFill>
              <a:latin typeface="Arial"/>
            </a:endParaRPr>
          </a:p>
        </p:txBody>
      </p:sp>
      <p:sp>
        <p:nvSpPr>
          <p:cNvPr id="28" name="Rounded Rectangle 27">
            <a:extLst>
              <a:ext uri="{FF2B5EF4-FFF2-40B4-BE49-F238E27FC236}">
                <a16:creationId xmlns:a16="http://schemas.microsoft.com/office/drawing/2014/main" id="{91E18BD7-67BC-7D49-6B22-153852D8E444}"/>
              </a:ext>
            </a:extLst>
          </p:cNvPr>
          <p:cNvSpPr/>
          <p:nvPr/>
        </p:nvSpPr>
        <p:spPr>
          <a:xfrm>
            <a:off x="2720174" y="4483983"/>
            <a:ext cx="2088087" cy="505802"/>
          </a:xfrm>
          <a:prstGeom prst="roundRect">
            <a:avLst/>
          </a:prstGeom>
          <a:solidFill>
            <a:srgbClr val="A3E9C7"/>
          </a:solidFill>
        </p:spPr>
        <p:txBody>
          <a:bodyPr wrap="square" lIns="0" tIns="0" rIns="0" bIns="0" rtlCol="0" anchor="ctr"/>
          <a:lstStyle/>
          <a:p>
            <a:pPr defTabSz="685800"/>
            <a:endParaRPr lang="en-US" sz="1798">
              <a:solidFill>
                <a:prstClr val="black"/>
              </a:solidFill>
              <a:latin typeface="Arial"/>
            </a:endParaRPr>
          </a:p>
        </p:txBody>
      </p:sp>
      <p:sp>
        <p:nvSpPr>
          <p:cNvPr id="27" name="Rounded Rectangle 26">
            <a:extLst>
              <a:ext uri="{FF2B5EF4-FFF2-40B4-BE49-F238E27FC236}">
                <a16:creationId xmlns:a16="http://schemas.microsoft.com/office/drawing/2014/main" id="{0BCF459A-378B-4819-4745-9C589A0963B6}"/>
              </a:ext>
            </a:extLst>
          </p:cNvPr>
          <p:cNvSpPr/>
          <p:nvPr/>
        </p:nvSpPr>
        <p:spPr>
          <a:xfrm>
            <a:off x="597524" y="4483983"/>
            <a:ext cx="2088087" cy="505802"/>
          </a:xfrm>
          <a:prstGeom prst="roundRect">
            <a:avLst/>
          </a:prstGeom>
          <a:solidFill>
            <a:srgbClr val="A1D3F1"/>
          </a:solidFill>
        </p:spPr>
        <p:txBody>
          <a:bodyPr wrap="square" lIns="0" tIns="0" rIns="0" bIns="0" rtlCol="0" anchor="ctr"/>
          <a:lstStyle/>
          <a:p>
            <a:pPr defTabSz="685800"/>
            <a:endParaRPr lang="en-US" sz="1798">
              <a:solidFill>
                <a:prstClr val="black"/>
              </a:solidFill>
              <a:latin typeface="Arial"/>
            </a:endParaRPr>
          </a:p>
        </p:txBody>
      </p:sp>
      <p:sp>
        <p:nvSpPr>
          <p:cNvPr id="2" name="TextBox 1">
            <a:extLst>
              <a:ext uri="{FF2B5EF4-FFF2-40B4-BE49-F238E27FC236}">
                <a16:creationId xmlns:a16="http://schemas.microsoft.com/office/drawing/2014/main" id="{77586845-2A2E-1340-1DC6-1B2E9CAA2CA7}"/>
              </a:ext>
            </a:extLst>
          </p:cNvPr>
          <p:cNvSpPr txBox="1"/>
          <p:nvPr/>
        </p:nvSpPr>
        <p:spPr>
          <a:xfrm rot="16200000">
            <a:off x="-1506332" y="2448013"/>
            <a:ext cx="3777769" cy="227931"/>
          </a:xfrm>
          <a:prstGeom prst="rect">
            <a:avLst/>
          </a:prstGeom>
        </p:spPr>
        <p:txBody>
          <a:bodyPr vert="horz" wrap="square" lIns="0" tIns="12684" rIns="0" bIns="0" rtlCol="0">
            <a:spAutoFit/>
          </a:bodyPr>
          <a:lstStyle/>
          <a:p>
            <a:pPr marL="12050" algn="ctr" defTabSz="685800">
              <a:spcBef>
                <a:spcPts val="100"/>
              </a:spcBef>
              <a:tabLst>
                <a:tab pos="162361" algn="l"/>
              </a:tabLst>
            </a:pPr>
            <a:r>
              <a:rPr lang="en-US" sz="1398">
                <a:solidFill>
                  <a:srgbClr val="304A90"/>
                </a:solidFill>
                <a:latin typeface="Poppins Medium"/>
                <a:cs typeface="Poppins Medium"/>
              </a:rPr>
              <a:t>Release Content</a:t>
            </a:r>
          </a:p>
        </p:txBody>
      </p:sp>
      <p:sp>
        <p:nvSpPr>
          <p:cNvPr id="4" name="TextBox 3">
            <a:extLst>
              <a:ext uri="{FF2B5EF4-FFF2-40B4-BE49-F238E27FC236}">
                <a16:creationId xmlns:a16="http://schemas.microsoft.com/office/drawing/2014/main" id="{E7E4FBD8-AA64-A9D9-006F-5F1CF319D24B}"/>
              </a:ext>
            </a:extLst>
          </p:cNvPr>
          <p:cNvSpPr txBox="1"/>
          <p:nvPr/>
        </p:nvSpPr>
        <p:spPr>
          <a:xfrm>
            <a:off x="1445567" y="4642470"/>
            <a:ext cx="387286" cy="197346"/>
          </a:xfrm>
          <a:prstGeom prst="rect">
            <a:avLst/>
          </a:prstGeom>
        </p:spPr>
        <p:txBody>
          <a:bodyPr vert="horz" wrap="none" lIns="0" tIns="12684" rIns="0" bIns="0" rtlCol="0">
            <a:spAutoFit/>
          </a:bodyPr>
          <a:lstStyle/>
          <a:p>
            <a:pPr marL="12050" defTabSz="685800">
              <a:spcBef>
                <a:spcPts val="100"/>
              </a:spcBef>
              <a:tabLst>
                <a:tab pos="162361" algn="l"/>
              </a:tabLst>
            </a:pPr>
            <a:r>
              <a:rPr lang="en-US" sz="1199">
                <a:solidFill>
                  <a:srgbClr val="3E5AA8"/>
                </a:solidFill>
                <a:latin typeface="Poppins Medium"/>
                <a:cs typeface="Poppins Medium"/>
              </a:rPr>
              <a:t>Now </a:t>
            </a:r>
          </a:p>
        </p:txBody>
      </p:sp>
      <p:sp>
        <p:nvSpPr>
          <p:cNvPr id="5" name="TextBox 4">
            <a:extLst>
              <a:ext uri="{FF2B5EF4-FFF2-40B4-BE49-F238E27FC236}">
                <a16:creationId xmlns:a16="http://schemas.microsoft.com/office/drawing/2014/main" id="{B7A0594E-633A-77B0-096A-6689634D0DB4}"/>
              </a:ext>
            </a:extLst>
          </p:cNvPr>
          <p:cNvSpPr txBox="1"/>
          <p:nvPr/>
        </p:nvSpPr>
        <p:spPr>
          <a:xfrm>
            <a:off x="3545450" y="4658583"/>
            <a:ext cx="352019" cy="197346"/>
          </a:xfrm>
          <a:prstGeom prst="rect">
            <a:avLst/>
          </a:prstGeom>
        </p:spPr>
        <p:txBody>
          <a:bodyPr vert="horz" wrap="none" lIns="0" tIns="12684" rIns="0" bIns="0" rtlCol="0">
            <a:spAutoFit/>
          </a:bodyPr>
          <a:lstStyle/>
          <a:p>
            <a:pPr marL="12050" defTabSz="685800">
              <a:spcBef>
                <a:spcPts val="100"/>
              </a:spcBef>
              <a:tabLst>
                <a:tab pos="162361" algn="l"/>
              </a:tabLst>
            </a:pPr>
            <a:r>
              <a:rPr lang="en-US" sz="1199">
                <a:solidFill>
                  <a:srgbClr val="3E5AA8"/>
                </a:solidFill>
                <a:latin typeface="Poppins Medium"/>
                <a:cs typeface="Poppins Medium"/>
              </a:rPr>
              <a:t>Next</a:t>
            </a:r>
          </a:p>
        </p:txBody>
      </p:sp>
      <p:sp>
        <p:nvSpPr>
          <p:cNvPr id="6" name="TextBox 5">
            <a:extLst>
              <a:ext uri="{FF2B5EF4-FFF2-40B4-BE49-F238E27FC236}">
                <a16:creationId xmlns:a16="http://schemas.microsoft.com/office/drawing/2014/main" id="{A0A2A366-2B6A-3E49-D612-811E3FA4199A}"/>
              </a:ext>
            </a:extLst>
          </p:cNvPr>
          <p:cNvSpPr txBox="1"/>
          <p:nvPr/>
        </p:nvSpPr>
        <p:spPr>
          <a:xfrm>
            <a:off x="5561379" y="4642470"/>
            <a:ext cx="396904" cy="197346"/>
          </a:xfrm>
          <a:prstGeom prst="rect">
            <a:avLst/>
          </a:prstGeom>
        </p:spPr>
        <p:txBody>
          <a:bodyPr vert="horz" wrap="none" lIns="0" tIns="12684" rIns="0" bIns="0" rtlCol="0">
            <a:spAutoFit/>
          </a:bodyPr>
          <a:lstStyle/>
          <a:p>
            <a:pPr marL="12050" defTabSz="685800">
              <a:spcBef>
                <a:spcPts val="100"/>
              </a:spcBef>
              <a:tabLst>
                <a:tab pos="162361" algn="l"/>
              </a:tabLst>
            </a:pPr>
            <a:r>
              <a:rPr lang="en-US" sz="1199">
                <a:solidFill>
                  <a:srgbClr val="3E5AA8"/>
                </a:solidFill>
                <a:latin typeface="Poppins Medium"/>
                <a:cs typeface="Poppins Medium"/>
              </a:rPr>
              <a:t>Later</a:t>
            </a:r>
          </a:p>
        </p:txBody>
      </p:sp>
      <p:sp>
        <p:nvSpPr>
          <p:cNvPr id="7" name="TextBox 6">
            <a:extLst>
              <a:ext uri="{FF2B5EF4-FFF2-40B4-BE49-F238E27FC236}">
                <a16:creationId xmlns:a16="http://schemas.microsoft.com/office/drawing/2014/main" id="{7DCDE1EA-8C78-358C-7324-5BE902109265}"/>
              </a:ext>
            </a:extLst>
          </p:cNvPr>
          <p:cNvSpPr txBox="1"/>
          <p:nvPr/>
        </p:nvSpPr>
        <p:spPr>
          <a:xfrm>
            <a:off x="7464030" y="4642470"/>
            <a:ext cx="914674" cy="197346"/>
          </a:xfrm>
          <a:prstGeom prst="rect">
            <a:avLst/>
          </a:prstGeom>
        </p:spPr>
        <p:txBody>
          <a:bodyPr vert="horz" wrap="none" lIns="0" tIns="12684" rIns="0" bIns="0" rtlCol="0">
            <a:spAutoFit/>
          </a:bodyPr>
          <a:lstStyle/>
          <a:p>
            <a:pPr marL="12050" defTabSz="685800">
              <a:spcBef>
                <a:spcPts val="100"/>
              </a:spcBef>
              <a:tabLst>
                <a:tab pos="162361" algn="l"/>
              </a:tabLst>
            </a:pPr>
            <a:r>
              <a:rPr lang="en-US" sz="1199">
                <a:solidFill>
                  <a:srgbClr val="3E5AA8"/>
                </a:solidFill>
                <a:latin typeface="Poppins Medium"/>
                <a:cs typeface="Poppins Medium"/>
              </a:rPr>
              <a:t>A little Later</a:t>
            </a:r>
          </a:p>
        </p:txBody>
      </p:sp>
      <p:sp>
        <p:nvSpPr>
          <p:cNvPr id="9" name="Rectangle: Rounded Corners 6">
            <a:extLst>
              <a:ext uri="{FF2B5EF4-FFF2-40B4-BE49-F238E27FC236}">
                <a16:creationId xmlns:a16="http://schemas.microsoft.com/office/drawing/2014/main" id="{A1F798BE-815E-106A-EA9B-7A997675AA7A}"/>
              </a:ext>
            </a:extLst>
          </p:cNvPr>
          <p:cNvSpPr/>
          <p:nvPr/>
        </p:nvSpPr>
        <p:spPr>
          <a:xfrm>
            <a:off x="964794" y="1045183"/>
            <a:ext cx="1256100" cy="74914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GB" sz="799">
                <a:solidFill>
                  <a:sysClr val="windowText" lastClr="000000"/>
                </a:solidFill>
                <a:latin typeface="Arial"/>
                <a:cs typeface="Poppins Medium"/>
              </a:rPr>
              <a:t>Supplier Theft of Gas (SUT)</a:t>
            </a:r>
          </a:p>
          <a:p>
            <a:pPr algn="ctr" defTabSz="685800"/>
            <a:r>
              <a:rPr lang="en-GB" sz="799">
                <a:solidFill>
                  <a:sysClr val="windowText" lastClr="000000"/>
                </a:solidFill>
                <a:latin typeface="Arial"/>
                <a:cs typeface="Poppins Medium"/>
              </a:rPr>
              <a:t>Meter Number Creation (MNC)</a:t>
            </a:r>
            <a:endParaRPr lang="en-GB" sz="799">
              <a:solidFill>
                <a:sysClr val="windowText" lastClr="000000"/>
              </a:solidFill>
              <a:latin typeface="Arial"/>
            </a:endParaRPr>
          </a:p>
        </p:txBody>
      </p:sp>
      <p:sp>
        <p:nvSpPr>
          <p:cNvPr id="10" name="Rectangle: Rounded Corners 6">
            <a:extLst>
              <a:ext uri="{FF2B5EF4-FFF2-40B4-BE49-F238E27FC236}">
                <a16:creationId xmlns:a16="http://schemas.microsoft.com/office/drawing/2014/main" id="{78BB2EDC-88DD-259B-D035-ED156BA93DA8}"/>
              </a:ext>
            </a:extLst>
          </p:cNvPr>
          <p:cNvSpPr/>
          <p:nvPr/>
        </p:nvSpPr>
        <p:spPr>
          <a:xfrm>
            <a:off x="1533754" y="2024951"/>
            <a:ext cx="1256099" cy="5403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GB" sz="799">
                <a:solidFill>
                  <a:sysClr val="windowText" lastClr="000000"/>
                </a:solidFill>
                <a:latin typeface="Arial"/>
                <a:cs typeface="Poppins Medium"/>
              </a:rPr>
              <a:t>Duplicate MPRNs (DUP)</a:t>
            </a:r>
          </a:p>
          <a:p>
            <a:pPr algn="ctr" defTabSz="685800"/>
            <a:r>
              <a:rPr lang="en-GB" sz="799">
                <a:solidFill>
                  <a:sysClr val="windowText" lastClr="000000"/>
                </a:solidFill>
                <a:latin typeface="Arial"/>
                <a:cs typeface="Poppins Medium"/>
              </a:rPr>
              <a:t>Set to Extinct</a:t>
            </a:r>
          </a:p>
        </p:txBody>
      </p:sp>
      <p:sp>
        <p:nvSpPr>
          <p:cNvPr id="12" name="Rectangle: Rounded Corners 6">
            <a:extLst>
              <a:ext uri="{FF2B5EF4-FFF2-40B4-BE49-F238E27FC236}">
                <a16:creationId xmlns:a16="http://schemas.microsoft.com/office/drawing/2014/main" id="{755BDA16-1DBB-5907-81A1-F7BC0C6BD851}"/>
              </a:ext>
            </a:extLst>
          </p:cNvPr>
          <p:cNvSpPr/>
          <p:nvPr/>
        </p:nvSpPr>
        <p:spPr>
          <a:xfrm>
            <a:off x="2614368" y="1037810"/>
            <a:ext cx="931082" cy="5403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GB" sz="799">
                <a:solidFill>
                  <a:sysClr val="windowText" lastClr="000000"/>
                </a:solidFill>
                <a:latin typeface="Arial"/>
                <a:cs typeface="Poppins Medium"/>
              </a:rPr>
              <a:t>Isolations</a:t>
            </a:r>
          </a:p>
          <a:p>
            <a:pPr algn="ctr" defTabSz="685800"/>
            <a:r>
              <a:rPr lang="en-GB" sz="799">
                <a:solidFill>
                  <a:sysClr val="windowText" lastClr="000000"/>
                </a:solidFill>
                <a:latin typeface="Arial"/>
                <a:cs typeface="Poppins Medium"/>
              </a:rPr>
              <a:t> (ISO) </a:t>
            </a:r>
          </a:p>
          <a:p>
            <a:pPr algn="ctr" defTabSz="685800"/>
            <a:r>
              <a:rPr lang="en-GB" sz="799">
                <a:solidFill>
                  <a:sysClr val="windowText" lastClr="000000"/>
                </a:solidFill>
                <a:latin typeface="Arial"/>
                <a:cs typeface="Poppins Medium"/>
              </a:rPr>
              <a:t>Dead to Live  </a:t>
            </a:r>
          </a:p>
          <a:p>
            <a:pPr algn="ctr" defTabSz="685800"/>
            <a:r>
              <a:rPr lang="en-GB" sz="799">
                <a:solidFill>
                  <a:sysClr val="windowText" lastClr="000000"/>
                </a:solidFill>
                <a:latin typeface="Arial"/>
                <a:cs typeface="Poppins Medium"/>
              </a:rPr>
              <a:t>(DTL)</a:t>
            </a:r>
          </a:p>
        </p:txBody>
      </p:sp>
      <p:sp>
        <p:nvSpPr>
          <p:cNvPr id="13" name="Rectangle: Rounded Corners 6">
            <a:extLst>
              <a:ext uri="{FF2B5EF4-FFF2-40B4-BE49-F238E27FC236}">
                <a16:creationId xmlns:a16="http://schemas.microsoft.com/office/drawing/2014/main" id="{6FBB5F2F-F270-7E43-6CAC-C1685E180B50}"/>
              </a:ext>
            </a:extLst>
          </p:cNvPr>
          <p:cNvSpPr/>
          <p:nvPr/>
        </p:nvSpPr>
        <p:spPr>
          <a:xfrm>
            <a:off x="2682911" y="3008858"/>
            <a:ext cx="885274"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GB" sz="799">
                <a:solidFill>
                  <a:sysClr val="windowText" lastClr="000000"/>
                </a:solidFill>
                <a:latin typeface="Arial"/>
                <a:cs typeface="Poppins Medium"/>
              </a:rPr>
              <a:t>DUP Enhancements</a:t>
            </a:r>
          </a:p>
        </p:txBody>
      </p:sp>
      <p:sp>
        <p:nvSpPr>
          <p:cNvPr id="14" name="Rectangle: Rounded Corners 6">
            <a:extLst>
              <a:ext uri="{FF2B5EF4-FFF2-40B4-BE49-F238E27FC236}">
                <a16:creationId xmlns:a16="http://schemas.microsoft.com/office/drawing/2014/main" id="{6403D819-B072-083C-5781-895766C8804B}"/>
              </a:ext>
            </a:extLst>
          </p:cNvPr>
          <p:cNvSpPr/>
          <p:nvPr/>
        </p:nvSpPr>
        <p:spPr>
          <a:xfrm>
            <a:off x="2682910" y="3744318"/>
            <a:ext cx="931082"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GB" sz="799">
                <a:solidFill>
                  <a:sysClr val="windowText" lastClr="000000"/>
                </a:solidFill>
                <a:latin typeface="Arial"/>
                <a:cs typeface="Poppins Medium"/>
              </a:rPr>
              <a:t>Generic to desk workflows – AGG, PSI, PSR</a:t>
            </a:r>
            <a:endParaRPr lang="en-GB" sz="799">
              <a:solidFill>
                <a:sysClr val="windowText" lastClr="000000"/>
              </a:solidFill>
              <a:latin typeface="Arial"/>
            </a:endParaRPr>
          </a:p>
        </p:txBody>
      </p:sp>
      <p:sp>
        <p:nvSpPr>
          <p:cNvPr id="15" name="Rectangle: Rounded Corners 6">
            <a:extLst>
              <a:ext uri="{FF2B5EF4-FFF2-40B4-BE49-F238E27FC236}">
                <a16:creationId xmlns:a16="http://schemas.microsoft.com/office/drawing/2014/main" id="{E9AD0A79-C370-1EA8-1B5D-C04A36675253}"/>
              </a:ext>
            </a:extLst>
          </p:cNvPr>
          <p:cNvSpPr/>
          <p:nvPr/>
        </p:nvSpPr>
        <p:spPr>
          <a:xfrm>
            <a:off x="3695380" y="1030617"/>
            <a:ext cx="927347" cy="547575"/>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GB" sz="799">
                <a:solidFill>
                  <a:sysClr val="windowText" lastClr="000000"/>
                </a:solidFill>
                <a:latin typeface="Arial"/>
                <a:cs typeface="Poppins Medium"/>
              </a:rPr>
              <a:t>Address Amendments (ADD/ UNC)</a:t>
            </a:r>
          </a:p>
        </p:txBody>
      </p:sp>
      <p:sp>
        <p:nvSpPr>
          <p:cNvPr id="16" name="Rectangle: Rounded Corners 6">
            <a:extLst>
              <a:ext uri="{FF2B5EF4-FFF2-40B4-BE49-F238E27FC236}">
                <a16:creationId xmlns:a16="http://schemas.microsoft.com/office/drawing/2014/main" id="{B5F6C26F-53F6-5D9E-9198-89DF28223690}"/>
              </a:ext>
            </a:extLst>
          </p:cNvPr>
          <p:cNvSpPr/>
          <p:nvPr/>
        </p:nvSpPr>
        <p:spPr>
          <a:xfrm>
            <a:off x="3740390" y="3012430"/>
            <a:ext cx="1256099"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GB" sz="799">
                <a:solidFill>
                  <a:sysClr val="windowText" lastClr="000000"/>
                </a:solidFill>
                <a:latin typeface="Arial"/>
                <a:cs typeface="Poppins Medium"/>
              </a:rPr>
              <a:t>Enhancements to MNC Process including Network</a:t>
            </a:r>
          </a:p>
        </p:txBody>
      </p:sp>
      <p:sp>
        <p:nvSpPr>
          <p:cNvPr id="17" name="Rectangle: Rounded Corners 6">
            <a:extLst>
              <a:ext uri="{FF2B5EF4-FFF2-40B4-BE49-F238E27FC236}">
                <a16:creationId xmlns:a16="http://schemas.microsoft.com/office/drawing/2014/main" id="{31E96A15-61BD-76E7-7EBB-33004D49ACFD}"/>
              </a:ext>
            </a:extLst>
          </p:cNvPr>
          <p:cNvSpPr/>
          <p:nvPr/>
        </p:nvSpPr>
        <p:spPr>
          <a:xfrm>
            <a:off x="3740390" y="3738115"/>
            <a:ext cx="1256099"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GB" sz="799">
                <a:solidFill>
                  <a:sysClr val="windowText" lastClr="000000"/>
                </a:solidFill>
                <a:latin typeface="Arial"/>
                <a:cs typeface="Poppins Medium"/>
              </a:rPr>
              <a:t>Generic to desk </a:t>
            </a:r>
          </a:p>
          <a:p>
            <a:pPr algn="ctr" defTabSz="685800"/>
            <a:r>
              <a:rPr lang="en-GB" sz="799">
                <a:solidFill>
                  <a:sysClr val="windowText" lastClr="000000"/>
                </a:solidFill>
                <a:latin typeface="Arial"/>
                <a:cs typeface="Poppins Medium"/>
              </a:rPr>
              <a:t>workflows – GIC</a:t>
            </a:r>
            <a:endParaRPr lang="en-GB" sz="799">
              <a:solidFill>
                <a:sysClr val="windowText" lastClr="000000"/>
              </a:solidFill>
              <a:latin typeface="Arial"/>
            </a:endParaRPr>
          </a:p>
        </p:txBody>
      </p:sp>
      <p:sp>
        <p:nvSpPr>
          <p:cNvPr id="18" name="TextBox 17">
            <a:extLst>
              <a:ext uri="{FF2B5EF4-FFF2-40B4-BE49-F238E27FC236}">
                <a16:creationId xmlns:a16="http://schemas.microsoft.com/office/drawing/2014/main" id="{402E6CFC-8B60-2534-1809-9C4DBAE10D6C}"/>
              </a:ext>
            </a:extLst>
          </p:cNvPr>
          <p:cNvSpPr txBox="1"/>
          <p:nvPr/>
        </p:nvSpPr>
        <p:spPr>
          <a:xfrm rot="16200000">
            <a:off x="-61496" y="1520886"/>
            <a:ext cx="1431120" cy="227931"/>
          </a:xfrm>
          <a:prstGeom prst="rect">
            <a:avLst/>
          </a:prstGeom>
        </p:spPr>
        <p:txBody>
          <a:bodyPr vert="horz" wrap="square" lIns="0" tIns="12684" rIns="0" bIns="0" rtlCol="0">
            <a:spAutoFit/>
          </a:bodyPr>
          <a:lstStyle/>
          <a:p>
            <a:pPr marL="12050" algn="ctr" defTabSz="685800">
              <a:spcBef>
                <a:spcPts val="100"/>
              </a:spcBef>
              <a:tabLst>
                <a:tab pos="162361" algn="l"/>
              </a:tabLst>
            </a:pPr>
            <a:r>
              <a:rPr lang="en-US" sz="1398">
                <a:solidFill>
                  <a:srgbClr val="304A90"/>
                </a:solidFill>
                <a:latin typeface="Poppins Medium"/>
                <a:cs typeface="Poppins Medium"/>
              </a:rPr>
              <a:t>Main  Release</a:t>
            </a:r>
          </a:p>
        </p:txBody>
      </p:sp>
      <p:sp>
        <p:nvSpPr>
          <p:cNvPr id="19" name="TextBox 18">
            <a:extLst>
              <a:ext uri="{FF2B5EF4-FFF2-40B4-BE49-F238E27FC236}">
                <a16:creationId xmlns:a16="http://schemas.microsoft.com/office/drawing/2014/main" id="{A2175A3B-05E7-98CF-F645-144828B3F0AA}"/>
              </a:ext>
            </a:extLst>
          </p:cNvPr>
          <p:cNvSpPr txBox="1"/>
          <p:nvPr/>
        </p:nvSpPr>
        <p:spPr>
          <a:xfrm rot="16200000">
            <a:off x="-175538" y="3271549"/>
            <a:ext cx="1944126" cy="443054"/>
          </a:xfrm>
          <a:prstGeom prst="rect">
            <a:avLst/>
          </a:prstGeom>
        </p:spPr>
        <p:txBody>
          <a:bodyPr vert="horz" wrap="square" lIns="0" tIns="12684" rIns="0" bIns="0" rtlCol="0">
            <a:spAutoFit/>
          </a:bodyPr>
          <a:lstStyle/>
          <a:p>
            <a:pPr marL="12050" algn="ctr" defTabSz="685800">
              <a:spcBef>
                <a:spcPts val="100"/>
              </a:spcBef>
              <a:tabLst>
                <a:tab pos="162361" algn="l"/>
              </a:tabLst>
            </a:pPr>
            <a:r>
              <a:rPr lang="en-US" sz="1398">
                <a:solidFill>
                  <a:srgbClr val="304A90"/>
                </a:solidFill>
                <a:latin typeface="Poppins Medium"/>
                <a:cs typeface="Poppins Medium"/>
              </a:rPr>
              <a:t>Additional Stretch Enhancements</a:t>
            </a:r>
          </a:p>
        </p:txBody>
      </p:sp>
      <p:sp>
        <p:nvSpPr>
          <p:cNvPr id="20" name="Rectangle: Rounded Corners 6">
            <a:extLst>
              <a:ext uri="{FF2B5EF4-FFF2-40B4-BE49-F238E27FC236}">
                <a16:creationId xmlns:a16="http://schemas.microsoft.com/office/drawing/2014/main" id="{B9BEDB03-4126-5E27-50D4-16B1558B873D}"/>
              </a:ext>
            </a:extLst>
          </p:cNvPr>
          <p:cNvSpPr/>
          <p:nvPr/>
        </p:nvSpPr>
        <p:spPr>
          <a:xfrm>
            <a:off x="4745498" y="998512"/>
            <a:ext cx="1515991" cy="1250883"/>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GB" sz="799">
                <a:solidFill>
                  <a:sysClr val="windowText" lastClr="000000"/>
                </a:solidFill>
                <a:latin typeface="Arial"/>
                <a:cs typeface="Poppins Medium"/>
              </a:rPr>
              <a:t>Request for Adjustment (RFA)</a:t>
            </a:r>
          </a:p>
          <a:p>
            <a:pPr algn="ctr" defTabSz="685800"/>
            <a:r>
              <a:rPr lang="en-GB" sz="799">
                <a:solidFill>
                  <a:sysClr val="windowText" lastClr="000000"/>
                </a:solidFill>
                <a:latin typeface="Arial"/>
                <a:cs typeface="Poppins Medium"/>
              </a:rPr>
              <a:t>Consumption Dispute Query (CDQ)</a:t>
            </a:r>
          </a:p>
          <a:p>
            <a:pPr algn="ctr" defTabSz="685800"/>
            <a:r>
              <a:rPr lang="en-GB" sz="799">
                <a:solidFill>
                  <a:sysClr val="windowText" lastClr="000000"/>
                </a:solidFill>
                <a:latin typeface="Arial"/>
                <a:cs typeface="Poppins Medium"/>
              </a:rPr>
              <a:t>Theft of Gas </a:t>
            </a:r>
          </a:p>
          <a:p>
            <a:pPr algn="ctr" defTabSz="685800"/>
            <a:r>
              <a:rPr lang="en-GB" sz="799">
                <a:solidFill>
                  <a:sysClr val="windowText" lastClr="000000"/>
                </a:solidFill>
                <a:latin typeface="Arial"/>
                <a:cs typeface="Poppins Medium"/>
              </a:rPr>
              <a:t> (TOG)– </a:t>
            </a:r>
          </a:p>
          <a:p>
            <a:pPr algn="ctr" defTabSz="685800"/>
            <a:r>
              <a:rPr lang="en-GB" sz="799">
                <a:solidFill>
                  <a:sysClr val="windowText" lastClr="000000"/>
                </a:solidFill>
                <a:latin typeface="Arial"/>
                <a:cs typeface="Poppins Medium"/>
              </a:rPr>
              <a:t>Network Raised</a:t>
            </a:r>
          </a:p>
        </p:txBody>
      </p:sp>
      <p:sp>
        <p:nvSpPr>
          <p:cNvPr id="21" name="Rectangle: Rounded Corners 6">
            <a:extLst>
              <a:ext uri="{FF2B5EF4-FFF2-40B4-BE49-F238E27FC236}">
                <a16:creationId xmlns:a16="http://schemas.microsoft.com/office/drawing/2014/main" id="{C0177AEF-85EB-4757-BA00-FBC36A03000B}"/>
              </a:ext>
            </a:extLst>
          </p:cNvPr>
          <p:cNvSpPr/>
          <p:nvPr/>
        </p:nvSpPr>
        <p:spPr>
          <a:xfrm>
            <a:off x="5131404" y="3738114"/>
            <a:ext cx="1515991"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GB" sz="799">
                <a:solidFill>
                  <a:sysClr val="windowText" lastClr="000000"/>
                </a:solidFill>
                <a:latin typeface="Arial"/>
                <a:cs typeface="Poppins Medium"/>
              </a:rPr>
              <a:t>Generic to desk </a:t>
            </a:r>
          </a:p>
          <a:p>
            <a:pPr algn="ctr" defTabSz="685800"/>
            <a:r>
              <a:rPr lang="en-GB" sz="799">
                <a:solidFill>
                  <a:sysClr val="windowText" lastClr="000000"/>
                </a:solidFill>
                <a:latin typeface="Arial"/>
                <a:cs typeface="Poppins Medium"/>
              </a:rPr>
              <a:t>workflows – FLE</a:t>
            </a:r>
            <a:endParaRPr lang="en-GB" sz="799">
              <a:solidFill>
                <a:sysClr val="windowText" lastClr="000000"/>
              </a:solidFill>
              <a:latin typeface="Arial"/>
            </a:endParaRPr>
          </a:p>
        </p:txBody>
      </p:sp>
      <p:sp>
        <p:nvSpPr>
          <p:cNvPr id="22" name="Rectangle: Rounded Corners 6">
            <a:extLst>
              <a:ext uri="{FF2B5EF4-FFF2-40B4-BE49-F238E27FC236}">
                <a16:creationId xmlns:a16="http://schemas.microsoft.com/office/drawing/2014/main" id="{BB4706D0-C19D-997A-4124-5D3556776D76}"/>
              </a:ext>
            </a:extLst>
          </p:cNvPr>
          <p:cNvSpPr/>
          <p:nvPr/>
        </p:nvSpPr>
        <p:spPr>
          <a:xfrm>
            <a:off x="6330605" y="1016125"/>
            <a:ext cx="847851" cy="641217"/>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GB" sz="799">
                <a:solidFill>
                  <a:sysClr val="windowText" lastClr="000000"/>
                </a:solidFill>
                <a:latin typeface="Arial"/>
                <a:cs typeface="Poppins Medium"/>
              </a:rPr>
              <a:t>Must Reads</a:t>
            </a:r>
          </a:p>
          <a:p>
            <a:pPr algn="ctr" defTabSz="685800"/>
            <a:r>
              <a:rPr lang="en-GB" sz="799">
                <a:solidFill>
                  <a:sysClr val="windowText" lastClr="000000"/>
                </a:solidFill>
                <a:latin typeface="Arial"/>
                <a:cs typeface="Poppins Medium"/>
              </a:rPr>
              <a:t> (MUR)</a:t>
            </a:r>
          </a:p>
        </p:txBody>
      </p:sp>
      <p:sp>
        <p:nvSpPr>
          <p:cNvPr id="23" name="Rectangle: Rounded Corners 6">
            <a:extLst>
              <a:ext uri="{FF2B5EF4-FFF2-40B4-BE49-F238E27FC236}">
                <a16:creationId xmlns:a16="http://schemas.microsoft.com/office/drawing/2014/main" id="{6D05B43F-166E-8F17-13D8-21177C0AF265}"/>
              </a:ext>
            </a:extLst>
          </p:cNvPr>
          <p:cNvSpPr/>
          <p:nvPr/>
        </p:nvSpPr>
        <p:spPr>
          <a:xfrm>
            <a:off x="7247573" y="1020980"/>
            <a:ext cx="943947" cy="1095148"/>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GB" sz="799">
                <a:solidFill>
                  <a:sysClr val="windowText" lastClr="000000"/>
                </a:solidFill>
                <a:latin typeface="Arial"/>
                <a:cs typeface="Poppins Medium"/>
              </a:rPr>
              <a:t>Gas Safety Regulation </a:t>
            </a:r>
          </a:p>
          <a:p>
            <a:pPr algn="ctr" defTabSz="685800"/>
            <a:r>
              <a:rPr lang="en-GB" sz="799">
                <a:solidFill>
                  <a:sysClr val="windowText" lastClr="000000"/>
                </a:solidFill>
                <a:latin typeface="Arial"/>
                <a:cs typeface="Poppins Medium"/>
              </a:rPr>
              <a:t>(GSR)</a:t>
            </a:r>
          </a:p>
          <a:p>
            <a:pPr algn="ctr" defTabSz="685800"/>
            <a:endParaRPr lang="en-GB" sz="799">
              <a:solidFill>
                <a:sysClr val="windowText" lastClr="000000"/>
              </a:solidFill>
              <a:latin typeface="Arial"/>
              <a:cs typeface="Poppins Medium"/>
            </a:endParaRPr>
          </a:p>
          <a:p>
            <a:pPr algn="ctr" defTabSz="685800"/>
            <a:r>
              <a:rPr lang="en-GB" sz="799">
                <a:solidFill>
                  <a:sysClr val="windowText" lastClr="000000"/>
                </a:solidFill>
                <a:latin typeface="Arial"/>
                <a:cs typeface="Poppins Medium"/>
              </a:rPr>
              <a:t>Manage Unregistered Sites </a:t>
            </a:r>
          </a:p>
          <a:p>
            <a:pPr algn="ctr" defTabSz="685800"/>
            <a:r>
              <a:rPr lang="en-GB" sz="799">
                <a:solidFill>
                  <a:sysClr val="windowText" lastClr="000000"/>
                </a:solidFill>
                <a:latin typeface="Arial"/>
                <a:cs typeface="Poppins Medium"/>
              </a:rPr>
              <a:t>(MUS)</a:t>
            </a:r>
          </a:p>
          <a:p>
            <a:pPr algn="ctr" defTabSz="685800"/>
            <a:endParaRPr lang="en-GB" sz="799">
              <a:solidFill>
                <a:sysClr val="windowText" lastClr="000000"/>
              </a:solidFill>
              <a:latin typeface="Arial"/>
              <a:cs typeface="Poppins Medium"/>
            </a:endParaRPr>
          </a:p>
        </p:txBody>
      </p:sp>
      <p:sp>
        <p:nvSpPr>
          <p:cNvPr id="24" name="Rectangle: Rounded Corners 6">
            <a:extLst>
              <a:ext uri="{FF2B5EF4-FFF2-40B4-BE49-F238E27FC236}">
                <a16:creationId xmlns:a16="http://schemas.microsoft.com/office/drawing/2014/main" id="{2151A7A9-8B78-BBC5-B6B0-76005580BAC0}"/>
              </a:ext>
            </a:extLst>
          </p:cNvPr>
          <p:cNvSpPr/>
          <p:nvPr/>
        </p:nvSpPr>
        <p:spPr>
          <a:xfrm>
            <a:off x="7607151" y="2987835"/>
            <a:ext cx="1079132"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GB" sz="799">
                <a:solidFill>
                  <a:sysClr val="windowText" lastClr="000000"/>
                </a:solidFill>
                <a:latin typeface="Arial"/>
                <a:cs typeface="Poppins Medium"/>
              </a:rPr>
              <a:t>SUT Enhancements</a:t>
            </a:r>
          </a:p>
        </p:txBody>
      </p:sp>
      <p:sp>
        <p:nvSpPr>
          <p:cNvPr id="26" name="Rectangle: Rounded Corners 6">
            <a:extLst>
              <a:ext uri="{FF2B5EF4-FFF2-40B4-BE49-F238E27FC236}">
                <a16:creationId xmlns:a16="http://schemas.microsoft.com/office/drawing/2014/main" id="{FF1201DD-1AEE-02A9-4EFF-66500EB8DA8E}"/>
              </a:ext>
            </a:extLst>
          </p:cNvPr>
          <p:cNvSpPr/>
          <p:nvPr/>
        </p:nvSpPr>
        <p:spPr>
          <a:xfrm>
            <a:off x="6647395" y="2987835"/>
            <a:ext cx="847853"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GB" sz="799">
                <a:solidFill>
                  <a:sysClr val="windowText" lastClr="000000"/>
                </a:solidFill>
                <a:latin typeface="Arial"/>
                <a:cs typeface="Poppins Medium"/>
              </a:rPr>
              <a:t>Generic Enhancements</a:t>
            </a:r>
            <a:endParaRPr lang="en-GB" sz="799">
              <a:solidFill>
                <a:sysClr val="windowText" lastClr="000000"/>
              </a:solidFill>
              <a:latin typeface="Arial"/>
            </a:endParaRPr>
          </a:p>
        </p:txBody>
      </p:sp>
      <p:sp>
        <p:nvSpPr>
          <p:cNvPr id="3" name="Rectangle 2">
            <a:extLst>
              <a:ext uri="{FF2B5EF4-FFF2-40B4-BE49-F238E27FC236}">
                <a16:creationId xmlns:a16="http://schemas.microsoft.com/office/drawing/2014/main" id="{C22CE7E6-E29D-F536-CBAF-C486984BDE23}"/>
              </a:ext>
            </a:extLst>
          </p:cNvPr>
          <p:cNvSpPr/>
          <p:nvPr/>
        </p:nvSpPr>
        <p:spPr>
          <a:xfrm>
            <a:off x="845082" y="796794"/>
            <a:ext cx="1476044" cy="1033114"/>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598">
              <a:solidFill>
                <a:srgbClr val="3E5AA8"/>
              </a:solidFill>
              <a:latin typeface="Arial"/>
            </a:endParaRPr>
          </a:p>
          <a:p>
            <a:pPr algn="ctr" defTabSz="685800"/>
            <a:r>
              <a:rPr lang="en-US" sz="1199">
                <a:solidFill>
                  <a:srgbClr val="3E5AA8"/>
                </a:solidFill>
                <a:latin typeface="Arial"/>
              </a:rPr>
              <a:t>XRN 5556.a </a:t>
            </a:r>
          </a:p>
          <a:p>
            <a:pPr algn="ctr" defTabSz="685800"/>
            <a:endParaRPr lang="en-US" sz="1598">
              <a:solidFill>
                <a:srgbClr val="3E5AA8"/>
              </a:solidFill>
              <a:latin typeface="Arial"/>
            </a:endParaRPr>
          </a:p>
          <a:p>
            <a:pPr algn="ctr" defTabSz="685800"/>
            <a:endParaRPr lang="en-US" sz="1598">
              <a:solidFill>
                <a:srgbClr val="3E5AA8"/>
              </a:solidFill>
              <a:latin typeface="Arial"/>
            </a:endParaRPr>
          </a:p>
          <a:p>
            <a:pPr algn="ctr" defTabSz="685800"/>
            <a:endParaRPr lang="en-US" sz="1598">
              <a:solidFill>
                <a:srgbClr val="3E5AA8"/>
              </a:solidFill>
              <a:latin typeface="Arial"/>
            </a:endParaRPr>
          </a:p>
          <a:p>
            <a:pPr algn="ctr" defTabSz="685800"/>
            <a:endParaRPr lang="en-US" sz="1598">
              <a:solidFill>
                <a:srgbClr val="3E5AA8"/>
              </a:solidFill>
              <a:latin typeface="Arial"/>
            </a:endParaRPr>
          </a:p>
        </p:txBody>
      </p:sp>
      <p:sp>
        <p:nvSpPr>
          <p:cNvPr id="31" name="Rectangle 30">
            <a:extLst>
              <a:ext uri="{FF2B5EF4-FFF2-40B4-BE49-F238E27FC236}">
                <a16:creationId xmlns:a16="http://schemas.microsoft.com/office/drawing/2014/main" id="{F6E03C12-6185-2997-0E85-7EA95FDFA5DF}"/>
              </a:ext>
            </a:extLst>
          </p:cNvPr>
          <p:cNvSpPr/>
          <p:nvPr/>
        </p:nvSpPr>
        <p:spPr>
          <a:xfrm>
            <a:off x="8008406" y="4989784"/>
            <a:ext cx="836348" cy="148568"/>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799">
                <a:solidFill>
                  <a:srgbClr val="002060"/>
                </a:solidFill>
                <a:latin typeface="Arial"/>
              </a:rPr>
              <a:t>New Process</a:t>
            </a:r>
          </a:p>
        </p:txBody>
      </p:sp>
      <p:sp>
        <p:nvSpPr>
          <p:cNvPr id="32" name="Rectangle 31">
            <a:extLst>
              <a:ext uri="{FF2B5EF4-FFF2-40B4-BE49-F238E27FC236}">
                <a16:creationId xmlns:a16="http://schemas.microsoft.com/office/drawing/2014/main" id="{75D6C674-EABD-D28C-7652-EBB1101FC63D}"/>
              </a:ext>
            </a:extLst>
          </p:cNvPr>
          <p:cNvSpPr/>
          <p:nvPr/>
        </p:nvSpPr>
        <p:spPr>
          <a:xfrm>
            <a:off x="1743629" y="2295142"/>
            <a:ext cx="836348" cy="148568"/>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799">
              <a:solidFill>
                <a:srgbClr val="002060"/>
              </a:solidFill>
              <a:latin typeface="Arial"/>
            </a:endParaRPr>
          </a:p>
        </p:txBody>
      </p:sp>
      <p:pic>
        <p:nvPicPr>
          <p:cNvPr id="39" name="Graphic 38" descr="Badge Tick with solid fill">
            <a:extLst>
              <a:ext uri="{FF2B5EF4-FFF2-40B4-BE49-F238E27FC236}">
                <a16:creationId xmlns:a16="http://schemas.microsoft.com/office/drawing/2014/main" id="{6D6B3AEB-6E53-E363-3D28-90061E9AF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5544" y="637924"/>
            <a:ext cx="766112" cy="766112"/>
          </a:xfrm>
          <a:prstGeom prst="rect">
            <a:avLst/>
          </a:prstGeom>
        </p:spPr>
      </p:pic>
      <p:pic>
        <p:nvPicPr>
          <p:cNvPr id="11" name="Graphic 10" descr="Badge Tick with solid fill">
            <a:extLst>
              <a:ext uri="{FF2B5EF4-FFF2-40B4-BE49-F238E27FC236}">
                <a16:creationId xmlns:a16="http://schemas.microsoft.com/office/drawing/2014/main" id="{562DFAD6-464E-0EEA-90DD-1129EDEA89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5023" y="2369425"/>
            <a:ext cx="766112" cy="766112"/>
          </a:xfrm>
          <a:prstGeom prst="rect">
            <a:avLst/>
          </a:prstGeom>
        </p:spPr>
      </p:pic>
      <p:sp>
        <p:nvSpPr>
          <p:cNvPr id="40" name="Rectangle: Rounded Corners 6">
            <a:extLst>
              <a:ext uri="{FF2B5EF4-FFF2-40B4-BE49-F238E27FC236}">
                <a16:creationId xmlns:a16="http://schemas.microsoft.com/office/drawing/2014/main" id="{3AA502B6-82C9-FE8D-081F-EDA22849328A}"/>
              </a:ext>
            </a:extLst>
          </p:cNvPr>
          <p:cNvSpPr/>
          <p:nvPr/>
        </p:nvSpPr>
        <p:spPr>
          <a:xfrm>
            <a:off x="8260637" y="1030617"/>
            <a:ext cx="847851" cy="641217"/>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GB" sz="799">
                <a:solidFill>
                  <a:sysClr val="windowText" lastClr="000000"/>
                </a:solidFill>
                <a:latin typeface="Arial"/>
                <a:cs typeface="Poppins Medium"/>
              </a:rPr>
              <a:t>New MPRN Creation</a:t>
            </a:r>
          </a:p>
          <a:p>
            <a:pPr algn="ctr" defTabSz="685800"/>
            <a:r>
              <a:rPr lang="en-GB" sz="799">
                <a:solidFill>
                  <a:sysClr val="windowText" lastClr="000000"/>
                </a:solidFill>
                <a:latin typeface="Arial"/>
                <a:cs typeface="Poppins Medium"/>
              </a:rPr>
              <a:t> (FOM)</a:t>
            </a:r>
          </a:p>
        </p:txBody>
      </p:sp>
      <p:sp>
        <p:nvSpPr>
          <p:cNvPr id="43" name="Rectangle: Rounded Corners 6">
            <a:extLst>
              <a:ext uri="{FF2B5EF4-FFF2-40B4-BE49-F238E27FC236}">
                <a16:creationId xmlns:a16="http://schemas.microsoft.com/office/drawing/2014/main" id="{3C5BF77D-F015-090C-4F9E-44F219A1B466}"/>
              </a:ext>
            </a:extLst>
          </p:cNvPr>
          <p:cNvSpPr/>
          <p:nvPr/>
        </p:nvSpPr>
        <p:spPr>
          <a:xfrm>
            <a:off x="8260637" y="1727660"/>
            <a:ext cx="847851" cy="641217"/>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GB" sz="799">
                <a:solidFill>
                  <a:sysClr val="windowText" lastClr="000000"/>
                </a:solidFill>
                <a:latin typeface="Arial"/>
                <a:cs typeface="Poppins Medium"/>
              </a:rPr>
              <a:t>Daily Metered Query (DMQ)</a:t>
            </a:r>
          </a:p>
        </p:txBody>
      </p:sp>
      <p:sp>
        <p:nvSpPr>
          <p:cNvPr id="44" name="Rectangle 43">
            <a:extLst>
              <a:ext uri="{FF2B5EF4-FFF2-40B4-BE49-F238E27FC236}">
                <a16:creationId xmlns:a16="http://schemas.microsoft.com/office/drawing/2014/main" id="{A9B29CAA-4F66-BC57-A08F-5E3B95655F7F}"/>
              </a:ext>
            </a:extLst>
          </p:cNvPr>
          <p:cNvSpPr/>
          <p:nvPr/>
        </p:nvSpPr>
        <p:spPr>
          <a:xfrm>
            <a:off x="2340606" y="833319"/>
            <a:ext cx="1476044" cy="930365"/>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598">
              <a:solidFill>
                <a:srgbClr val="3E5AA8"/>
              </a:solidFill>
              <a:latin typeface="Arial"/>
            </a:endParaRPr>
          </a:p>
          <a:p>
            <a:pPr algn="ctr" defTabSz="685800"/>
            <a:r>
              <a:rPr lang="en-US" sz="1199">
                <a:solidFill>
                  <a:srgbClr val="3E5AA8"/>
                </a:solidFill>
                <a:latin typeface="Arial"/>
              </a:rPr>
              <a:t>XRN 5556.d </a:t>
            </a:r>
          </a:p>
          <a:p>
            <a:pPr algn="ctr" defTabSz="685800"/>
            <a:endParaRPr lang="en-US" sz="1598">
              <a:solidFill>
                <a:srgbClr val="3E5AA8"/>
              </a:solidFill>
              <a:latin typeface="Arial"/>
            </a:endParaRPr>
          </a:p>
          <a:p>
            <a:pPr algn="ctr" defTabSz="685800"/>
            <a:endParaRPr lang="en-US" sz="1598">
              <a:solidFill>
                <a:srgbClr val="3E5AA8"/>
              </a:solidFill>
              <a:latin typeface="Arial"/>
            </a:endParaRPr>
          </a:p>
          <a:p>
            <a:pPr algn="ctr" defTabSz="685800"/>
            <a:r>
              <a:rPr lang="en-US" sz="900">
                <a:solidFill>
                  <a:srgbClr val="3E5AA8"/>
                </a:solidFill>
                <a:latin typeface="Arial"/>
              </a:rPr>
              <a:t>24</a:t>
            </a:r>
            <a:r>
              <a:rPr lang="en-US" sz="900" baseline="30000">
                <a:solidFill>
                  <a:srgbClr val="3E5AA8"/>
                </a:solidFill>
                <a:latin typeface="Arial"/>
              </a:rPr>
              <a:t>th</a:t>
            </a:r>
            <a:r>
              <a:rPr lang="en-US" sz="900">
                <a:solidFill>
                  <a:srgbClr val="3E5AA8"/>
                </a:solidFill>
                <a:latin typeface="Arial"/>
              </a:rPr>
              <a:t> April 2023</a:t>
            </a:r>
          </a:p>
          <a:p>
            <a:pPr algn="ctr" defTabSz="685800"/>
            <a:endParaRPr lang="en-US" sz="1598">
              <a:solidFill>
                <a:srgbClr val="3E5AA8"/>
              </a:solidFill>
              <a:latin typeface="Arial"/>
            </a:endParaRPr>
          </a:p>
        </p:txBody>
      </p:sp>
      <p:sp>
        <p:nvSpPr>
          <p:cNvPr id="45" name="Rectangle: Rounded Corners 6">
            <a:extLst>
              <a:ext uri="{FF2B5EF4-FFF2-40B4-BE49-F238E27FC236}">
                <a16:creationId xmlns:a16="http://schemas.microsoft.com/office/drawing/2014/main" id="{269EA3E4-BEA1-9E9C-031E-4908EDF7B532}"/>
              </a:ext>
            </a:extLst>
          </p:cNvPr>
          <p:cNvSpPr/>
          <p:nvPr/>
        </p:nvSpPr>
        <p:spPr>
          <a:xfrm>
            <a:off x="3125547" y="2330608"/>
            <a:ext cx="885274"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GB" sz="799">
                <a:solidFill>
                  <a:sysClr val="windowText" lastClr="000000"/>
                </a:solidFill>
                <a:latin typeface="Arial"/>
                <a:cs typeface="Poppins Medium"/>
              </a:rPr>
              <a:t>Bulk Upload file</a:t>
            </a:r>
          </a:p>
        </p:txBody>
      </p:sp>
      <p:sp>
        <p:nvSpPr>
          <p:cNvPr id="46" name="Rectangle 45">
            <a:extLst>
              <a:ext uri="{FF2B5EF4-FFF2-40B4-BE49-F238E27FC236}">
                <a16:creationId xmlns:a16="http://schemas.microsoft.com/office/drawing/2014/main" id="{04017D90-5792-21DE-D466-E392800C2965}"/>
              </a:ext>
            </a:extLst>
          </p:cNvPr>
          <p:cNvSpPr/>
          <p:nvPr/>
        </p:nvSpPr>
        <p:spPr>
          <a:xfrm>
            <a:off x="2828040" y="2076150"/>
            <a:ext cx="1476044" cy="930365"/>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598">
              <a:solidFill>
                <a:srgbClr val="3E5AA8"/>
              </a:solidFill>
              <a:latin typeface="Arial"/>
            </a:endParaRPr>
          </a:p>
          <a:p>
            <a:pPr algn="ctr" defTabSz="685800"/>
            <a:r>
              <a:rPr lang="en-US" sz="1199">
                <a:solidFill>
                  <a:srgbClr val="3E5AA8"/>
                </a:solidFill>
                <a:latin typeface="Arial"/>
              </a:rPr>
              <a:t>XRN 5556.c </a:t>
            </a:r>
          </a:p>
          <a:p>
            <a:pPr algn="ctr" defTabSz="685800"/>
            <a:endParaRPr lang="en-US" sz="1598">
              <a:solidFill>
                <a:srgbClr val="3E5AA8"/>
              </a:solidFill>
              <a:latin typeface="Arial"/>
            </a:endParaRPr>
          </a:p>
          <a:p>
            <a:pPr algn="ctr" defTabSz="685800"/>
            <a:endParaRPr lang="en-US" sz="1598">
              <a:solidFill>
                <a:srgbClr val="3E5AA8"/>
              </a:solidFill>
              <a:latin typeface="Arial"/>
            </a:endParaRPr>
          </a:p>
          <a:p>
            <a:pPr algn="ctr" defTabSz="685800"/>
            <a:endParaRPr lang="en-US" sz="1598">
              <a:solidFill>
                <a:srgbClr val="3E5AA8"/>
              </a:solidFill>
              <a:latin typeface="Arial"/>
            </a:endParaRPr>
          </a:p>
        </p:txBody>
      </p:sp>
      <p:sp>
        <p:nvSpPr>
          <p:cNvPr id="8" name="Title 1">
            <a:extLst>
              <a:ext uri="{FF2B5EF4-FFF2-40B4-BE49-F238E27FC236}">
                <a16:creationId xmlns:a16="http://schemas.microsoft.com/office/drawing/2014/main" id="{81B6B2BB-F80D-931E-38DD-98E0A4CE544A}"/>
              </a:ext>
            </a:extLst>
          </p:cNvPr>
          <p:cNvSpPr txBox="1">
            <a:spLocks/>
          </p:cNvSpPr>
          <p:nvPr/>
        </p:nvSpPr>
        <p:spPr>
          <a:xfrm>
            <a:off x="457200" y="123478"/>
            <a:ext cx="8229600" cy="637580"/>
          </a:xfrm>
          <a:prstGeom prst="rect">
            <a:avLst/>
          </a:prstGeom>
        </p:spPr>
        <p:txBody>
          <a:bodyPr/>
          <a:lstStyle>
            <a:lvl1pPr algn="ctr" defTabSz="1219170" rtl="0" eaLnBrk="1" latinLnBrk="0" hangingPunct="1">
              <a:spcBef>
                <a:spcPct val="0"/>
              </a:spcBef>
              <a:buNone/>
              <a:defRPr sz="3733" b="1" kern="1200">
                <a:solidFill>
                  <a:srgbClr val="3E5AA8"/>
                </a:solidFill>
                <a:latin typeface="Arial" panose="020B0604020202020204" pitchFamily="34" charset="0"/>
                <a:ea typeface="+mj-ea"/>
                <a:cs typeface="Arial" panose="020B0604020202020204" pitchFamily="34" charset="0"/>
              </a:defRPr>
            </a:lvl1pPr>
          </a:lstStyle>
          <a:p>
            <a:pPr defTabSz="914378"/>
            <a:r>
              <a:rPr lang="en-US" sz="2800"/>
              <a:t>CMS Rebuild Roadmap</a:t>
            </a:r>
          </a:p>
        </p:txBody>
      </p:sp>
    </p:spTree>
    <p:extLst>
      <p:ext uri="{BB962C8B-B14F-4D97-AF65-F5344CB8AC3E}">
        <p14:creationId xmlns:p14="http://schemas.microsoft.com/office/powerpoint/2010/main" val="31786519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6: </a:t>
            </a:r>
            <a:r>
              <a:rPr lang="en-GB" sz="3100" err="1">
                <a:latin typeface="Arial"/>
                <a:cs typeface="Arial"/>
              </a:rPr>
              <a:t>AnY</a:t>
            </a:r>
            <a:r>
              <a:rPr lang="en-GB" sz="3100">
                <a:latin typeface="Arial"/>
                <a:cs typeface="Arial"/>
              </a:rPr>
              <a:t> Other Business</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Change Pack Response updates</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212976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8A422-2A15-4900-9A54-4BC875FD5C7E}"/>
              </a:ext>
            </a:extLst>
          </p:cNvPr>
          <p:cNvSpPr>
            <a:spLocks noGrp="1"/>
          </p:cNvSpPr>
          <p:nvPr>
            <p:ph type="title"/>
          </p:nvPr>
        </p:nvSpPr>
        <p:spPr>
          <a:xfrm>
            <a:off x="457201" y="204787"/>
            <a:ext cx="3375179" cy="871538"/>
          </a:xfrm>
        </p:spPr>
        <p:txBody>
          <a:bodyPr/>
          <a:lstStyle/>
          <a:p>
            <a:r>
              <a:rPr lang="en-GB"/>
              <a:t>Change Pack Quick Response</a:t>
            </a:r>
          </a:p>
        </p:txBody>
      </p:sp>
      <p:sp>
        <p:nvSpPr>
          <p:cNvPr id="3" name="Content Placeholder 2">
            <a:extLst>
              <a:ext uri="{FF2B5EF4-FFF2-40B4-BE49-F238E27FC236}">
                <a16:creationId xmlns:a16="http://schemas.microsoft.com/office/drawing/2014/main" id="{533F4BFA-B5C0-4618-9D7B-02889469948B}"/>
              </a:ext>
            </a:extLst>
          </p:cNvPr>
          <p:cNvSpPr>
            <a:spLocks noGrp="1"/>
          </p:cNvSpPr>
          <p:nvPr>
            <p:ph idx="1"/>
          </p:nvPr>
        </p:nvSpPr>
        <p:spPr>
          <a:xfrm>
            <a:off x="3943785" y="204788"/>
            <a:ext cx="4948929" cy="4651145"/>
          </a:xfrm>
        </p:spPr>
        <p:txBody>
          <a:bodyPr/>
          <a:lstStyle/>
          <a:p>
            <a:pPr marL="0" indent="0">
              <a:buNone/>
            </a:pPr>
            <a:endParaRPr lang="en-GB"/>
          </a:p>
        </p:txBody>
      </p:sp>
      <p:sp>
        <p:nvSpPr>
          <p:cNvPr id="4" name="Text Placeholder 3">
            <a:extLst>
              <a:ext uri="{FF2B5EF4-FFF2-40B4-BE49-F238E27FC236}">
                <a16:creationId xmlns:a16="http://schemas.microsoft.com/office/drawing/2014/main" id="{6BBC987E-0220-4504-ADAA-B6ADCF79A26F}"/>
              </a:ext>
            </a:extLst>
          </p:cNvPr>
          <p:cNvSpPr>
            <a:spLocks noGrp="1"/>
          </p:cNvSpPr>
          <p:nvPr>
            <p:ph type="body" sz="half" idx="2"/>
          </p:nvPr>
        </p:nvSpPr>
        <p:spPr>
          <a:xfrm>
            <a:off x="457201" y="1306672"/>
            <a:ext cx="3295834" cy="3041964"/>
          </a:xfrm>
        </p:spPr>
        <p:txBody>
          <a:bodyPr/>
          <a:lstStyle/>
          <a:p>
            <a:r>
              <a:rPr lang="en-GB"/>
              <a:t>If you approve the Change Pack and have no comments, you can now submit a quick response.</a:t>
            </a:r>
          </a:p>
          <a:p>
            <a:endParaRPr lang="en-GB"/>
          </a:p>
          <a:p>
            <a:pPr marL="285750" indent="-285750">
              <a:buFont typeface="Arial" panose="020B0604020202020204" pitchFamily="34" charset="0"/>
              <a:buChar char="•"/>
            </a:pPr>
            <a:r>
              <a:rPr lang="en-GB"/>
              <a:t>Open the Change Pack using the URL link</a:t>
            </a:r>
          </a:p>
          <a:p>
            <a:pPr marL="285750" indent="-285750">
              <a:buFont typeface="Arial" panose="020B0604020202020204" pitchFamily="34" charset="0"/>
              <a:buChar char="•"/>
            </a:pPr>
            <a:r>
              <a:rPr lang="en-GB"/>
              <a:t>Click the Quick Approval button</a:t>
            </a:r>
          </a:p>
          <a:p>
            <a:pPr marL="285750" indent="-285750">
              <a:buFont typeface="Arial" panose="020B0604020202020204" pitchFamily="34" charset="0"/>
              <a:buChar char="•"/>
            </a:pPr>
            <a:r>
              <a:rPr lang="en-GB"/>
              <a:t>Enter your email address</a:t>
            </a:r>
          </a:p>
          <a:p>
            <a:pPr marL="285750" indent="-285750">
              <a:buFont typeface="Arial" panose="020B0604020202020204" pitchFamily="34" charset="0"/>
              <a:buChar char="•"/>
            </a:pPr>
            <a:r>
              <a:rPr lang="en-GB"/>
              <a:t>Submit</a:t>
            </a:r>
          </a:p>
          <a:p>
            <a:pPr marL="285750" indent="-285750">
              <a:buFont typeface="Arial" panose="020B0604020202020204" pitchFamily="34" charset="0"/>
              <a:buChar char="•"/>
            </a:pPr>
            <a:r>
              <a:rPr lang="en-GB"/>
              <a:t>You will receive an email confirming that it has been submitted</a:t>
            </a:r>
          </a:p>
        </p:txBody>
      </p:sp>
      <p:pic>
        <p:nvPicPr>
          <p:cNvPr id="6" name="Picture 5">
            <a:extLst>
              <a:ext uri="{FF2B5EF4-FFF2-40B4-BE49-F238E27FC236}">
                <a16:creationId xmlns:a16="http://schemas.microsoft.com/office/drawing/2014/main" id="{F6E8C7F7-DDF3-410A-B511-1C57B573F167}"/>
              </a:ext>
            </a:extLst>
          </p:cNvPr>
          <p:cNvPicPr>
            <a:picLocks noChangeAspect="1"/>
          </p:cNvPicPr>
          <p:nvPr/>
        </p:nvPicPr>
        <p:blipFill>
          <a:blip r:embed="rId2"/>
          <a:stretch>
            <a:fillRect/>
          </a:stretch>
        </p:blipFill>
        <p:spPr>
          <a:xfrm>
            <a:off x="4038295" y="287567"/>
            <a:ext cx="4648504" cy="2442218"/>
          </a:xfrm>
          <a:prstGeom prst="rect">
            <a:avLst/>
          </a:prstGeom>
        </p:spPr>
      </p:pic>
      <p:pic>
        <p:nvPicPr>
          <p:cNvPr id="10" name="Picture 9">
            <a:extLst>
              <a:ext uri="{FF2B5EF4-FFF2-40B4-BE49-F238E27FC236}">
                <a16:creationId xmlns:a16="http://schemas.microsoft.com/office/drawing/2014/main" id="{EDAEFFAD-A332-4C6D-8B36-CB0822324678}"/>
              </a:ext>
            </a:extLst>
          </p:cNvPr>
          <p:cNvPicPr>
            <a:picLocks noChangeAspect="1"/>
          </p:cNvPicPr>
          <p:nvPr/>
        </p:nvPicPr>
        <p:blipFill>
          <a:blip r:embed="rId3"/>
          <a:stretch>
            <a:fillRect/>
          </a:stretch>
        </p:blipFill>
        <p:spPr>
          <a:xfrm>
            <a:off x="4038295" y="2927102"/>
            <a:ext cx="4663669" cy="1731514"/>
          </a:xfrm>
          <a:prstGeom prst="rect">
            <a:avLst/>
          </a:prstGeom>
        </p:spPr>
      </p:pic>
    </p:spTree>
    <p:extLst>
      <p:ext uri="{BB962C8B-B14F-4D97-AF65-F5344CB8AC3E}">
        <p14:creationId xmlns:p14="http://schemas.microsoft.com/office/powerpoint/2010/main" val="27842057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299F-A2DB-45A8-9944-482F4811E0E6}"/>
              </a:ext>
            </a:extLst>
          </p:cNvPr>
          <p:cNvSpPr>
            <a:spLocks noGrp="1"/>
          </p:cNvSpPr>
          <p:nvPr>
            <p:ph type="title"/>
          </p:nvPr>
        </p:nvSpPr>
        <p:spPr/>
        <p:txBody>
          <a:bodyPr/>
          <a:lstStyle/>
          <a:p>
            <a:r>
              <a:rPr lang="en-GB"/>
              <a:t>New Email Responses</a:t>
            </a:r>
          </a:p>
        </p:txBody>
      </p:sp>
      <p:pic>
        <p:nvPicPr>
          <p:cNvPr id="5" name="Content Placeholder 4">
            <a:extLst>
              <a:ext uri="{FF2B5EF4-FFF2-40B4-BE49-F238E27FC236}">
                <a16:creationId xmlns:a16="http://schemas.microsoft.com/office/drawing/2014/main" id="{034DCD2B-F58E-4592-BA99-76C2EF6476D8}"/>
              </a:ext>
            </a:extLst>
          </p:cNvPr>
          <p:cNvPicPr>
            <a:picLocks noGrp="1" noChangeAspect="1"/>
          </p:cNvPicPr>
          <p:nvPr>
            <p:ph idx="1"/>
          </p:nvPr>
        </p:nvPicPr>
        <p:blipFill>
          <a:blip r:embed="rId2"/>
          <a:stretch>
            <a:fillRect/>
          </a:stretch>
        </p:blipFill>
        <p:spPr>
          <a:xfrm>
            <a:off x="528978" y="863419"/>
            <a:ext cx="3185976" cy="3673475"/>
          </a:xfrm>
        </p:spPr>
      </p:pic>
      <p:pic>
        <p:nvPicPr>
          <p:cNvPr id="7" name="Picture 6">
            <a:extLst>
              <a:ext uri="{FF2B5EF4-FFF2-40B4-BE49-F238E27FC236}">
                <a16:creationId xmlns:a16="http://schemas.microsoft.com/office/drawing/2014/main" id="{80593AE4-9CB8-48A2-837D-7EE29290DA31}"/>
              </a:ext>
            </a:extLst>
          </p:cNvPr>
          <p:cNvPicPr>
            <a:picLocks noChangeAspect="1"/>
          </p:cNvPicPr>
          <p:nvPr/>
        </p:nvPicPr>
        <p:blipFill>
          <a:blip r:embed="rId3"/>
          <a:stretch>
            <a:fillRect/>
          </a:stretch>
        </p:blipFill>
        <p:spPr>
          <a:xfrm>
            <a:off x="4317625" y="863419"/>
            <a:ext cx="3754420" cy="2942026"/>
          </a:xfrm>
          <a:prstGeom prst="rect">
            <a:avLst/>
          </a:prstGeom>
        </p:spPr>
      </p:pic>
    </p:spTree>
    <p:extLst>
      <p:ext uri="{BB962C8B-B14F-4D97-AF65-F5344CB8AC3E}">
        <p14:creationId xmlns:p14="http://schemas.microsoft.com/office/powerpoint/2010/main" val="32501680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651826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1E561D-CE76-4E28-B44C-5D7A0AD322EC}"/>
              </a:ext>
            </a:extLst>
          </p:cNvPr>
          <p:cNvSpPr>
            <a:spLocks noGrp="1"/>
          </p:cNvSpPr>
          <p:nvPr>
            <p:ph type="title"/>
          </p:nvPr>
        </p:nvSpPr>
        <p:spPr/>
        <p:txBody>
          <a:bodyPr/>
          <a:lstStyle/>
          <a:p>
            <a:r>
              <a:rPr lang="en-GB">
                <a:latin typeface="Arial"/>
                <a:cs typeface="Arial"/>
              </a:rPr>
              <a:t>DDP Appendix</a:t>
            </a:r>
          </a:p>
        </p:txBody>
      </p:sp>
    </p:spTree>
    <p:extLst>
      <p:ext uri="{BB962C8B-B14F-4D97-AF65-F5344CB8AC3E}">
        <p14:creationId xmlns:p14="http://schemas.microsoft.com/office/powerpoint/2010/main" val="3924213332"/>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270878B1-F807-492B-B54B-15A58D1232B1}"/>
              </a:ext>
            </a:extLst>
          </p:cNvPr>
          <p:cNvGraphicFramePr>
            <a:graphicFrameLocks noGrp="1"/>
          </p:cNvGraphicFramePr>
          <p:nvPr>
            <p:extLst>
              <p:ext uri="{D42A27DB-BD31-4B8C-83A1-F6EECF244321}">
                <p14:modId xmlns:p14="http://schemas.microsoft.com/office/powerpoint/2010/main" val="2474367896"/>
              </p:ext>
            </p:extLst>
          </p:nvPr>
        </p:nvGraphicFramePr>
        <p:xfrm>
          <a:off x="251520" y="555526"/>
          <a:ext cx="8568952" cy="3132714"/>
        </p:xfrm>
        <a:graphic>
          <a:graphicData uri="http://schemas.openxmlformats.org/drawingml/2006/table">
            <a:tbl>
              <a:tblPr firstRow="1" bandRow="1">
                <a:tableStyleId>{5940675A-B579-460E-94D1-54222C63F5DA}</a:tableStyleId>
              </a:tblPr>
              <a:tblGrid>
                <a:gridCol w="4176464">
                  <a:extLst>
                    <a:ext uri="{9D8B030D-6E8A-4147-A177-3AD203B41FA5}">
                      <a16:colId xmlns:a16="http://schemas.microsoft.com/office/drawing/2014/main" val="421334891"/>
                    </a:ext>
                  </a:extLst>
                </a:gridCol>
                <a:gridCol w="4392488">
                  <a:extLst>
                    <a:ext uri="{9D8B030D-6E8A-4147-A177-3AD203B41FA5}">
                      <a16:colId xmlns:a16="http://schemas.microsoft.com/office/drawing/2014/main" val="2119268424"/>
                    </a:ext>
                  </a:extLst>
                </a:gridCol>
              </a:tblGrid>
              <a:tr h="219614">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Previous sprint (part of release 5)</a:t>
                      </a:r>
                    </a:p>
                  </a:txBody>
                  <a:tcPr marL="34290" marR="34290" marT="17145" marB="17145" anchor="ctr">
                    <a:solidFill>
                      <a:schemeClr val="tx1"/>
                    </a:solidFill>
                  </a:tcPr>
                </a:tc>
                <a:extLst>
                  <a:ext uri="{0D108BD9-81ED-4DB2-BD59-A6C34878D82A}">
                    <a16:rowId xmlns:a16="http://schemas.microsoft.com/office/drawing/2014/main" val="577186565"/>
                  </a:ext>
                </a:extLst>
              </a:tr>
              <a:tr h="949408">
                <a:tc gridSpan="2">
                  <a:txBody>
                    <a:bodyPr/>
                    <a:lstStyle/>
                    <a:p>
                      <a:pPr algn="l"/>
                      <a:r>
                        <a:rPr lang="en-GB" sz="1050" b="1">
                          <a:solidFill>
                            <a:srgbClr val="000000"/>
                          </a:solidFill>
                          <a:latin typeface="Poppins Medium" panose="00000600000000000000" pitchFamily="2" charset="0"/>
                          <a:cs typeface="Poppins Medium" panose="00000600000000000000" pitchFamily="2" charset="0"/>
                        </a:rPr>
                        <a:t>Goals:</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Complete Build – complete</a:t>
                      </a:r>
                    </a:p>
                    <a:p>
                      <a:pPr marL="171450" indent="-171450" algn="l">
                        <a:buFont typeface="Arial" panose="020B0604020202020204" pitchFamily="34" charset="0"/>
                        <a:buChar char="•"/>
                      </a:pPr>
                      <a:r>
                        <a:rPr lang="en-GB" sz="800" kern="1200">
                          <a:solidFill>
                            <a:srgbClr val="000000"/>
                          </a:solidFill>
                          <a:latin typeface="Poppins Medium"/>
                          <a:ea typeface="+mn-ea"/>
                          <a:cs typeface="Poppins Medium"/>
                        </a:rPr>
                        <a:t>Establish beta team – complete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Establish DN sprint goal for release 6 – ongoing </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1935656">
                <a:tc gridSpan="2">
                  <a:txBody>
                    <a:bodyPr/>
                    <a:lstStyle/>
                    <a:p>
                      <a:pPr algn="l"/>
                      <a:r>
                        <a:rPr lang="en-GB" sz="1000" b="1">
                          <a:solidFill>
                            <a:srgbClr val="000000"/>
                          </a:solidFill>
                          <a:latin typeface="Poppins Medium" panose="00000600000000000000" pitchFamily="2" charset="0"/>
                          <a:cs typeface="Poppins Medium" panose="00000600000000000000" pitchFamily="2" charset="0"/>
                        </a:rPr>
                        <a:t>Outcomes:</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XRN4490 build milestone met – complete </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Beta team working with delivery team refine dashboards in preparation for implementation (in line with Feb release) – ongoing</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Work with DNs to establish sprint goal ahead of release 6 </a:t>
                      </a:r>
                    </a:p>
                    <a:p>
                      <a:pPr algn="l"/>
                      <a:endParaRPr lang="en-GB" sz="800">
                        <a:solidFill>
                          <a:srgbClr val="000000"/>
                        </a:solidFill>
                        <a:latin typeface="Poppins Medium" panose="00000600000000000000" pitchFamily="2" charset="0"/>
                        <a:cs typeface="Poppins Medium" panose="00000600000000000000" pitchFamily="2" charset="0"/>
                      </a:endParaRPr>
                    </a:p>
                    <a:p>
                      <a:pPr algn="l"/>
                      <a:endParaRPr lang="en-GB" sz="800">
                        <a:solidFill>
                          <a:srgbClr val="000000"/>
                        </a:solidFill>
                        <a:latin typeface="Poppins Medium" panose="00000600000000000000" pitchFamily="2" charset="0"/>
                        <a:cs typeface="Poppins Medium" panose="00000600000000000000" pitchFamily="2" charset="0"/>
                      </a:endParaRPr>
                    </a:p>
                    <a:p>
                      <a:pPr algn="l"/>
                      <a:endParaRPr lang="en-GB" sz="8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989342024"/>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270878B1-F807-492B-B54B-15A58D1232B1}"/>
              </a:ext>
            </a:extLst>
          </p:cNvPr>
          <p:cNvGraphicFramePr>
            <a:graphicFrameLocks noGrp="1"/>
          </p:cNvGraphicFramePr>
          <p:nvPr/>
        </p:nvGraphicFramePr>
        <p:xfrm>
          <a:off x="251520" y="555526"/>
          <a:ext cx="8568952" cy="3246296"/>
        </p:xfrm>
        <a:graphic>
          <a:graphicData uri="http://schemas.openxmlformats.org/drawingml/2006/table">
            <a:tbl>
              <a:tblPr firstRow="1" bandRow="1">
                <a:tableStyleId>{5940675A-B579-460E-94D1-54222C63F5DA}</a:tableStyleId>
              </a:tblPr>
              <a:tblGrid>
                <a:gridCol w="4176464">
                  <a:extLst>
                    <a:ext uri="{9D8B030D-6E8A-4147-A177-3AD203B41FA5}">
                      <a16:colId xmlns:a16="http://schemas.microsoft.com/office/drawing/2014/main" val="421334891"/>
                    </a:ext>
                  </a:extLst>
                </a:gridCol>
                <a:gridCol w="4392488">
                  <a:extLst>
                    <a:ext uri="{9D8B030D-6E8A-4147-A177-3AD203B41FA5}">
                      <a16:colId xmlns:a16="http://schemas.microsoft.com/office/drawing/2014/main" val="2119268424"/>
                    </a:ext>
                  </a:extLst>
                </a:gridCol>
              </a:tblGrid>
              <a:tr h="219614">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Release 4</a:t>
                      </a:r>
                    </a:p>
                  </a:txBody>
                  <a:tcPr marL="34290" marR="34290" marT="17145" marB="17145" anchor="ctr">
                    <a:solidFill>
                      <a:schemeClr val="tx1"/>
                    </a:solidFill>
                  </a:tcPr>
                </a:tc>
                <a:extLst>
                  <a:ext uri="{0D108BD9-81ED-4DB2-BD59-A6C34878D82A}">
                    <a16:rowId xmlns:a16="http://schemas.microsoft.com/office/drawing/2014/main" val="577186565"/>
                  </a:ext>
                </a:extLst>
              </a:tr>
              <a:tr h="949408">
                <a:tc gridSpan="2">
                  <a:txBody>
                    <a:bodyPr/>
                    <a:lstStyle/>
                    <a:p>
                      <a:pPr algn="l"/>
                      <a:r>
                        <a:rPr lang="en-GB" sz="1050" b="1">
                          <a:solidFill>
                            <a:srgbClr val="000000"/>
                          </a:solidFill>
                          <a:latin typeface="Poppins Medium" panose="00000600000000000000" pitchFamily="2" charset="0"/>
                          <a:cs typeface="Poppins Medium" panose="00000600000000000000" pitchFamily="2" charset="0"/>
                        </a:rPr>
                        <a:t>Goals:</a:t>
                      </a:r>
                    </a:p>
                    <a:p>
                      <a:pPr algn="l"/>
                      <a:endParaRPr lang="en-GB" sz="9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Complete detailed design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Complete source to target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Build 50% data model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Enable additional Shipper Pack reports to be self served via DDP</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Facilitate MDD vs </a:t>
                      </a:r>
                      <a:r>
                        <a:rPr lang="en-GB" sz="800" kern="1200" err="1">
                          <a:solidFill>
                            <a:srgbClr val="000000"/>
                          </a:solidFill>
                          <a:latin typeface="Poppins Medium" panose="00000600000000000000" pitchFamily="2" charset="0"/>
                          <a:ea typeface="+mn-ea"/>
                          <a:cs typeface="Poppins Medium" panose="00000600000000000000" pitchFamily="2" charset="0"/>
                        </a:rPr>
                        <a:t>UKLink</a:t>
                      </a:r>
                      <a:r>
                        <a:rPr lang="en-GB" sz="800" kern="1200">
                          <a:solidFill>
                            <a:srgbClr val="000000"/>
                          </a:solidFill>
                          <a:latin typeface="Poppins Medium" panose="00000600000000000000" pitchFamily="2" charset="0"/>
                          <a:ea typeface="+mn-ea"/>
                          <a:cs typeface="Poppins Medium" panose="00000600000000000000" pitchFamily="2" charset="0"/>
                        </a:rPr>
                        <a:t> analysis for IGTs – Stretch</a:t>
                      </a:r>
                    </a:p>
                    <a:p>
                      <a:pPr marL="571500" indent="-571500" algn="l">
                        <a:buFont typeface="Arial" panose="020B0604020202020204" pitchFamily="34" charset="0"/>
                        <a:buChar char="•"/>
                      </a:pPr>
                      <a:endParaRPr lang="en-GB" sz="8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1935656">
                <a:tc gridSpan="2">
                  <a:txBody>
                    <a:bodyPr/>
                    <a:lstStyle/>
                    <a:p>
                      <a:pPr algn="l"/>
                      <a:r>
                        <a:rPr lang="en-GB" sz="1000" b="1">
                          <a:solidFill>
                            <a:srgbClr val="000000"/>
                          </a:solidFill>
                          <a:latin typeface="Poppins Medium" panose="00000600000000000000" pitchFamily="2" charset="0"/>
                          <a:cs typeface="Poppins Medium" panose="00000600000000000000" pitchFamily="2" charset="0"/>
                        </a:rPr>
                        <a:t>Outcomes:</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Detailed Design for the XRN4990 Solution pertaining to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Source to target completed for XRN4990</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50% of XRN4990 data model built</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Additional Shipper pack delivery enabling Incorrect read factor and units to be self served via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Additional shipper pack delivery Shipper read frequency giving shipper portfolio count by MRF and a view of the average industry % by MRF code</a:t>
                      </a:r>
                    </a:p>
                    <a:p>
                      <a:pPr algn="l"/>
                      <a:endParaRPr lang="en-GB" sz="800">
                        <a:solidFill>
                          <a:srgbClr val="000000"/>
                        </a:solidFill>
                        <a:latin typeface="Poppins Medium" panose="00000600000000000000" pitchFamily="2" charset="0"/>
                        <a:cs typeface="Poppins Medium" panose="00000600000000000000" pitchFamily="2" charset="0"/>
                      </a:endParaRPr>
                    </a:p>
                    <a:p>
                      <a:pPr algn="l"/>
                      <a:endParaRPr lang="en-GB" sz="800">
                        <a:solidFill>
                          <a:srgbClr val="000000"/>
                        </a:solidFill>
                        <a:latin typeface="Poppins Medium" panose="00000600000000000000" pitchFamily="2" charset="0"/>
                        <a:cs typeface="Poppins Medium" panose="00000600000000000000" pitchFamily="2" charset="0"/>
                      </a:endParaRPr>
                    </a:p>
                    <a:p>
                      <a:pPr algn="l"/>
                      <a:r>
                        <a:rPr lang="en-GB" sz="1000" b="1" kern="1200">
                          <a:solidFill>
                            <a:srgbClr val="000000"/>
                          </a:solidFill>
                          <a:latin typeface="Poppins Medium" panose="00000600000000000000" pitchFamily="2" charset="0"/>
                          <a:ea typeface="+mn-ea"/>
                          <a:cs typeface="Poppins Medium" panose="00000600000000000000" pitchFamily="2" charset="0"/>
                        </a:rPr>
                        <a:t>Stretch Targets: </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a:solidFill>
                            <a:srgbClr val="000000"/>
                          </a:solidFill>
                          <a:latin typeface="Poppins Medium" panose="00000600000000000000" pitchFamily="2" charset="0"/>
                          <a:cs typeface="Poppins Medium" panose="00000600000000000000" pitchFamily="2" charset="0"/>
                        </a:rPr>
                        <a:t>Additional analysis of </a:t>
                      </a:r>
                      <a:r>
                        <a:rPr lang="en-GB" sz="800" err="1">
                          <a:solidFill>
                            <a:srgbClr val="000000"/>
                          </a:solidFill>
                          <a:latin typeface="Poppins Medium" panose="00000600000000000000" pitchFamily="2" charset="0"/>
                          <a:cs typeface="Poppins Medium" panose="00000600000000000000" pitchFamily="2" charset="0"/>
                        </a:rPr>
                        <a:t>UKLink</a:t>
                      </a:r>
                      <a:r>
                        <a:rPr lang="en-GB" sz="800">
                          <a:solidFill>
                            <a:srgbClr val="000000"/>
                          </a:solidFill>
                          <a:latin typeface="Poppins Medium" panose="00000600000000000000" pitchFamily="2" charset="0"/>
                          <a:cs typeface="Poppins Medium" panose="00000600000000000000" pitchFamily="2" charset="0"/>
                        </a:rPr>
                        <a:t> / MDD data quality </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Industry view of read rejections by reasons code to compare company performance against industry average</a:t>
                      </a: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28633839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180774" y="43089"/>
            <a:ext cx="8229600" cy="444349"/>
          </a:xfrm>
        </p:spPr>
        <p:txBody>
          <a:bodyPr>
            <a:noAutofit/>
          </a:bodyPr>
          <a:lstStyle/>
          <a:p>
            <a:r>
              <a:rPr lang="en-GB" sz="1800">
                <a:latin typeface="Arial"/>
                <a:cs typeface="Arial"/>
              </a:rPr>
              <a:t>Change Pipeline - Delivery Plan - January 2023 – May 2023</a:t>
            </a:r>
            <a:endParaRPr lang="en-GB" sz="180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37885" y="420651"/>
          <a:ext cx="9082366" cy="4688928"/>
        </p:xfrm>
        <a:graphic>
          <a:graphicData uri="http://schemas.openxmlformats.org/drawingml/2006/table">
            <a:tbl>
              <a:tblPr firstRow="1" bandRow="1">
                <a:tableStyleId>{5C22544A-7EE6-4342-B048-85BDC9FD1C3A}</a:tableStyleId>
              </a:tblPr>
              <a:tblGrid>
                <a:gridCol w="476496">
                  <a:extLst>
                    <a:ext uri="{9D8B030D-6E8A-4147-A177-3AD203B41FA5}">
                      <a16:colId xmlns:a16="http://schemas.microsoft.com/office/drawing/2014/main" val="186566423"/>
                    </a:ext>
                  </a:extLst>
                </a:gridCol>
                <a:gridCol w="2583336">
                  <a:extLst>
                    <a:ext uri="{9D8B030D-6E8A-4147-A177-3AD203B41FA5}">
                      <a16:colId xmlns:a16="http://schemas.microsoft.com/office/drawing/2014/main" val="1927111934"/>
                    </a:ext>
                  </a:extLst>
                </a:gridCol>
                <a:gridCol w="710766">
                  <a:extLst>
                    <a:ext uri="{9D8B030D-6E8A-4147-A177-3AD203B41FA5}">
                      <a16:colId xmlns:a16="http://schemas.microsoft.com/office/drawing/2014/main" val="1986943791"/>
                    </a:ext>
                  </a:extLst>
                </a:gridCol>
                <a:gridCol w="775083">
                  <a:extLst>
                    <a:ext uri="{9D8B030D-6E8A-4147-A177-3AD203B41FA5}">
                      <a16:colId xmlns:a16="http://schemas.microsoft.com/office/drawing/2014/main" val="2201688494"/>
                    </a:ext>
                  </a:extLst>
                </a:gridCol>
                <a:gridCol w="669614">
                  <a:extLst>
                    <a:ext uri="{9D8B030D-6E8A-4147-A177-3AD203B41FA5}">
                      <a16:colId xmlns:a16="http://schemas.microsoft.com/office/drawing/2014/main" val="2703510560"/>
                    </a:ext>
                  </a:extLst>
                </a:gridCol>
                <a:gridCol w="834064">
                  <a:extLst>
                    <a:ext uri="{9D8B030D-6E8A-4147-A177-3AD203B41FA5}">
                      <a16:colId xmlns:a16="http://schemas.microsoft.com/office/drawing/2014/main" val="1331005079"/>
                    </a:ext>
                  </a:extLst>
                </a:gridCol>
                <a:gridCol w="1155431">
                  <a:extLst>
                    <a:ext uri="{9D8B030D-6E8A-4147-A177-3AD203B41FA5}">
                      <a16:colId xmlns:a16="http://schemas.microsoft.com/office/drawing/2014/main" val="2490762818"/>
                    </a:ext>
                  </a:extLst>
                </a:gridCol>
                <a:gridCol w="938788">
                  <a:extLst>
                    <a:ext uri="{9D8B030D-6E8A-4147-A177-3AD203B41FA5}">
                      <a16:colId xmlns:a16="http://schemas.microsoft.com/office/drawing/2014/main" val="3781804961"/>
                    </a:ext>
                  </a:extLst>
                </a:gridCol>
                <a:gridCol w="938788">
                  <a:extLst>
                    <a:ext uri="{9D8B030D-6E8A-4147-A177-3AD203B41FA5}">
                      <a16:colId xmlns:a16="http://schemas.microsoft.com/office/drawing/2014/main" val="1069945648"/>
                    </a:ext>
                  </a:extLst>
                </a:gridCol>
              </a:tblGrid>
              <a:tr h="0">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 </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Delivered / </a:t>
                      </a:r>
                    </a:p>
                    <a:p>
                      <a:r>
                        <a:rPr lang="en-GB" sz="900"/>
                        <a:t>Firm / Indicative</a:t>
                      </a:r>
                    </a:p>
                  </a:txBody>
                  <a:tcPr anchor="ctr"/>
                </a:tc>
                <a:extLst>
                  <a:ext uri="{0D108BD9-81ED-4DB2-BD59-A6C34878D82A}">
                    <a16:rowId xmlns:a16="http://schemas.microsoft.com/office/drawing/2014/main" val="270239555"/>
                  </a:ext>
                </a:extLst>
              </a:tr>
              <a:tr h="0">
                <a:tc>
                  <a:txBody>
                    <a:bodyPr/>
                    <a:lstStyle/>
                    <a:p>
                      <a:pPr algn="ctr"/>
                      <a:r>
                        <a:rPr lang="en-GB" sz="800" b="1">
                          <a:hlinkClick r:id="rId3"/>
                        </a:rPr>
                        <a:t>5555</a:t>
                      </a:r>
                      <a:endParaRPr lang="en-GB" sz="800" b="1"/>
                    </a:p>
                  </a:txBody>
                  <a:tcPr anchor="ctr">
                    <a:solidFill>
                      <a:schemeClr val="accent1">
                        <a:lumMod val="20000"/>
                        <a:lumOff val="80000"/>
                      </a:schemeClr>
                    </a:solidFill>
                  </a:tcPr>
                </a:tc>
                <a:tc>
                  <a:txBody>
                    <a:bodyPr/>
                    <a:lstStyle/>
                    <a:p>
                      <a:r>
                        <a:rPr lang="en-US" sz="700" b="1"/>
                        <a:t>Amend existing Large Load Site Reporting</a:t>
                      </a:r>
                      <a:endParaRPr lang="en-GB" sz="700" b="1"/>
                    </a:p>
                  </a:txBody>
                  <a:tcPr anchor="ctr">
                    <a:solidFill>
                      <a:schemeClr val="accent1">
                        <a:lumMod val="20000"/>
                        <a:lumOff val="80000"/>
                      </a:schemeClr>
                    </a:solidFill>
                  </a:tcPr>
                </a:tc>
                <a:tc>
                  <a:txBody>
                    <a:bodyPr/>
                    <a:lstStyle/>
                    <a:p>
                      <a:r>
                        <a:rPr lang="en-GB" sz="700" b="1"/>
                        <a:t>SGN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pPr algn="l"/>
                      <a:r>
                        <a:rPr lang="en-GB" sz="700" b="1"/>
                        <a:t>N/A</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31</a:t>
                      </a:r>
                      <a:r>
                        <a:rPr kumimoji="0" lang="en-GB" sz="700" b="1" i="0" u="none" strike="noStrike" kern="1200" cap="none" spc="0" normalizeH="0" baseline="30000" noProof="0">
                          <a:ln>
                            <a:noFill/>
                          </a:ln>
                          <a:solidFill>
                            <a:prstClr val="black"/>
                          </a:solidFill>
                          <a:effectLst/>
                          <a:uLnTx/>
                          <a:uFillTx/>
                          <a:latin typeface="Arial"/>
                          <a:ea typeface="+mn-ea"/>
                          <a:cs typeface="+mn-cs"/>
                        </a:rPr>
                        <a:t>st </a:t>
                      </a:r>
                      <a:r>
                        <a:rPr kumimoji="0" lang="en-GB" sz="700" b="1" i="0" u="none" strike="noStrike" kern="1200" cap="none" spc="0" normalizeH="0" baseline="0" noProof="0">
                          <a:ln>
                            <a:noFill/>
                          </a:ln>
                          <a:solidFill>
                            <a:prstClr val="black"/>
                          </a:solidFill>
                          <a:effectLst/>
                          <a:uLnTx/>
                          <a:uFillTx/>
                          <a:latin typeface="Arial"/>
                          <a:ea typeface="+mn-ea"/>
                          <a:cs typeface="+mn-cs"/>
                        </a:rPr>
                        <a:t>January 2023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err="1">
                          <a:ln>
                            <a:noFill/>
                          </a:ln>
                          <a:solidFill>
                            <a:prstClr val="black"/>
                          </a:solidFill>
                          <a:effectLst/>
                          <a:uLnTx/>
                          <a:uFillTx/>
                          <a:latin typeface="Arial"/>
                          <a:ea typeface="+mn-ea"/>
                          <a:cs typeface="+mn-cs"/>
                        </a:rPr>
                        <a:t>Adhoc</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Delivered </a:t>
                      </a:r>
                    </a:p>
                  </a:txBody>
                  <a:tcPr anchor="ctr">
                    <a:solidFill>
                      <a:schemeClr val="accent1">
                        <a:lumMod val="20000"/>
                        <a:lumOff val="80000"/>
                      </a:schemeClr>
                    </a:solidFill>
                  </a:tcPr>
                </a:tc>
                <a:extLst>
                  <a:ext uri="{0D108BD9-81ED-4DB2-BD59-A6C34878D82A}">
                    <a16:rowId xmlns:a16="http://schemas.microsoft.com/office/drawing/2014/main" val="3814163338"/>
                  </a:ext>
                </a:extLst>
              </a:tr>
              <a:tr h="0">
                <a:tc>
                  <a:txBody>
                    <a:bodyPr/>
                    <a:lstStyle/>
                    <a:p>
                      <a:pPr algn="ctr">
                        <a:spcAft>
                          <a:spcPts val="0"/>
                        </a:spcAft>
                      </a:pPr>
                      <a:r>
                        <a:rPr lang="en-GB" sz="800" b="1" u="none">
                          <a:hlinkClick r:id="rId4"/>
                        </a:rPr>
                        <a:t>4900</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Biomethane/Propane Reduction</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SGN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Decarb</a:t>
                      </a:r>
                    </a:p>
                  </a:txBody>
                  <a:tcPr marL="72000" marR="72000" marT="36000" marB="36000" anchor="ctr">
                    <a:solidFill>
                      <a:schemeClr val="accent1">
                        <a:lumMod val="20000"/>
                        <a:lumOff val="80000"/>
                      </a:schemeClr>
                    </a:solidFill>
                  </a:tcPr>
                </a:tc>
                <a:tc>
                  <a:txBody>
                    <a:bodyPr/>
                    <a:lstStyle/>
                    <a:p>
                      <a:pPr algn="l">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25</a:t>
                      </a:r>
                      <a:r>
                        <a:rPr lang="en-GB" sz="700" b="1" baseline="30000"/>
                        <a:t>th</a:t>
                      </a:r>
                      <a:r>
                        <a:rPr lang="en-GB" sz="700" b="1"/>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Firm </a:t>
                      </a:r>
                    </a:p>
                  </a:txBody>
                  <a:tcPr anchor="ctr">
                    <a:solidFill>
                      <a:schemeClr val="accent1">
                        <a:lumMod val="20000"/>
                        <a:lumOff val="80000"/>
                      </a:schemeClr>
                    </a:solidFill>
                  </a:tcPr>
                </a:tc>
                <a:extLst>
                  <a:ext uri="{0D108BD9-81ED-4DB2-BD59-A6C34878D82A}">
                    <a16:rowId xmlns:a16="http://schemas.microsoft.com/office/drawing/2014/main" val="1364636698"/>
                  </a:ext>
                </a:extLst>
              </a:tr>
              <a:tr h="0">
                <a:tc>
                  <a:txBody>
                    <a:bodyPr/>
                    <a:lstStyle/>
                    <a:p>
                      <a:pPr algn="ctr">
                        <a:spcAft>
                          <a:spcPts val="0"/>
                        </a:spcAft>
                      </a:pPr>
                      <a:r>
                        <a:rPr lang="en-GB" sz="800" b="1" u="none">
                          <a:hlinkClick r:id="rId5"/>
                        </a:rPr>
                        <a:t>4978</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Notification of Rolling AQ Value (following Transfer of Ownership between M-5 and M)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British</a:t>
                      </a:r>
                    </a:p>
                    <a:p>
                      <a:pPr>
                        <a:spcAft>
                          <a:spcPts val="0"/>
                        </a:spcAft>
                      </a:pPr>
                      <a:r>
                        <a:rPr lang="en-GB" sz="700" b="1"/>
                        <a:t>Gas</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l">
                        <a:spcAft>
                          <a:spcPts val="0"/>
                        </a:spcAft>
                      </a:pPr>
                      <a:r>
                        <a:rPr lang="en-GB" sz="700" b="1"/>
                        <a:t>£90.6k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Firm </a:t>
                      </a:r>
                    </a:p>
                  </a:txBody>
                  <a:tcPr anchor="ctr">
                    <a:solidFill>
                      <a:schemeClr val="accent1">
                        <a:lumMod val="20000"/>
                        <a:lumOff val="80000"/>
                      </a:schemeClr>
                    </a:solidFill>
                  </a:tcPr>
                </a:tc>
                <a:extLst>
                  <a:ext uri="{0D108BD9-81ED-4DB2-BD59-A6C34878D82A}">
                    <a16:rowId xmlns:a16="http://schemas.microsoft.com/office/drawing/2014/main" val="863332575"/>
                  </a:ext>
                </a:extLst>
              </a:tr>
              <a:tr h="239504">
                <a:tc>
                  <a:txBody>
                    <a:bodyPr/>
                    <a:lstStyle/>
                    <a:p>
                      <a:pPr algn="ctr">
                        <a:spcAft>
                          <a:spcPts val="0"/>
                        </a:spcAft>
                      </a:pPr>
                      <a:r>
                        <a:rPr lang="en-GB" sz="800" b="1" u="none">
                          <a:hlinkClick r:id="rId6"/>
                        </a:rPr>
                        <a:t>4990</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Transfer of Sites with Low Read Submission Performance from Class 2 and 3 into Class 4 – MOD 0664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SSE</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l">
                        <a:spcAft>
                          <a:spcPts val="0"/>
                        </a:spcAft>
                      </a:pPr>
                      <a:r>
                        <a:rPr lang="en-GB" sz="700" b="1"/>
                        <a:t>£232k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1738539054"/>
                  </a:ext>
                </a:extLst>
              </a:tr>
              <a:tr h="210312">
                <a:tc>
                  <a:txBody>
                    <a:bodyPr/>
                    <a:lstStyle/>
                    <a:p>
                      <a:pPr algn="ctr">
                        <a:spcAft>
                          <a:spcPts val="0"/>
                        </a:spcAft>
                      </a:pPr>
                      <a:r>
                        <a:rPr lang="en-GB" sz="800" b="1" u="none">
                          <a:hlinkClick r:id="rId7"/>
                        </a:rPr>
                        <a:t>4989</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Residual AMT activities</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CDSP</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l">
                        <a:spcAft>
                          <a:spcPts val="0"/>
                        </a:spcAft>
                      </a:pPr>
                      <a:r>
                        <a:rPr lang="en-GB" sz="700" b="1"/>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37208038"/>
                  </a:ext>
                </a:extLst>
              </a:tr>
              <a:tr h="288032">
                <a:tc>
                  <a:txBody>
                    <a:bodyPr/>
                    <a:lstStyle/>
                    <a:p>
                      <a:pPr algn="ctr">
                        <a:spcAft>
                          <a:spcPts val="0"/>
                        </a:spcAft>
                      </a:pPr>
                      <a:r>
                        <a:rPr lang="en-GB" sz="800" b="1" u="none">
                          <a:hlinkClick r:id="rId8"/>
                        </a:rPr>
                        <a:t>4992</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XRN4992 - Modification 0687 Clarification of Supplier of Last Resort (SoLR) Cost Recovery Process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Total</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DNO</a:t>
                      </a:r>
                    </a:p>
                  </a:txBody>
                  <a:tcPr marL="72000" marR="72000" marT="36000" marB="36000" anchor="ctr">
                    <a:solidFill>
                      <a:schemeClr val="accent1">
                        <a:lumMod val="20000"/>
                        <a:lumOff val="80000"/>
                      </a:schemeClr>
                    </a:solidFill>
                  </a:tcPr>
                </a:tc>
                <a:tc>
                  <a:txBody>
                    <a:bodyPr/>
                    <a:lstStyle/>
                    <a:p>
                      <a:pPr algn="l">
                        <a:spcAft>
                          <a:spcPts val="0"/>
                        </a:spcAft>
                      </a:pPr>
                      <a:r>
                        <a:rPr lang="en-GB" sz="700" b="1"/>
                        <a:t>£108.7k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4179349519"/>
                  </a:ext>
                </a:extLst>
              </a:tr>
              <a:tr h="288032">
                <a:tc>
                  <a:txBody>
                    <a:bodyPr/>
                    <a:lstStyle/>
                    <a:p>
                      <a:pPr algn="ctr">
                        <a:spcAft>
                          <a:spcPts val="0"/>
                        </a:spcAft>
                      </a:pPr>
                      <a:r>
                        <a:rPr lang="en-GB" sz="800" b="1" u="none">
                          <a:hlinkClick r:id="rId9"/>
                        </a:rPr>
                        <a:t>5298</a:t>
                      </a:r>
                      <a:endParaRPr lang="en-GB" sz="800" b="1" u="none"/>
                    </a:p>
                  </a:txBody>
                  <a:tcPr marL="72000" marR="72000" marT="36000" marB="36000" anchor="ctr">
                    <a:solidFill>
                      <a:schemeClr val="accent1">
                        <a:lumMod val="20000"/>
                        <a:lumOff val="80000"/>
                      </a:schemeClr>
                    </a:solidFill>
                  </a:tcPr>
                </a:tc>
                <a:tc>
                  <a:txBody>
                    <a:bodyPr/>
                    <a:lstStyle/>
                    <a:p>
                      <a:pPr fontAlgn="auto">
                        <a:spcAft>
                          <a:spcPts val="0"/>
                        </a:spcAft>
                      </a:pPr>
                      <a:r>
                        <a:rPr lang="en-GB" sz="700" b="1" kern="1200">
                          <a:solidFill>
                            <a:schemeClr val="dk1"/>
                          </a:solidFill>
                          <a:effectLst/>
                          <a:latin typeface="+mn-lt"/>
                          <a:ea typeface="+mn-ea"/>
                          <a:cs typeface="+mn-cs"/>
                        </a:rPr>
                        <a:t>H100 Fife Project – Hydrogen Network Trial </a:t>
                      </a:r>
                      <a:endParaRPr lang="en-GB" sz="700" b="1">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SGN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DN</a:t>
                      </a:r>
                    </a:p>
                    <a:p>
                      <a:pPr fontAlgn="auto">
                        <a:spcAft>
                          <a:spcPts val="0"/>
                        </a:spcAft>
                      </a:pPr>
                      <a:r>
                        <a:rPr lang="en-GB" sz="700" b="1">
                          <a:effectLst/>
                          <a:latin typeface="+mn-lt"/>
                          <a:ea typeface="Calibri" panose="020F0502020204030204" pitchFamily="34" charset="0"/>
                          <a:cs typeface="Times New Roman" panose="02020603050405020304" pitchFamily="18" charset="0"/>
                        </a:rPr>
                        <a:t>Decarb</a:t>
                      </a:r>
                    </a:p>
                  </a:txBody>
                  <a:tcPr marL="72000" marR="72000" marT="36000" marB="36000" anchor="ctr">
                    <a:solidFill>
                      <a:schemeClr val="accent1">
                        <a:lumMod val="20000"/>
                        <a:lumOff val="80000"/>
                      </a:schemeClr>
                    </a:solidFill>
                  </a:tcPr>
                </a:tc>
                <a:tc>
                  <a:txBody>
                    <a:bodyPr/>
                    <a:lstStyle/>
                    <a:p>
                      <a:pPr algn="l" fontAlgn="auto">
                        <a:spcAft>
                          <a:spcPts val="0"/>
                        </a:spcAft>
                      </a:pPr>
                      <a:r>
                        <a:rPr lang="en-GB" sz="700" b="1">
                          <a:effectLst/>
                          <a:latin typeface="+mn-lt"/>
                          <a:ea typeface="Calibri" panose="020F0502020204030204" pitchFamily="34" charset="0"/>
                          <a:cs typeface="Times New Roman" panose="02020603050405020304" pitchFamily="18" charset="0"/>
                        </a:rPr>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Firm </a:t>
                      </a:r>
                    </a:p>
                  </a:txBody>
                  <a:tcPr anchor="ctr">
                    <a:solidFill>
                      <a:schemeClr val="accent1">
                        <a:lumMod val="20000"/>
                        <a:lumOff val="80000"/>
                      </a:schemeClr>
                    </a:solidFill>
                  </a:tcPr>
                </a:tc>
                <a:extLst>
                  <a:ext uri="{0D108BD9-81ED-4DB2-BD59-A6C34878D82A}">
                    <a16:rowId xmlns:a16="http://schemas.microsoft.com/office/drawing/2014/main" val="634149763"/>
                  </a:ext>
                </a:extLst>
              </a:tr>
              <a:tr h="288032">
                <a:tc>
                  <a:txBody>
                    <a:bodyPr/>
                    <a:lstStyle/>
                    <a:p>
                      <a:pPr algn="ctr">
                        <a:spcAft>
                          <a:spcPts val="0"/>
                        </a:spcAft>
                      </a:pPr>
                      <a:r>
                        <a:rPr lang="en-GB" sz="800" b="1">
                          <a:hlinkClick r:id="rId10"/>
                        </a:rPr>
                        <a:t>5595</a:t>
                      </a:r>
                      <a:endParaRPr lang="en-GB" sz="800" b="1" u="none"/>
                    </a:p>
                  </a:txBody>
                  <a:tcPr marL="72000" marR="72000" marT="36000" marB="36000" anchor="ctr">
                    <a:solidFill>
                      <a:schemeClr val="accent1">
                        <a:lumMod val="20000"/>
                        <a:lumOff val="80000"/>
                      </a:schemeClr>
                    </a:solidFill>
                  </a:tcPr>
                </a:tc>
                <a:tc>
                  <a:txBody>
                    <a:bodyPr/>
                    <a:lstStyle/>
                    <a:p>
                      <a:pPr fontAlgn="auto">
                        <a:spcAft>
                          <a:spcPts val="0"/>
                        </a:spcAft>
                      </a:pPr>
                      <a:r>
                        <a:rPr lang="en-US" sz="700" b="1">
                          <a:effectLst/>
                          <a:latin typeface="+mn-lt"/>
                          <a:ea typeface="Calibri" panose="020F0502020204030204" pitchFamily="34" charset="0"/>
                          <a:cs typeface="Times New Roman" panose="02020603050405020304" pitchFamily="18" charset="0"/>
                        </a:rPr>
                        <a:t>Changes to the REC Switching Operator Outage Notification Lead Time (R0055)</a:t>
                      </a:r>
                      <a:endParaRPr lang="en-GB" sz="700" b="1">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Xoserve</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N/A</a:t>
                      </a:r>
                    </a:p>
                  </a:txBody>
                  <a:tcPr marL="72000" marR="72000" marT="36000" marB="36000" anchor="ctr">
                    <a:solidFill>
                      <a:schemeClr val="accent1">
                        <a:lumMod val="20000"/>
                        <a:lumOff val="80000"/>
                      </a:schemeClr>
                    </a:solidFill>
                  </a:tcPr>
                </a:tc>
                <a:tc>
                  <a:txBody>
                    <a:bodyPr/>
                    <a:lstStyle/>
                    <a:p>
                      <a:pPr algn="l" fontAlgn="auto">
                        <a:spcAft>
                          <a:spcPts val="0"/>
                        </a:spcAft>
                      </a:pPr>
                      <a:r>
                        <a:rPr lang="en-GB" sz="700" b="1">
                          <a:effectLst/>
                          <a:latin typeface="+mn-lt"/>
                          <a:ea typeface="Calibri" panose="020F0502020204030204" pitchFamily="34" charset="0"/>
                          <a:cs typeface="Times New Roman" panose="02020603050405020304" pitchFamily="18" charset="0"/>
                        </a:rPr>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Firm</a:t>
                      </a:r>
                    </a:p>
                  </a:txBody>
                  <a:tcPr anchor="ctr">
                    <a:solidFill>
                      <a:schemeClr val="accent1">
                        <a:lumMod val="20000"/>
                        <a:lumOff val="80000"/>
                      </a:schemeClr>
                    </a:solidFill>
                  </a:tcPr>
                </a:tc>
                <a:extLst>
                  <a:ext uri="{0D108BD9-81ED-4DB2-BD59-A6C34878D82A}">
                    <a16:rowId xmlns:a16="http://schemas.microsoft.com/office/drawing/2014/main" val="3242699819"/>
                  </a:ext>
                </a:extLst>
              </a:tr>
              <a:tr h="288032">
                <a:tc>
                  <a:txBody>
                    <a:bodyPr/>
                    <a:lstStyle/>
                    <a:p>
                      <a:pPr algn="ctr"/>
                      <a:r>
                        <a:rPr lang="en-GB" sz="750" b="1">
                          <a:solidFill>
                            <a:schemeClr val="accent4"/>
                          </a:solidFill>
                          <a:hlinkClick r:id="rId11"/>
                        </a:rPr>
                        <a:t>5535A</a:t>
                      </a:r>
                      <a:endParaRPr lang="en-GB" sz="750" b="1">
                        <a:solidFill>
                          <a:schemeClr val="accent4"/>
                        </a:solidFill>
                      </a:endParaRPr>
                    </a:p>
                  </a:txBody>
                  <a:tcPr anchor="ctr">
                    <a:solidFill>
                      <a:schemeClr val="accent1">
                        <a:lumMod val="20000"/>
                        <a:lumOff val="80000"/>
                      </a:schemeClr>
                    </a:solidFill>
                  </a:tcPr>
                </a:tc>
                <a:tc>
                  <a:txBody>
                    <a:bodyPr/>
                    <a:lstStyle/>
                    <a:p>
                      <a:r>
                        <a:rPr lang="en-GB" sz="700" b="1"/>
                        <a:t>Processing of CSS Switch Requests Received in ‘Time Period 5’</a:t>
                      </a:r>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£44k</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10</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March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err="1">
                          <a:ln>
                            <a:noFill/>
                          </a:ln>
                          <a:solidFill>
                            <a:prstClr val="black"/>
                          </a:solidFill>
                          <a:effectLst/>
                          <a:uLnTx/>
                          <a:uFillTx/>
                          <a:latin typeface="Arial"/>
                          <a:ea typeface="+mn-ea"/>
                          <a:cs typeface="+mn-cs"/>
                        </a:rPr>
                        <a:t>Adhoc</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Firm </a:t>
                      </a:r>
                    </a:p>
                  </a:txBody>
                  <a:tcPr anchor="ctr">
                    <a:solidFill>
                      <a:schemeClr val="accent1">
                        <a:lumMod val="20000"/>
                        <a:lumOff val="80000"/>
                      </a:schemeClr>
                    </a:solidFill>
                  </a:tcPr>
                </a:tc>
                <a:extLst>
                  <a:ext uri="{0D108BD9-81ED-4DB2-BD59-A6C34878D82A}">
                    <a16:rowId xmlns:a16="http://schemas.microsoft.com/office/drawing/2014/main" val="2543424976"/>
                  </a:ext>
                </a:extLst>
              </a:tr>
              <a:tr h="288032">
                <a:tc>
                  <a:txBody>
                    <a:bodyPr/>
                    <a:lstStyle/>
                    <a:p>
                      <a:pPr algn="ctr"/>
                      <a:r>
                        <a:rPr lang="en-GB" sz="800" b="1">
                          <a:hlinkClick r:id="rId12"/>
                        </a:rPr>
                        <a:t>4713</a:t>
                      </a:r>
                      <a:endParaRPr lang="en-GB" sz="800" b="1"/>
                    </a:p>
                  </a:txBody>
                  <a:tcPr anchor="ctr">
                    <a:solidFill>
                      <a:schemeClr val="accent1">
                        <a:lumMod val="20000"/>
                        <a:lumOff val="80000"/>
                      </a:schemeClr>
                    </a:solidFill>
                  </a:tcPr>
                </a:tc>
                <a:tc>
                  <a:txBody>
                    <a:bodyPr/>
                    <a:lstStyle/>
                    <a:p>
                      <a:r>
                        <a:rPr lang="en-US" sz="700" b="1"/>
                        <a:t>Actual read following estimated transfer read calculating AQ of 1</a:t>
                      </a:r>
                      <a:endParaRPr lang="en-GB" sz="700" b="1"/>
                    </a:p>
                  </a:txBody>
                  <a:tcPr anchor="ctr">
                    <a:solidFill>
                      <a:schemeClr val="accent1">
                        <a:lumMod val="20000"/>
                        <a:lumOff val="80000"/>
                      </a:schemeClr>
                    </a:solidFill>
                  </a:tcPr>
                </a:tc>
                <a:tc>
                  <a:txBody>
                    <a:bodyPr/>
                    <a:lstStyle/>
                    <a:p>
                      <a:r>
                        <a:rPr lang="en-GB" sz="700" b="1"/>
                        <a:t>Npower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pPr algn="l"/>
                      <a:r>
                        <a:rPr lang="en-GB" sz="700" b="1"/>
                        <a:t>£7k</a:t>
                      </a:r>
                    </a:p>
                  </a:txBody>
                  <a:tcPr anchor="ctr">
                    <a:solidFill>
                      <a:schemeClr val="accent1">
                        <a:lumMod val="20000"/>
                        <a:lumOff val="80000"/>
                      </a:schemeClr>
                    </a:solidFill>
                  </a:tcPr>
                </a:tc>
                <a:tc>
                  <a:txBody>
                    <a:bodyPr/>
                    <a:lstStyle/>
                    <a:p>
                      <a:r>
                        <a:rPr lang="en-GB" sz="700" b="1"/>
                        <a:t>March 2023</a:t>
                      </a:r>
                    </a:p>
                  </a:txBody>
                  <a:tcPr anchor="ctr">
                    <a:solidFill>
                      <a:schemeClr val="accent1">
                        <a:lumMod val="20000"/>
                        <a:lumOff val="80000"/>
                      </a:schemeClr>
                    </a:solidFill>
                  </a:tcPr>
                </a:tc>
                <a:tc>
                  <a:txBody>
                    <a:bodyPr/>
                    <a:lstStyle/>
                    <a:p>
                      <a:r>
                        <a:rPr lang="en-GB" sz="700" b="1" err="1"/>
                        <a:t>Adhoc</a:t>
                      </a:r>
                      <a:endParaRPr lang="en-GB" sz="700" b="1"/>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1580034029"/>
                  </a:ext>
                </a:extLst>
              </a:tr>
              <a:tr h="288032">
                <a:tc>
                  <a:txBody>
                    <a:bodyPr/>
                    <a:lstStyle/>
                    <a:p>
                      <a:pPr algn="ctr"/>
                      <a:r>
                        <a:rPr lang="en-GB" sz="800" b="1">
                          <a:hlinkClick r:id="rId13"/>
                        </a:rPr>
                        <a:t>5379</a:t>
                      </a:r>
                      <a:endParaRPr lang="en-GB" sz="800" b="1"/>
                    </a:p>
                  </a:txBody>
                  <a:tcPr anchor="ctr">
                    <a:solidFill>
                      <a:schemeClr val="accent1">
                        <a:lumMod val="20000"/>
                        <a:lumOff val="80000"/>
                      </a:schemeClr>
                    </a:solidFill>
                  </a:tcPr>
                </a:tc>
                <a:tc>
                  <a:txBody>
                    <a:bodyPr/>
                    <a:lstStyle/>
                    <a:p>
                      <a:r>
                        <a:rPr lang="en-GB" sz="700" b="1"/>
                        <a:t>Class 1 Read Service Procurement Exercise - MOD0710 (DM Sampling)</a:t>
                      </a:r>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pPr algn="l"/>
                      <a:r>
                        <a:rPr lang="en-GB" sz="700" b="1"/>
                        <a:t>£150k</a:t>
                      </a:r>
                    </a:p>
                  </a:txBody>
                  <a:tcPr anchor="ctr">
                    <a:solidFill>
                      <a:schemeClr val="accent1">
                        <a:lumMod val="20000"/>
                        <a:lumOff val="80000"/>
                      </a:schemeClr>
                    </a:solidFill>
                  </a:tcPr>
                </a:tc>
                <a:tc>
                  <a:txBody>
                    <a:bodyPr/>
                    <a:lstStyle/>
                    <a:p>
                      <a:r>
                        <a:rPr lang="en-GB" sz="700" b="1"/>
                        <a:t>1</a:t>
                      </a:r>
                      <a:r>
                        <a:rPr lang="en-GB" sz="700" b="1" baseline="30000"/>
                        <a:t>st</a:t>
                      </a:r>
                      <a:r>
                        <a:rPr lang="en-GB" sz="700" b="1"/>
                        <a:t> April 2023</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Firm</a:t>
                      </a:r>
                    </a:p>
                  </a:txBody>
                  <a:tcPr anchor="ctr">
                    <a:solidFill>
                      <a:schemeClr val="accent1">
                        <a:lumMod val="20000"/>
                        <a:lumOff val="80000"/>
                      </a:schemeClr>
                    </a:solidFill>
                  </a:tcPr>
                </a:tc>
                <a:extLst>
                  <a:ext uri="{0D108BD9-81ED-4DB2-BD59-A6C34878D82A}">
                    <a16:rowId xmlns:a16="http://schemas.microsoft.com/office/drawing/2014/main" val="459358853"/>
                  </a:ext>
                </a:extLst>
              </a:tr>
              <a:tr h="288032">
                <a:tc>
                  <a:txBody>
                    <a:bodyPr/>
                    <a:lstStyle/>
                    <a:p>
                      <a:pPr algn="ctr"/>
                      <a:r>
                        <a:rPr lang="en-GB" sz="800" b="1">
                          <a:hlinkClick r:id="rId14"/>
                        </a:rPr>
                        <a:t>5143</a:t>
                      </a:r>
                      <a:endParaRPr lang="en-GB" sz="800" b="1"/>
                    </a:p>
                  </a:txBody>
                  <a:tcPr anchor="ctr">
                    <a:solidFill>
                      <a:schemeClr val="accent1">
                        <a:lumMod val="20000"/>
                        <a:lumOff val="80000"/>
                      </a:schemeClr>
                    </a:solidFill>
                  </a:tcPr>
                </a:tc>
                <a:tc>
                  <a:txBody>
                    <a:bodyPr/>
                    <a:lstStyle/>
                    <a:p>
                      <a:r>
                        <a:rPr lang="en-GB" sz="700" b="1"/>
                        <a:t>Transfer of NDM sampling obligations from Cadent, WWU, and NGN to the CDSP</a:t>
                      </a:r>
                    </a:p>
                  </a:txBody>
                  <a:tcPr anchor="ctr">
                    <a:solidFill>
                      <a:schemeClr val="accent1">
                        <a:lumMod val="20000"/>
                        <a:lumOff val="80000"/>
                      </a:schemeClr>
                    </a:solidFill>
                  </a:tcPr>
                </a:tc>
                <a:tc>
                  <a:txBody>
                    <a:bodyPr/>
                    <a:lstStyle/>
                    <a:p>
                      <a:r>
                        <a:rPr lang="en-GB" sz="700" b="1"/>
                        <a:t>Cadent</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pPr lvl="0">
                        <a:buNone/>
                      </a:pPr>
                      <a:r>
                        <a:rPr lang="en-GB" sz="700" b="1"/>
                        <a:t>WWU, Cadent, NGN only</a:t>
                      </a:r>
                    </a:p>
                  </a:txBody>
                  <a:tcPr anchor="ctr">
                    <a:solidFill>
                      <a:schemeClr val="accent1">
                        <a:lumMod val="20000"/>
                        <a:lumOff val="80000"/>
                      </a:schemeClr>
                    </a:solidFill>
                  </a:tcPr>
                </a:tc>
                <a:tc>
                  <a:txBody>
                    <a:bodyPr/>
                    <a:lstStyle/>
                    <a:p>
                      <a:pPr algn="l"/>
                      <a:r>
                        <a:rPr lang="en-GB" sz="700" b="1"/>
                        <a:t>£75k</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1</a:t>
                      </a:r>
                      <a:r>
                        <a:rPr kumimoji="0" lang="en-GB" sz="700" b="1" i="0" u="none" strike="noStrike" kern="1200" cap="none" spc="0" normalizeH="0" baseline="30000" noProof="0">
                          <a:ln>
                            <a:noFill/>
                          </a:ln>
                          <a:solidFill>
                            <a:prstClr val="black"/>
                          </a:solidFill>
                          <a:effectLst/>
                          <a:uLnTx/>
                          <a:uFillTx/>
                          <a:latin typeface="Arial"/>
                          <a:ea typeface="+mn-ea"/>
                          <a:cs typeface="+mn-cs"/>
                        </a:rPr>
                        <a:t>st</a:t>
                      </a:r>
                      <a:r>
                        <a:rPr kumimoji="0" lang="en-GB" sz="700" b="1" i="0" u="none" strike="noStrike" kern="1200" cap="none" spc="0" normalizeH="0" baseline="0" noProof="0">
                          <a:ln>
                            <a:noFill/>
                          </a:ln>
                          <a:solidFill>
                            <a:prstClr val="black"/>
                          </a:solidFill>
                          <a:effectLst/>
                          <a:uLnTx/>
                          <a:uFillTx/>
                          <a:latin typeface="Arial"/>
                          <a:ea typeface="+mn-ea"/>
                          <a:cs typeface="+mn-cs"/>
                        </a:rPr>
                        <a:t> April 2023</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Firm </a:t>
                      </a:r>
                    </a:p>
                  </a:txBody>
                  <a:tcPr anchor="ctr">
                    <a:solidFill>
                      <a:schemeClr val="accent1">
                        <a:lumMod val="20000"/>
                        <a:lumOff val="80000"/>
                      </a:schemeClr>
                    </a:solidFill>
                  </a:tcPr>
                </a:tc>
                <a:extLst>
                  <a:ext uri="{0D108BD9-81ED-4DB2-BD59-A6C34878D82A}">
                    <a16:rowId xmlns:a16="http://schemas.microsoft.com/office/drawing/2014/main" val="1337371535"/>
                  </a:ext>
                </a:extLst>
              </a:tr>
              <a:tr h="288032">
                <a:tc>
                  <a:txBody>
                    <a:bodyPr/>
                    <a:lstStyle/>
                    <a:p>
                      <a:pPr algn="ctr"/>
                      <a:r>
                        <a:rPr lang="en-GB" sz="800" b="1">
                          <a:hlinkClick r:id="rId15"/>
                        </a:rPr>
                        <a:t>5606</a:t>
                      </a:r>
                      <a:endParaRPr lang="en-GB" sz="800" b="1"/>
                    </a:p>
                  </a:txBody>
                  <a:tcPr anchor="ctr">
                    <a:solidFill>
                      <a:schemeClr val="accent1">
                        <a:lumMod val="20000"/>
                        <a:lumOff val="80000"/>
                      </a:schemeClr>
                    </a:solidFill>
                  </a:tcPr>
                </a:tc>
                <a:tc>
                  <a:txBody>
                    <a:bodyPr/>
                    <a:lstStyle/>
                    <a:p>
                      <a:pPr algn="l" fontAlgn="base"/>
                      <a:r>
                        <a:rPr lang="en-US" sz="700" b="1" i="0">
                          <a:solidFill>
                            <a:schemeClr val="tx1"/>
                          </a:solidFill>
                          <a:effectLst/>
                          <a:latin typeface="Arial" panose="020B0604020202020204" pitchFamily="34" charset="0"/>
                          <a:cs typeface="Arial" panose="020B0604020202020204" pitchFamily="34" charset="0"/>
                        </a:rPr>
                        <a:t>Revision of Virtual Last Resort User and Contingent Procurement of Supplier Demand Event Triggers (Modification 0813)</a:t>
                      </a:r>
                    </a:p>
                  </a:txBody>
                  <a:tcPr anchor="ctr">
                    <a:solidFill>
                      <a:schemeClr val="accent1">
                        <a:lumMod val="20000"/>
                        <a:lumOff val="80000"/>
                      </a:schemeClr>
                    </a:solidFill>
                  </a:tcPr>
                </a:tc>
                <a:tc>
                  <a:txBody>
                    <a:bodyPr/>
                    <a:lstStyle/>
                    <a:p>
                      <a:r>
                        <a:rPr lang="en-GB" sz="700" b="1"/>
                        <a:t>NGT</a:t>
                      </a:r>
                    </a:p>
                  </a:txBody>
                  <a:tcPr anchor="ctr">
                    <a:solidFill>
                      <a:schemeClr val="accent1">
                        <a:lumMod val="20000"/>
                        <a:lumOff val="80000"/>
                      </a:schemeClr>
                    </a:solidFill>
                  </a:tcPr>
                </a:tc>
                <a:tc>
                  <a:txBody>
                    <a:bodyPr/>
                    <a:lstStyle/>
                    <a:p>
                      <a:r>
                        <a:rPr lang="en-GB" sz="700" b="1"/>
                        <a:t>NGT</a:t>
                      </a:r>
                    </a:p>
                    <a:p>
                      <a:r>
                        <a:rPr lang="en-GB" sz="700" b="1"/>
                        <a:t>Shipper</a:t>
                      </a:r>
                    </a:p>
                    <a:p>
                      <a:r>
                        <a:rPr lang="en-GB" sz="700" b="1"/>
                        <a:t>Supplier</a:t>
                      </a:r>
                    </a:p>
                  </a:txBody>
                  <a:tcPr anchor="ctr">
                    <a:solidFill>
                      <a:schemeClr val="accent1">
                        <a:lumMod val="20000"/>
                        <a:lumOff val="80000"/>
                      </a:schemeClr>
                    </a:solidFill>
                  </a:tcPr>
                </a:tc>
                <a:tc>
                  <a:txBody>
                    <a:bodyPr/>
                    <a:lstStyle/>
                    <a:p>
                      <a:r>
                        <a:rPr lang="en-GB" sz="700" b="1"/>
                        <a:t>NGT</a:t>
                      </a:r>
                    </a:p>
                  </a:txBody>
                  <a:tcPr anchor="ctr">
                    <a:solidFill>
                      <a:schemeClr val="accent1">
                        <a:lumMod val="20000"/>
                        <a:lumOff val="80000"/>
                      </a:schemeClr>
                    </a:solidFill>
                  </a:tcPr>
                </a:tc>
                <a:tc>
                  <a:txBody>
                    <a:bodyPr/>
                    <a:lstStyle/>
                    <a:p>
                      <a:pPr algn="l"/>
                      <a:r>
                        <a:rPr lang="en-GB" sz="700" b="1"/>
                        <a:t>N/A</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Immediately Following Ofgem Decision</a:t>
                      </a:r>
                    </a:p>
                  </a:txBody>
                  <a:tcPr anchor="ctr">
                    <a:solidFill>
                      <a:schemeClr val="accent1">
                        <a:lumMod val="20000"/>
                        <a:lumOff val="80000"/>
                      </a:schemeClr>
                    </a:solidFill>
                  </a:tcPr>
                </a:tc>
                <a:tc>
                  <a:txBody>
                    <a:bodyPr/>
                    <a:lstStyle/>
                    <a:p>
                      <a:r>
                        <a:rPr lang="en-GB" sz="700" b="1" err="1"/>
                        <a:t>Adhoc</a:t>
                      </a:r>
                      <a:endParaRPr lang="en-GB" sz="700" b="1"/>
                    </a:p>
                  </a:txBody>
                  <a:tcPr anchor="ctr">
                    <a:solidFill>
                      <a:schemeClr val="accent1">
                        <a:lumMod val="20000"/>
                        <a:lumOff val="80000"/>
                      </a:schemeClr>
                    </a:solidFill>
                  </a:tcPr>
                </a:tc>
                <a:tc>
                  <a:txBody>
                    <a:bodyPr/>
                    <a:lstStyle/>
                    <a:p>
                      <a:r>
                        <a:rPr lang="en-GB" sz="700" b="1"/>
                        <a:t>Indicative</a:t>
                      </a:r>
                    </a:p>
                  </a:txBody>
                  <a:tcPr anchor="ctr">
                    <a:solidFill>
                      <a:schemeClr val="accent1">
                        <a:lumMod val="20000"/>
                        <a:lumOff val="80000"/>
                      </a:schemeClr>
                    </a:solidFill>
                  </a:tcPr>
                </a:tc>
                <a:extLst>
                  <a:ext uri="{0D108BD9-81ED-4DB2-BD59-A6C34878D82A}">
                    <a16:rowId xmlns:a16="http://schemas.microsoft.com/office/drawing/2014/main" val="1873582306"/>
                  </a:ext>
                </a:extLst>
              </a:tr>
              <a:tr h="288032">
                <a:tc>
                  <a:txBody>
                    <a:bodyPr/>
                    <a:lstStyle/>
                    <a:p>
                      <a:pPr algn="ctr"/>
                      <a:r>
                        <a:rPr lang="en-GB" sz="800" b="1">
                          <a:hlinkClick r:id="rId16"/>
                        </a:rPr>
                        <a:t>5602</a:t>
                      </a:r>
                      <a:endParaRPr lang="en-GB" sz="800" b="1"/>
                    </a:p>
                  </a:txBody>
                  <a:tcPr anchor="ctr">
                    <a:solidFill>
                      <a:schemeClr val="accent1">
                        <a:lumMod val="20000"/>
                        <a:lumOff val="80000"/>
                      </a:schemeClr>
                    </a:solidFill>
                  </a:tcPr>
                </a:tc>
                <a:tc>
                  <a:txBody>
                    <a:bodyPr/>
                    <a:lstStyle/>
                    <a:p>
                      <a:pPr algn="l" fontAlgn="base"/>
                      <a:r>
                        <a:rPr lang="en-US" sz="700" b="1" i="0">
                          <a:solidFill>
                            <a:schemeClr val="tx1"/>
                          </a:solidFill>
                          <a:effectLst/>
                          <a:latin typeface="Arial" panose="020B0604020202020204" pitchFamily="34" charset="0"/>
                          <a:cs typeface="Arial" panose="020B0604020202020204" pitchFamily="34" charset="0"/>
                        </a:rPr>
                        <a:t>Releasing of unused capacity under a specific set of circumstances (Modification 0818)</a:t>
                      </a:r>
                    </a:p>
                  </a:txBody>
                  <a:tcPr anchor="ctr">
                    <a:solidFill>
                      <a:schemeClr val="accent1">
                        <a:lumMod val="20000"/>
                        <a:lumOff val="80000"/>
                      </a:schemeClr>
                    </a:solidFill>
                  </a:tcPr>
                </a:tc>
                <a:tc>
                  <a:txBody>
                    <a:bodyPr/>
                    <a:lstStyle/>
                    <a:p>
                      <a:r>
                        <a:rPr lang="en-GB" sz="700" b="1"/>
                        <a:t>NGN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pPr algn="l"/>
                      <a:r>
                        <a:rPr lang="en-GB" sz="700" b="1"/>
                        <a:t>N/A</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Immediately Following Ofgem Decision </a:t>
                      </a:r>
                    </a:p>
                  </a:txBody>
                  <a:tcPr anchor="ctr">
                    <a:solidFill>
                      <a:schemeClr val="accent1">
                        <a:lumMod val="20000"/>
                        <a:lumOff val="80000"/>
                      </a:schemeClr>
                    </a:solidFill>
                  </a:tcPr>
                </a:tc>
                <a:tc>
                  <a:txBody>
                    <a:bodyPr/>
                    <a:lstStyle/>
                    <a:p>
                      <a:r>
                        <a:rPr lang="en-GB" sz="700" b="1" err="1"/>
                        <a:t>Adhoc</a:t>
                      </a:r>
                      <a:endParaRPr lang="en-GB" sz="700" b="1"/>
                    </a:p>
                  </a:txBody>
                  <a:tcPr anchor="ctr">
                    <a:solidFill>
                      <a:schemeClr val="accent1">
                        <a:lumMod val="20000"/>
                        <a:lumOff val="80000"/>
                      </a:schemeClr>
                    </a:solidFill>
                  </a:tcPr>
                </a:tc>
                <a:tc>
                  <a:txBody>
                    <a:bodyPr/>
                    <a:lstStyle/>
                    <a:p>
                      <a:r>
                        <a:rPr lang="en-GB" sz="700" b="1"/>
                        <a:t>Indicative</a:t>
                      </a:r>
                    </a:p>
                  </a:txBody>
                  <a:tcPr anchor="ctr">
                    <a:solidFill>
                      <a:schemeClr val="accent1">
                        <a:lumMod val="20000"/>
                        <a:lumOff val="80000"/>
                      </a:schemeClr>
                    </a:solidFill>
                  </a:tcPr>
                </a:tc>
                <a:extLst>
                  <a:ext uri="{0D108BD9-81ED-4DB2-BD59-A6C34878D82A}">
                    <a16:rowId xmlns:a16="http://schemas.microsoft.com/office/drawing/2014/main" val="4076053707"/>
                  </a:ext>
                </a:extLst>
              </a:tr>
            </a:tbl>
          </a:graphicData>
        </a:graphic>
      </p:graphicFrame>
    </p:spTree>
    <p:extLst>
      <p:ext uri="{BB962C8B-B14F-4D97-AF65-F5344CB8AC3E}">
        <p14:creationId xmlns:p14="http://schemas.microsoft.com/office/powerpoint/2010/main" val="2203838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A4638FF-EE41-4161-91EB-02772D2449A8}"/>
              </a:ext>
            </a:extLst>
          </p:cNvPr>
          <p:cNvGraphicFramePr>
            <a:graphicFrameLocks noGrp="1"/>
          </p:cNvGraphicFramePr>
          <p:nvPr/>
        </p:nvGraphicFramePr>
        <p:xfrm>
          <a:off x="585439" y="283553"/>
          <a:ext cx="8171056" cy="4616533"/>
        </p:xfrm>
        <a:graphic>
          <a:graphicData uri="http://schemas.openxmlformats.org/drawingml/2006/table">
            <a:tbl>
              <a:tblPr firstRow="1" bandRow="1">
                <a:tableStyleId>{5940675A-B579-460E-94D1-54222C63F5DA}</a:tableStyleId>
              </a:tblPr>
              <a:tblGrid>
                <a:gridCol w="4085528">
                  <a:extLst>
                    <a:ext uri="{9D8B030D-6E8A-4147-A177-3AD203B41FA5}">
                      <a16:colId xmlns:a16="http://schemas.microsoft.com/office/drawing/2014/main" val="421334891"/>
                    </a:ext>
                  </a:extLst>
                </a:gridCol>
                <a:gridCol w="4085528">
                  <a:extLst>
                    <a:ext uri="{9D8B030D-6E8A-4147-A177-3AD203B41FA5}">
                      <a16:colId xmlns:a16="http://schemas.microsoft.com/office/drawing/2014/main" val="2119268424"/>
                    </a:ext>
                  </a:extLst>
                </a:gridCol>
              </a:tblGrid>
              <a:tr h="448393">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Release 2 </a:t>
                      </a:r>
                    </a:p>
                  </a:txBody>
                  <a:tcPr marL="34290" marR="34290" marT="17145" marB="17145" anchor="ctr">
                    <a:solidFill>
                      <a:srgbClr val="000000"/>
                    </a:solidFill>
                  </a:tcPr>
                </a:tc>
                <a:extLst>
                  <a:ext uri="{0D108BD9-81ED-4DB2-BD59-A6C34878D82A}">
                    <a16:rowId xmlns:a16="http://schemas.microsoft.com/office/drawing/2014/main" val="577186565"/>
                  </a:ext>
                </a:extLst>
              </a:tr>
              <a:tr h="560070">
                <a:tc gridSpan="2">
                  <a:txBody>
                    <a:bodyPr/>
                    <a:lstStyle/>
                    <a:p>
                      <a:pPr algn="l"/>
                      <a:r>
                        <a:rPr lang="en-GB" sz="1400">
                          <a:solidFill>
                            <a:srgbClr val="000000"/>
                          </a:solidFill>
                          <a:latin typeface="Poppins Medium" panose="00000600000000000000" pitchFamily="2" charset="0"/>
                          <a:cs typeface="Poppins Medium" panose="00000600000000000000" pitchFamily="2" charset="0"/>
                        </a:rPr>
                        <a:t>Goal: </a:t>
                      </a:r>
                    </a:p>
                    <a:p>
                      <a:pPr algn="l"/>
                      <a:r>
                        <a:rPr lang="en-GB" sz="1100">
                          <a:solidFill>
                            <a:srgbClr val="000000"/>
                          </a:solidFill>
                          <a:latin typeface="Poppins Medium" panose="00000600000000000000" pitchFamily="2" charset="0"/>
                          <a:cs typeface="Poppins Medium" panose="00000600000000000000" pitchFamily="2" charset="0"/>
                        </a:rPr>
                        <a:t>Enable Distribution Network Users to access a financial forecasting report (part of the golden bullet), to understand variances between formula year AQ / SOQ and rolling AQ / SOQ to understand the impact this has on revenue.</a:t>
                      </a:r>
                      <a:endParaRPr lang="en-GB" sz="12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567931">
                <a:tc gridSpan="2">
                  <a:txBody>
                    <a:bodyPr/>
                    <a:lstStyle/>
                    <a:p>
                      <a:pPr algn="l"/>
                      <a:r>
                        <a:rPr lang="en-GB" sz="1400">
                          <a:solidFill>
                            <a:srgbClr val="000000"/>
                          </a:solidFill>
                          <a:latin typeface="Poppins Medium" panose="00000600000000000000" pitchFamily="2" charset="0"/>
                          <a:cs typeface="Poppins Medium" panose="00000600000000000000" pitchFamily="2" charset="0"/>
                        </a:rPr>
                        <a:t>User Stories:</a:t>
                      </a:r>
                    </a:p>
                    <a:p>
                      <a:pPr algn="l"/>
                      <a:endParaRPr lang="en-GB" sz="9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a:t>
                      </a: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 a DN I want a view of my Formula year AQ/ SOQ and Rolling AQ / SOQ simulation data grouped by: LDZ, Exit Zone, Shipper Short, EUC, Code, Charge Type, Charge Rate, Asset Type, AQ Band and Class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FY AQ / SOQ and Rolling AQ / SOQ displayed in kwh and as a percentage, and the difference between the two</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charges by Rolling and Formula Year AQ / SOQ totals and difference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charge type between Formula year AQ / SOQ and Rolling AQ /SOQ (by kwh and percentage difference) so I can see how many MPRNs fall into each group and the difference between FY and Rolling for each charge type in both kwh and percent age and split by LDZ, Exit Zone, Class, AQ band, Shipper Short Code and Asset Type Charge types: ZCA, 891, CCA, CFI, ECN, C04</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a trend view between Formula Year and Rolling AQ and SOQ with the total charge position for both</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Stretch element:</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 difference between FY AQ and rolling AQ and between FY SOQ and Rolling SOQ</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kwh difference between FY AQ and Rolling AQ and FY SOQ and rolling SOQ so I can see how many MPRNs fall into each group</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 see the total number of MPRNs that have had a rate change within the last month, and have these split by reason for the rate change (Shipper change, Class change, other) so I can understand how rate changes are affecting my revenues</a:t>
                      </a: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3078446588"/>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908328"/>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Release 3</a:t>
                      </a:r>
                    </a:p>
                  </a:txBody>
                  <a:tcPr marL="34290" marR="34290" marT="17145" marB="17145" anchor="ctr">
                    <a:solidFill>
                      <a:schemeClr val="tx1"/>
                    </a:solidFill>
                  </a:tcPr>
                </a:tc>
                <a:extLst>
                  <a:ext uri="{0D108BD9-81ED-4DB2-BD59-A6C34878D82A}">
                    <a16:rowId xmlns:a16="http://schemas.microsoft.com/office/drawing/2014/main" val="577186565"/>
                  </a:ext>
                </a:extLst>
              </a:tr>
              <a:tr h="428076">
                <a:tc gridSpan="2">
                  <a:txBody>
                    <a:bodyPr/>
                    <a:lstStyle/>
                    <a:p>
                      <a:pPr algn="l"/>
                      <a:r>
                        <a:rPr lang="en-GB" sz="1100">
                          <a:solidFill>
                            <a:srgbClr val="000000"/>
                          </a:solidFill>
                          <a:latin typeface="Poppins Medium" panose="00000600000000000000" pitchFamily="2" charset="0"/>
                          <a:cs typeface="Poppins Medium" panose="00000600000000000000" pitchFamily="2" charset="0"/>
                        </a:rPr>
                        <a:t>Goals:</a:t>
                      </a:r>
                      <a:endParaRPr lang="en-GB" sz="90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Complete model to enable the aggregated invoice element of the Golden Bullet Report </a:t>
                      </a: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Enable more elements of the Shipper pack to be self served </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896593">
                <a:tc gridSpan="2">
                  <a:txBody>
                    <a:bodyPr/>
                    <a:lstStyle/>
                    <a:p>
                      <a:pPr algn="l"/>
                      <a:r>
                        <a:rPr lang="en-GB" sz="800" b="1">
                          <a:solidFill>
                            <a:srgbClr val="000000"/>
                          </a:solidFill>
                          <a:latin typeface="Poppins Medium" panose="00000600000000000000" pitchFamily="2" charset="0"/>
                          <a:cs typeface="Poppins Medium" panose="00000600000000000000" pitchFamily="2" charset="0"/>
                        </a:rPr>
                        <a:t>User Stories:</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Build the data model to enable the DN aggregated  invoice element of the golden bullet to be delivered via DDP  including A new monthly report that consolidates all the detail information shown in : </a:t>
                      </a:r>
                    </a:p>
                    <a:p>
                      <a:pPr algn="l"/>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t>
                      </a: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aswell</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that we have received </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Summarises it separately by EUC and also by Load Band </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be able to report on Dead meters via a monthly snapshot and see a trend over 12 months, so that the dead report in the Shipper pack can be retired</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my read performance for class 3 sites to be displayed as 'MET' when I have achieved 90% of reads accepted so that I can monitor my read performance</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Analysis of the below user story; As a Shipper I want an industry view of read rejection reasons so that I can compare my performance with industry Read rejections by reason code (numbers). Existing report need enhancing to give;</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Read rejections by reason code percentage value for a Shipper needs to be added to current dashboard</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Industry average number of read rejections (number and percentage) needs adding</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Performance enhancement to give a greater user experience of the large volumes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Stretch targets:</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285750" marR="0" lvl="0" indent="-28575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see a list of sites in my portfolio containing plot addresses so that I can assess and update the address details correctly &amp; in a timely manner.</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the WAR Bands dashboard to be moved out of UIG area of DDP and added to the Reads area of DDP so that it sits more logically from a business process perspective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1525195558"/>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747271"/>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Inflight Sprint (part of release 3)</a:t>
                      </a:r>
                    </a:p>
                  </a:txBody>
                  <a:tcPr marL="34290" marR="34290" marT="17145" marB="17145" anchor="ctr">
                    <a:solidFill>
                      <a:schemeClr val="tx1"/>
                    </a:solidFill>
                  </a:tcPr>
                </a:tc>
                <a:extLst>
                  <a:ext uri="{0D108BD9-81ED-4DB2-BD59-A6C34878D82A}">
                    <a16:rowId xmlns:a16="http://schemas.microsoft.com/office/drawing/2014/main" val="577186565"/>
                  </a:ext>
                </a:extLst>
              </a:tr>
              <a:tr h="428076">
                <a:tc gridSpan="2">
                  <a:txBody>
                    <a:bodyPr/>
                    <a:lstStyle/>
                    <a:p>
                      <a:pPr algn="l"/>
                      <a:r>
                        <a:rPr lang="en-GB" sz="1100">
                          <a:solidFill>
                            <a:srgbClr val="000000"/>
                          </a:solidFill>
                          <a:latin typeface="Poppins Medium" panose="00000600000000000000" pitchFamily="2" charset="0"/>
                          <a:cs typeface="Poppins Medium" panose="00000600000000000000" pitchFamily="2" charset="0"/>
                        </a:rPr>
                        <a:t>Goals:</a:t>
                      </a:r>
                      <a:endParaRPr lang="en-GB" sz="90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Build the golden bullet invoice report </a:t>
                      </a: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Build the detailed design for the XRN4990 solution</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896593">
                <a:tc gridSpan="2">
                  <a:txBody>
                    <a:bodyPr/>
                    <a:lstStyle/>
                    <a:p>
                      <a:pPr algn="l"/>
                      <a:r>
                        <a:rPr lang="en-GB" sz="800" b="1">
                          <a:solidFill>
                            <a:srgbClr val="000000"/>
                          </a:solidFill>
                          <a:latin typeface="Poppins Medium" panose="00000600000000000000" pitchFamily="2" charset="0"/>
                          <a:cs typeface="Poppins Medium" panose="00000600000000000000" pitchFamily="2" charset="0"/>
                        </a:rPr>
                        <a:t>User Stories:</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Build the dashboards to enable the DN aggregated  invoice element of the golden bullet to be delivered via DDP  including A new monthly report that consolidates all the detail information shown in : </a:t>
                      </a:r>
                    </a:p>
                    <a:p>
                      <a:pPr algn="l"/>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as well that we have received </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Summarises it separately by EUC and also by Load Band </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a:solidFill>
                            <a:srgbClr val="000000"/>
                          </a:solidFill>
                          <a:latin typeface="Poppins Medium" panose="00000600000000000000" pitchFamily="2" charset="0"/>
                          <a:cs typeface="Poppins Medium" panose="00000600000000000000" pitchFamily="2" charset="0"/>
                        </a:rPr>
                        <a:t>      Performance optimisation for read dashboards</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Detailed Design for the XRN4990 Solution pertaining to DDP</a:t>
                      </a:r>
                    </a:p>
                    <a:p>
                      <a:pPr algn="l"/>
                      <a:endParaRPr lang="en-GB" sz="800">
                        <a:solidFill>
                          <a:srgbClr val="000000"/>
                        </a:solidFill>
                        <a:latin typeface="Poppins Medium" panose="00000600000000000000" pitchFamily="2" charset="0"/>
                        <a:cs typeface="Poppins Medium" panose="00000600000000000000" pitchFamily="2" charset="0"/>
                      </a:endParaRPr>
                    </a:p>
                    <a:p>
                      <a:pPr algn="l"/>
                      <a:endParaRPr lang="en-GB" sz="800">
                        <a:solidFill>
                          <a:srgbClr val="000000"/>
                        </a:solidFill>
                        <a:latin typeface="Poppins Medium" panose="00000600000000000000" pitchFamily="2" charset="0"/>
                        <a:cs typeface="Poppins Medium" panose="00000600000000000000" pitchFamily="2" charset="0"/>
                      </a:endParaRPr>
                    </a:p>
                    <a:p>
                      <a:pPr algn="l"/>
                      <a:r>
                        <a:rPr lang="en-GB" sz="800">
                          <a:solidFill>
                            <a:srgbClr val="000000"/>
                          </a:solidFill>
                          <a:latin typeface="Poppins Medium" panose="00000600000000000000" pitchFamily="2" charset="0"/>
                          <a:cs typeface="Poppins Medium" panose="00000600000000000000" pitchFamily="2" charset="0"/>
                        </a:rPr>
                        <a:t>Stretch Target: </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Must read enhancement to align BAU enhancement to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Industry view of number of MPRN associated to MRF (part of Shipper Pack XRN 5200)</a:t>
                      </a:r>
                    </a:p>
                    <a:p>
                      <a:pPr marL="171450" indent="-171450" algn="l">
                        <a:buFont typeface="Arial" panose="020B0604020202020204" pitchFamily="34" charset="0"/>
                        <a:buChar char="•"/>
                      </a:pPr>
                      <a:endParaRPr lang="en-GB" sz="8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4248281920"/>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43FB-6480-44CD-B167-066756F778DE}"/>
              </a:ext>
            </a:extLst>
          </p:cNvPr>
          <p:cNvSpPr>
            <a:spLocks noGrp="1"/>
          </p:cNvSpPr>
          <p:nvPr>
            <p:ph type="title"/>
          </p:nvPr>
        </p:nvSpPr>
        <p:spPr/>
        <p:txBody>
          <a:bodyPr/>
          <a:lstStyle/>
          <a:p>
            <a:r>
              <a:rPr lang="en-GB"/>
              <a:t>Portfolio POAP</a:t>
            </a:r>
          </a:p>
        </p:txBody>
      </p:sp>
      <p:graphicFrame>
        <p:nvGraphicFramePr>
          <p:cNvPr id="6" name="Object 5">
            <a:extLst>
              <a:ext uri="{FF2B5EF4-FFF2-40B4-BE49-F238E27FC236}">
                <a16:creationId xmlns:a16="http://schemas.microsoft.com/office/drawing/2014/main" id="{0EFE83AF-BC32-45AC-B30F-C7A7D9C4F3EF}"/>
              </a:ext>
            </a:extLst>
          </p:cNvPr>
          <p:cNvGraphicFramePr>
            <a:graphicFrameLocks noChangeAspect="1"/>
          </p:cNvGraphicFramePr>
          <p:nvPr>
            <p:extLst>
              <p:ext uri="{D42A27DB-BD31-4B8C-83A1-F6EECF244321}">
                <p14:modId xmlns:p14="http://schemas.microsoft.com/office/powerpoint/2010/main" val="2618295138"/>
              </p:ext>
            </p:extLst>
          </p:nvPr>
        </p:nvGraphicFramePr>
        <p:xfrm>
          <a:off x="4058959" y="1149423"/>
          <a:ext cx="914400" cy="806450"/>
        </p:xfrm>
        <a:graphic>
          <a:graphicData uri="http://schemas.openxmlformats.org/presentationml/2006/ole">
            <mc:AlternateContent xmlns:mc="http://schemas.openxmlformats.org/markup-compatibility/2006">
              <mc:Choice xmlns:v="urn:schemas-microsoft-com:vml" Requires="v">
                <p:oleObj spid="_x0000_s151553" name="Worksheet" showAsIcon="1" r:id="rId4" imgW="914400" imgH="806400" progId="Excel.Sheet.12">
                  <p:embed/>
                </p:oleObj>
              </mc:Choice>
              <mc:Fallback>
                <p:oleObj name="Worksheet" showAsIcon="1" r:id="rId4" imgW="914400" imgH="806400" progId="Excel.Sheet.12">
                  <p:embed/>
                  <p:pic>
                    <p:nvPicPr>
                      <p:cNvPr id="6" name="Object 5">
                        <a:extLst>
                          <a:ext uri="{FF2B5EF4-FFF2-40B4-BE49-F238E27FC236}">
                            <a16:creationId xmlns:a16="http://schemas.microsoft.com/office/drawing/2014/main" id="{0EFE83AF-BC32-45AC-B30F-C7A7D9C4F3EF}"/>
                          </a:ext>
                        </a:extLst>
                      </p:cNvPr>
                      <p:cNvPicPr/>
                      <p:nvPr/>
                    </p:nvPicPr>
                    <p:blipFill>
                      <a:blip r:embed="rId5"/>
                      <a:stretch>
                        <a:fillRect/>
                      </a:stretch>
                    </p:blipFill>
                    <p:spPr>
                      <a:xfrm>
                        <a:off x="4058959" y="114942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302916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43FB-6480-44CD-B167-066756F778DE}"/>
              </a:ext>
            </a:extLst>
          </p:cNvPr>
          <p:cNvSpPr>
            <a:spLocks noGrp="1"/>
          </p:cNvSpPr>
          <p:nvPr>
            <p:ph type="title"/>
          </p:nvPr>
        </p:nvSpPr>
        <p:spPr>
          <a:xfrm>
            <a:off x="457200" y="0"/>
            <a:ext cx="8229600" cy="637580"/>
          </a:xfrm>
        </p:spPr>
        <p:txBody>
          <a:bodyPr/>
          <a:lstStyle/>
          <a:p>
            <a:r>
              <a:rPr lang="en-GB"/>
              <a:t>Outages</a:t>
            </a:r>
          </a:p>
        </p:txBody>
      </p:sp>
      <p:graphicFrame>
        <p:nvGraphicFramePr>
          <p:cNvPr id="3" name="Table 2">
            <a:extLst>
              <a:ext uri="{FF2B5EF4-FFF2-40B4-BE49-F238E27FC236}">
                <a16:creationId xmlns:a16="http://schemas.microsoft.com/office/drawing/2014/main" id="{C418004D-EC5B-4FCA-A6CB-147A79A70918}"/>
              </a:ext>
            </a:extLst>
          </p:cNvPr>
          <p:cNvGraphicFramePr>
            <a:graphicFrameLocks noGrp="1"/>
          </p:cNvGraphicFramePr>
          <p:nvPr>
            <p:extLst>
              <p:ext uri="{D42A27DB-BD31-4B8C-83A1-F6EECF244321}">
                <p14:modId xmlns:p14="http://schemas.microsoft.com/office/powerpoint/2010/main" val="2782713862"/>
              </p:ext>
            </p:extLst>
          </p:nvPr>
        </p:nvGraphicFramePr>
        <p:xfrm>
          <a:off x="90743" y="535263"/>
          <a:ext cx="8859795" cy="4255396"/>
        </p:xfrm>
        <a:graphic>
          <a:graphicData uri="http://schemas.openxmlformats.org/drawingml/2006/table">
            <a:tbl>
              <a:tblPr firstRow="1" firstCol="1" bandRow="1">
                <a:tableStyleId>{5C22544A-7EE6-4342-B048-85BDC9FD1C3A}</a:tableStyleId>
              </a:tblPr>
              <a:tblGrid>
                <a:gridCol w="942320">
                  <a:extLst>
                    <a:ext uri="{9D8B030D-6E8A-4147-A177-3AD203B41FA5}">
                      <a16:colId xmlns:a16="http://schemas.microsoft.com/office/drawing/2014/main" val="3430286773"/>
                    </a:ext>
                  </a:extLst>
                </a:gridCol>
                <a:gridCol w="502571">
                  <a:extLst>
                    <a:ext uri="{9D8B030D-6E8A-4147-A177-3AD203B41FA5}">
                      <a16:colId xmlns:a16="http://schemas.microsoft.com/office/drawing/2014/main" val="308596767"/>
                    </a:ext>
                  </a:extLst>
                </a:gridCol>
                <a:gridCol w="586333">
                  <a:extLst>
                    <a:ext uri="{9D8B030D-6E8A-4147-A177-3AD203B41FA5}">
                      <a16:colId xmlns:a16="http://schemas.microsoft.com/office/drawing/2014/main" val="3162984202"/>
                    </a:ext>
                  </a:extLst>
                </a:gridCol>
                <a:gridCol w="518512">
                  <a:extLst>
                    <a:ext uri="{9D8B030D-6E8A-4147-A177-3AD203B41FA5}">
                      <a16:colId xmlns:a16="http://schemas.microsoft.com/office/drawing/2014/main" val="1867688322"/>
                    </a:ext>
                  </a:extLst>
                </a:gridCol>
                <a:gridCol w="633213">
                  <a:extLst>
                    <a:ext uri="{9D8B030D-6E8A-4147-A177-3AD203B41FA5}">
                      <a16:colId xmlns:a16="http://schemas.microsoft.com/office/drawing/2014/main" val="186935613"/>
                    </a:ext>
                  </a:extLst>
                </a:gridCol>
                <a:gridCol w="560393">
                  <a:extLst>
                    <a:ext uri="{9D8B030D-6E8A-4147-A177-3AD203B41FA5}">
                      <a16:colId xmlns:a16="http://schemas.microsoft.com/office/drawing/2014/main" val="2191558211"/>
                    </a:ext>
                  </a:extLst>
                </a:gridCol>
                <a:gridCol w="3754813">
                  <a:extLst>
                    <a:ext uri="{9D8B030D-6E8A-4147-A177-3AD203B41FA5}">
                      <a16:colId xmlns:a16="http://schemas.microsoft.com/office/drawing/2014/main" val="2917596495"/>
                    </a:ext>
                  </a:extLst>
                </a:gridCol>
                <a:gridCol w="1361640">
                  <a:extLst>
                    <a:ext uri="{9D8B030D-6E8A-4147-A177-3AD203B41FA5}">
                      <a16:colId xmlns:a16="http://schemas.microsoft.com/office/drawing/2014/main" val="405580777"/>
                    </a:ext>
                  </a:extLst>
                </a:gridCol>
              </a:tblGrid>
              <a:tr h="361201">
                <a:tc gridSpan="8">
                  <a:txBody>
                    <a:bodyPr/>
                    <a:lstStyle/>
                    <a:p>
                      <a:pPr algn="ctr"/>
                      <a:r>
                        <a:rPr lang="en-GB" sz="1000">
                          <a:effectLst/>
                        </a:rPr>
                        <a:t>Outages</a:t>
                      </a:r>
                      <a:endParaRPr lang="en-GB" sz="700">
                        <a:effectLst/>
                        <a:latin typeface="Calibri" panose="020F0502020204030204" pitchFamily="34" charset="0"/>
                        <a:ea typeface="Calibri" panose="020F0502020204030204" pitchFamily="34" charset="0"/>
                      </a:endParaRPr>
                    </a:p>
                  </a:txBody>
                  <a:tcPr marL="43356" marR="43356"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39354740"/>
                  </a:ext>
                </a:extLst>
              </a:tr>
              <a:tr h="527264">
                <a:tc>
                  <a:txBody>
                    <a:bodyPr/>
                    <a:lstStyle/>
                    <a:p>
                      <a:r>
                        <a:rPr lang="en-GB" sz="700">
                          <a:effectLst/>
                        </a:rPr>
                        <a:t>Change  Request Number</a:t>
                      </a:r>
                      <a:endParaRPr lang="en-GB" sz="700">
                        <a:effectLst/>
                        <a:latin typeface="Calibri" panose="020F0502020204030204" pitchFamily="34" charset="0"/>
                        <a:ea typeface="Calibri" panose="020F0502020204030204" pitchFamily="34" charset="0"/>
                      </a:endParaRPr>
                    </a:p>
                  </a:txBody>
                  <a:tcPr marL="43356" marR="43356" marT="0" marB="0" anchor="ctr"/>
                </a:tc>
                <a:tc>
                  <a:txBody>
                    <a:bodyPr/>
                    <a:lstStyle/>
                    <a:p>
                      <a:r>
                        <a:rPr lang="en-GB" sz="700" b="1">
                          <a:solidFill>
                            <a:schemeClr val="tx1"/>
                          </a:solidFill>
                          <a:effectLst/>
                        </a:rPr>
                        <a:t>Impacted System</a:t>
                      </a:r>
                      <a:endParaRPr lang="en-GB" sz="700" b="1">
                        <a:solidFill>
                          <a:schemeClr val="tx1"/>
                        </a:solidFill>
                        <a:effectLst/>
                        <a:latin typeface="Calibri" panose="020F0502020204030204" pitchFamily="34" charset="0"/>
                        <a:ea typeface="Calibri" panose="020F0502020204030204" pitchFamily="34" charset="0"/>
                      </a:endParaRPr>
                    </a:p>
                  </a:txBody>
                  <a:tcPr marL="43356" marR="43356" marT="0" marB="0" anchor="ctr"/>
                </a:tc>
                <a:tc gridSpan="4">
                  <a:txBody>
                    <a:bodyPr/>
                    <a:lstStyle/>
                    <a:p>
                      <a:pPr algn="ctr"/>
                      <a:r>
                        <a:rPr lang="en-GB" sz="700" b="1">
                          <a:solidFill>
                            <a:schemeClr val="tx1"/>
                          </a:solidFill>
                          <a:effectLst/>
                        </a:rPr>
                        <a:t>Outage Duration</a:t>
                      </a:r>
                      <a:endParaRPr lang="en-GB" sz="700" b="1">
                        <a:solidFill>
                          <a:schemeClr val="tx1"/>
                        </a:solidFill>
                        <a:effectLst/>
                        <a:latin typeface="Calibri" panose="020F0502020204030204" pitchFamily="34" charset="0"/>
                        <a:ea typeface="Calibri" panose="020F0502020204030204" pitchFamily="34" charset="0"/>
                      </a:endParaRPr>
                    </a:p>
                  </a:txBody>
                  <a:tcPr marL="43356" marR="43356"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r>
                        <a:rPr lang="en-GB" sz="700" b="1">
                          <a:solidFill>
                            <a:schemeClr val="tx1"/>
                          </a:solidFill>
                          <a:effectLst/>
                        </a:rPr>
                        <a:t> </a:t>
                      </a:r>
                      <a:endParaRPr lang="en-GB" sz="700" b="1">
                        <a:solidFill>
                          <a:schemeClr val="tx1"/>
                        </a:solidFill>
                        <a:effectLst/>
                        <a:latin typeface="Calibri" panose="020F0502020204030204" pitchFamily="34" charset="0"/>
                        <a:ea typeface="Calibri" panose="020F0502020204030204" pitchFamily="34" charset="0"/>
                      </a:endParaRPr>
                    </a:p>
                  </a:txBody>
                  <a:tcPr marL="43356" marR="43356" marT="0" marB="0" anchor="ctr"/>
                </a:tc>
                <a:tc>
                  <a:txBody>
                    <a:bodyPr/>
                    <a:lstStyle/>
                    <a:p>
                      <a:pPr algn="ctr"/>
                      <a:r>
                        <a:rPr lang="en-GB" sz="700" b="1">
                          <a:solidFill>
                            <a:schemeClr val="tx1"/>
                          </a:solidFill>
                          <a:effectLst/>
                        </a:rPr>
                        <a:t>Committee Notified Date</a:t>
                      </a:r>
                      <a:endParaRPr lang="en-GB" sz="700" b="1">
                        <a:solidFill>
                          <a:schemeClr val="tx1"/>
                        </a:solidFill>
                        <a:effectLst/>
                        <a:latin typeface="Calibri" panose="020F0502020204030204" pitchFamily="34" charset="0"/>
                        <a:ea typeface="Calibri" panose="020F0502020204030204" pitchFamily="34" charset="0"/>
                      </a:endParaRPr>
                    </a:p>
                  </a:txBody>
                  <a:tcPr marL="43356" marR="43356" marT="0" marB="0" anchor="ctr"/>
                </a:tc>
                <a:extLst>
                  <a:ext uri="{0D108BD9-81ED-4DB2-BD59-A6C34878D82A}">
                    <a16:rowId xmlns:a16="http://schemas.microsoft.com/office/drawing/2014/main" val="1551455688"/>
                  </a:ext>
                </a:extLst>
              </a:tr>
              <a:tr h="432993">
                <a:tc>
                  <a:txBody>
                    <a:bodyPr/>
                    <a:lstStyle/>
                    <a:p>
                      <a:r>
                        <a:rPr lang="en-GB" sz="700">
                          <a:effectLst/>
                        </a:rPr>
                        <a:t> </a:t>
                      </a:r>
                      <a:endParaRPr lang="en-GB" sz="700">
                        <a:effectLst/>
                        <a:latin typeface="Calibri" panose="020F0502020204030204" pitchFamily="34" charset="0"/>
                        <a:ea typeface="Calibri" panose="020F0502020204030204" pitchFamily="34" charset="0"/>
                      </a:endParaRPr>
                    </a:p>
                  </a:txBody>
                  <a:tcPr marL="43356" marR="43356" marT="0" marB="0" anchor="ctr"/>
                </a:tc>
                <a:tc>
                  <a:txBody>
                    <a:bodyPr/>
                    <a:lstStyle/>
                    <a:p>
                      <a:r>
                        <a:rPr lang="en-GB" sz="700" b="0">
                          <a:effectLst/>
                        </a:rPr>
                        <a:t> </a:t>
                      </a:r>
                      <a:endParaRPr lang="en-GB" sz="700" b="0">
                        <a:effectLst/>
                        <a:latin typeface="Calibri" panose="020F0502020204030204" pitchFamily="34" charset="0"/>
                        <a:ea typeface="Calibri" panose="020F0502020204030204" pitchFamily="34" charset="0"/>
                      </a:endParaRPr>
                    </a:p>
                  </a:txBody>
                  <a:tcPr marL="43356" marR="43356" marT="0" marB="0" anchor="ctr"/>
                </a:tc>
                <a:tc>
                  <a:txBody>
                    <a:bodyPr/>
                    <a:lstStyle/>
                    <a:p>
                      <a:pPr algn="ctr"/>
                      <a:r>
                        <a:rPr lang="en-GB" sz="700" b="0">
                          <a:effectLst/>
                        </a:rPr>
                        <a:t>Start Date</a:t>
                      </a:r>
                      <a:endParaRPr lang="en-GB" sz="700" b="0">
                        <a:effectLst/>
                        <a:latin typeface="Calibri" panose="020F0502020204030204" pitchFamily="34" charset="0"/>
                        <a:ea typeface="Calibri" panose="020F0502020204030204" pitchFamily="34" charset="0"/>
                      </a:endParaRPr>
                    </a:p>
                  </a:txBody>
                  <a:tcPr marL="43356" marR="43356" marT="0" marB="0" anchor="ctr"/>
                </a:tc>
                <a:tc>
                  <a:txBody>
                    <a:bodyPr/>
                    <a:lstStyle/>
                    <a:p>
                      <a:pPr algn="ctr"/>
                      <a:r>
                        <a:rPr lang="en-GB" sz="700" b="0">
                          <a:effectLst/>
                        </a:rPr>
                        <a:t>Start Time</a:t>
                      </a:r>
                      <a:endParaRPr lang="en-GB" sz="700" b="0">
                        <a:effectLst/>
                        <a:latin typeface="Calibri" panose="020F0502020204030204" pitchFamily="34" charset="0"/>
                        <a:ea typeface="Calibri" panose="020F0502020204030204" pitchFamily="34" charset="0"/>
                      </a:endParaRPr>
                    </a:p>
                  </a:txBody>
                  <a:tcPr marL="43356" marR="43356" marT="0" marB="0" anchor="ctr"/>
                </a:tc>
                <a:tc>
                  <a:txBody>
                    <a:bodyPr/>
                    <a:lstStyle/>
                    <a:p>
                      <a:pPr algn="ctr"/>
                      <a:r>
                        <a:rPr lang="en-GB" sz="700" b="0">
                          <a:effectLst/>
                        </a:rPr>
                        <a:t>End Date</a:t>
                      </a:r>
                      <a:endParaRPr lang="en-GB" sz="700" b="0">
                        <a:effectLst/>
                        <a:latin typeface="Calibri" panose="020F0502020204030204" pitchFamily="34" charset="0"/>
                        <a:ea typeface="Calibri" panose="020F0502020204030204" pitchFamily="34" charset="0"/>
                      </a:endParaRPr>
                    </a:p>
                  </a:txBody>
                  <a:tcPr marL="43356" marR="43356" marT="0" marB="0" anchor="ctr"/>
                </a:tc>
                <a:tc>
                  <a:txBody>
                    <a:bodyPr/>
                    <a:lstStyle/>
                    <a:p>
                      <a:pPr algn="ctr"/>
                      <a:r>
                        <a:rPr lang="en-GB" sz="700" b="0">
                          <a:effectLst/>
                        </a:rPr>
                        <a:t>End Time</a:t>
                      </a:r>
                      <a:endParaRPr lang="en-GB" sz="700" b="0">
                        <a:effectLst/>
                        <a:latin typeface="Calibri" panose="020F0502020204030204" pitchFamily="34" charset="0"/>
                        <a:ea typeface="Calibri" panose="020F0502020204030204" pitchFamily="34" charset="0"/>
                      </a:endParaRPr>
                    </a:p>
                  </a:txBody>
                  <a:tcPr marL="43356" marR="43356" marT="0" marB="0" anchor="ctr"/>
                </a:tc>
                <a:tc>
                  <a:txBody>
                    <a:bodyPr/>
                    <a:lstStyle/>
                    <a:p>
                      <a:pPr algn="ctr"/>
                      <a:r>
                        <a:rPr lang="en-GB" sz="700" b="0">
                          <a:effectLst/>
                        </a:rPr>
                        <a:t>Brief Description</a:t>
                      </a:r>
                      <a:endParaRPr lang="en-GB" sz="700" b="0">
                        <a:effectLst/>
                        <a:latin typeface="Calibri" panose="020F0502020204030204" pitchFamily="34" charset="0"/>
                        <a:ea typeface="Calibri" panose="020F0502020204030204" pitchFamily="34" charset="0"/>
                      </a:endParaRPr>
                    </a:p>
                  </a:txBody>
                  <a:tcPr marL="43356" marR="43356" marT="0" marB="0" anchor="ctr"/>
                </a:tc>
                <a:tc>
                  <a:txBody>
                    <a:bodyPr/>
                    <a:lstStyle/>
                    <a:p>
                      <a:r>
                        <a:rPr lang="en-GB" sz="700" b="0">
                          <a:effectLst/>
                        </a:rPr>
                        <a:t> </a:t>
                      </a:r>
                      <a:endParaRPr lang="en-GB" sz="700" b="0">
                        <a:effectLst/>
                        <a:latin typeface="Calibri" panose="020F0502020204030204" pitchFamily="34" charset="0"/>
                        <a:ea typeface="Calibri" panose="020F0502020204030204" pitchFamily="34" charset="0"/>
                      </a:endParaRPr>
                    </a:p>
                  </a:txBody>
                  <a:tcPr marL="43356" marR="43356" marT="0" marB="0" anchor="ctr"/>
                </a:tc>
                <a:extLst>
                  <a:ext uri="{0D108BD9-81ED-4DB2-BD59-A6C34878D82A}">
                    <a16:rowId xmlns:a16="http://schemas.microsoft.com/office/drawing/2014/main" val="1973600397"/>
                  </a:ext>
                </a:extLst>
              </a:tr>
              <a:tr h="1120378">
                <a:tc>
                  <a:txBody>
                    <a:bodyPr/>
                    <a:lstStyle/>
                    <a:p>
                      <a:pPr algn="ctr"/>
                      <a:r>
                        <a:rPr lang="en-GB" sz="600" b="1" kern="1200">
                          <a:solidFill>
                            <a:schemeClr val="lt1"/>
                          </a:solidFill>
                          <a:effectLst/>
                          <a:latin typeface="+mn-lt"/>
                          <a:ea typeface="+mn-ea"/>
                          <a:cs typeface="+mn-cs"/>
                        </a:rPr>
                        <a:t> </a:t>
                      </a:r>
                    </a:p>
                  </a:txBody>
                  <a:tcPr marL="43356" marR="43356" marT="0" marB="0" anchor="ctr"/>
                </a:tc>
                <a:tc>
                  <a:txBody>
                    <a:bodyPr/>
                    <a:lstStyle/>
                    <a:p>
                      <a:r>
                        <a:rPr lang="en-GB" sz="600">
                          <a:effectLst/>
                        </a:rPr>
                        <a:t> Gemini</a:t>
                      </a:r>
                      <a:endParaRPr lang="en-GB" sz="700">
                        <a:effectLst/>
                        <a:latin typeface="Calibri" panose="020F0502020204030204" pitchFamily="34" charset="0"/>
                        <a:ea typeface="Calibri" panose="020F0502020204030204" pitchFamily="34" charset="0"/>
                      </a:endParaRPr>
                    </a:p>
                  </a:txBody>
                  <a:tcPr marL="43356" marR="43356" marT="0" marB="0" anchor="ctr"/>
                </a:tc>
                <a:tc>
                  <a:txBody>
                    <a:bodyPr/>
                    <a:lstStyle/>
                    <a:p>
                      <a:r>
                        <a:rPr lang="en-GB" sz="600">
                          <a:effectLst/>
                        </a:rPr>
                        <a:t> 19/03/2023</a:t>
                      </a:r>
                      <a:endParaRPr lang="en-GB" sz="700">
                        <a:effectLst/>
                        <a:latin typeface="Calibri" panose="020F0502020204030204" pitchFamily="34" charset="0"/>
                        <a:ea typeface="Calibri" panose="020F0502020204030204" pitchFamily="34" charset="0"/>
                      </a:endParaRPr>
                    </a:p>
                  </a:txBody>
                  <a:tcPr marL="43356" marR="43356" marT="0" marB="0" anchor="ctr"/>
                </a:tc>
                <a:tc>
                  <a:txBody>
                    <a:bodyPr/>
                    <a:lstStyle/>
                    <a:p>
                      <a:r>
                        <a:rPr lang="en-GB" sz="600">
                          <a:effectLst/>
                        </a:rPr>
                        <a:t> 03:15:00</a:t>
                      </a:r>
                      <a:endParaRPr lang="en-GB" sz="700">
                        <a:effectLst/>
                        <a:latin typeface="Calibri" panose="020F0502020204030204" pitchFamily="34" charset="0"/>
                        <a:ea typeface="Calibri" panose="020F0502020204030204" pitchFamily="34" charset="0"/>
                      </a:endParaRPr>
                    </a:p>
                  </a:txBody>
                  <a:tcPr marL="43356" marR="43356" marT="0" marB="0" anchor="ctr"/>
                </a:tc>
                <a:tc>
                  <a:txBody>
                    <a:bodyPr/>
                    <a:lstStyle/>
                    <a:p>
                      <a:r>
                        <a:rPr lang="en-GB" sz="600">
                          <a:effectLst/>
                        </a:rPr>
                        <a:t>19/03/2023</a:t>
                      </a:r>
                      <a:endParaRPr lang="en-GB" sz="700">
                        <a:effectLst/>
                        <a:latin typeface="Calibri" panose="020F0502020204030204" pitchFamily="34" charset="0"/>
                        <a:ea typeface="Calibri" panose="020F0502020204030204" pitchFamily="34" charset="0"/>
                      </a:endParaRPr>
                    </a:p>
                  </a:txBody>
                  <a:tcPr marL="43356" marR="43356" marT="0" marB="0" anchor="ctr"/>
                </a:tc>
                <a:tc>
                  <a:txBody>
                    <a:bodyPr/>
                    <a:lstStyle/>
                    <a:p>
                      <a:r>
                        <a:rPr lang="en-GB" sz="600">
                          <a:effectLst/>
                        </a:rPr>
                        <a:t> 5:15:00</a:t>
                      </a:r>
                      <a:endParaRPr lang="en-GB" sz="700">
                        <a:effectLst/>
                        <a:latin typeface="Calibri" panose="020F0502020204030204" pitchFamily="34" charset="0"/>
                        <a:ea typeface="Calibri" panose="020F0502020204030204" pitchFamily="34" charset="0"/>
                      </a:endParaRPr>
                    </a:p>
                  </a:txBody>
                  <a:tcPr marL="43356" marR="43356" marT="0" marB="0" anchor="ctr"/>
                </a:tc>
                <a:tc>
                  <a:txBody>
                    <a:bodyPr/>
                    <a:lstStyle/>
                    <a:p>
                      <a:r>
                        <a:rPr lang="en-GB" sz="700" u="sng">
                          <a:effectLst/>
                        </a:rPr>
                        <a:t>Long Term Flow Swap</a:t>
                      </a:r>
                      <a:endParaRPr lang="en-GB" sz="800">
                        <a:effectLst/>
                      </a:endParaRPr>
                    </a:p>
                    <a:p>
                      <a:r>
                        <a:rPr lang="en-GB" sz="700">
                          <a:effectLst/>
                        </a:rPr>
                        <a:t>National Gas Transmission (NGT) has proposed an update to the Gemini System to improve the Long-Term Flow Swap (LTFS) process.</a:t>
                      </a:r>
                      <a:endParaRPr lang="en-GB" sz="800">
                        <a:effectLst/>
                      </a:endParaRPr>
                    </a:p>
                    <a:p>
                      <a:r>
                        <a:rPr lang="en-GB" sz="700">
                          <a:effectLst/>
                        </a:rPr>
                        <a:t>Currently, users can only manually add daily LTFS details. This can lead to errors which add significant workload to NGT’s time-constrained month-end financial reporting processes.</a:t>
                      </a:r>
                      <a:endParaRPr lang="en-GB" sz="800">
                        <a:effectLst/>
                      </a:endParaRPr>
                    </a:p>
                    <a:p>
                      <a:r>
                        <a:rPr lang="en-GB" sz="700">
                          <a:effectLst/>
                        </a:rPr>
                        <a:t>When this change is completed, NGT and Distribution Network Operators (DNOs) will be able to enter LTFS details for a period of time. We’ll also introduce ‘cancel’ and ‘accept’ functionality to reject/accept the flow swap details.</a:t>
                      </a:r>
                      <a:endParaRPr lang="en-GB" sz="800">
                        <a:effectLst/>
                        <a:latin typeface="Calibri" panose="020F0502020204030204" pitchFamily="34" charset="0"/>
                        <a:ea typeface="Calibri" panose="020F0502020204030204" pitchFamily="34" charset="0"/>
                      </a:endParaRPr>
                    </a:p>
                  </a:txBody>
                  <a:tcPr marL="43356" marR="43356" marT="0" marB="0" anchor="ctr"/>
                </a:tc>
                <a:tc>
                  <a:txBody>
                    <a:bodyPr/>
                    <a:lstStyle/>
                    <a:p>
                      <a:pPr algn="ctr"/>
                      <a:r>
                        <a:rPr lang="en-GB" sz="700">
                          <a:effectLst/>
                        </a:rPr>
                        <a:t>08/03/2023 </a:t>
                      </a:r>
                      <a:endParaRPr lang="en-GB" sz="700">
                        <a:effectLst/>
                        <a:latin typeface="Calibri" panose="020F0502020204030204" pitchFamily="34" charset="0"/>
                        <a:ea typeface="Calibri" panose="020F0502020204030204" pitchFamily="34" charset="0"/>
                      </a:endParaRPr>
                    </a:p>
                  </a:txBody>
                  <a:tcPr marL="43356" marR="43356" marT="0" marB="0" anchor="ctr"/>
                </a:tc>
                <a:extLst>
                  <a:ext uri="{0D108BD9-81ED-4DB2-BD59-A6C34878D82A}">
                    <a16:rowId xmlns:a16="http://schemas.microsoft.com/office/drawing/2014/main" val="2374884163"/>
                  </a:ext>
                </a:extLst>
              </a:tr>
              <a:tr h="1016096">
                <a:tc>
                  <a:txBody>
                    <a:bodyPr/>
                    <a:lstStyle/>
                    <a:p>
                      <a:pPr algn="ctr"/>
                      <a:r>
                        <a:rPr lang="en-GB" sz="600" b="1" kern="1200">
                          <a:solidFill>
                            <a:schemeClr val="lt1"/>
                          </a:solidFill>
                          <a:effectLst/>
                          <a:latin typeface="+mn-lt"/>
                          <a:ea typeface="+mn-ea"/>
                          <a:cs typeface="+mn-cs"/>
                        </a:rPr>
                        <a:t>CHG0036680</a:t>
                      </a:r>
                    </a:p>
                  </a:txBody>
                  <a:tcPr marL="68580" marR="68580" marT="0" marB="0" anchor="ctr"/>
                </a:tc>
                <a:tc>
                  <a:txBody>
                    <a:bodyPr/>
                    <a:lstStyle/>
                    <a:p>
                      <a:pPr algn="ctr"/>
                      <a:r>
                        <a:rPr lang="en-GB" sz="600" kern="1200">
                          <a:solidFill>
                            <a:schemeClr val="dk1"/>
                          </a:solidFill>
                          <a:effectLst/>
                          <a:latin typeface="+mn-lt"/>
                          <a:ea typeface="+mn-ea"/>
                          <a:cs typeface="+mn-cs"/>
                        </a:rPr>
                        <a:t>Gemini</a:t>
                      </a:r>
                    </a:p>
                  </a:txBody>
                  <a:tcPr marL="68580" marR="68580" marT="0" marB="0" anchor="ctr"/>
                </a:tc>
                <a:tc>
                  <a:txBody>
                    <a:bodyPr/>
                    <a:lstStyle/>
                    <a:p>
                      <a:pPr algn="ctr"/>
                      <a:r>
                        <a:rPr lang="en-GB" sz="600" kern="1200">
                          <a:solidFill>
                            <a:schemeClr val="dk1"/>
                          </a:solidFill>
                          <a:effectLst/>
                          <a:latin typeface="+mn-lt"/>
                          <a:ea typeface="+mn-ea"/>
                          <a:cs typeface="+mn-cs"/>
                        </a:rPr>
                        <a:t>03/06/2023</a:t>
                      </a:r>
                    </a:p>
                  </a:txBody>
                  <a:tcPr marL="68580" marR="68580" marT="0" marB="0" anchor="ctr"/>
                </a:tc>
                <a:tc>
                  <a:txBody>
                    <a:bodyPr/>
                    <a:lstStyle/>
                    <a:p>
                      <a:pPr algn="ctr"/>
                      <a:r>
                        <a:rPr lang="en-GB" sz="600" kern="1200">
                          <a:solidFill>
                            <a:schemeClr val="dk1"/>
                          </a:solidFill>
                          <a:effectLst/>
                          <a:latin typeface="+mn-lt"/>
                          <a:ea typeface="+mn-ea"/>
                          <a:cs typeface="+mn-cs"/>
                        </a:rPr>
                        <a:t>03:15:00</a:t>
                      </a:r>
                    </a:p>
                  </a:txBody>
                  <a:tcPr marL="68580" marR="68580" marT="0" marB="0" anchor="ctr"/>
                </a:tc>
                <a:tc>
                  <a:txBody>
                    <a:bodyPr/>
                    <a:lstStyle/>
                    <a:p>
                      <a:pPr algn="ctr"/>
                      <a:r>
                        <a:rPr lang="en-GB" sz="600" kern="1200">
                          <a:solidFill>
                            <a:schemeClr val="dk1"/>
                          </a:solidFill>
                          <a:effectLst/>
                          <a:latin typeface="+mn-lt"/>
                          <a:ea typeface="+mn-ea"/>
                          <a:cs typeface="+mn-cs"/>
                        </a:rPr>
                        <a:t>03/06/2023</a:t>
                      </a:r>
                    </a:p>
                  </a:txBody>
                  <a:tcPr marL="68580" marR="68580" marT="0" marB="0" anchor="ctr"/>
                </a:tc>
                <a:tc>
                  <a:txBody>
                    <a:bodyPr/>
                    <a:lstStyle/>
                    <a:p>
                      <a:pPr algn="ctr"/>
                      <a:r>
                        <a:rPr lang="en-GB" sz="600" kern="1200">
                          <a:solidFill>
                            <a:schemeClr val="dk1"/>
                          </a:solidFill>
                          <a:effectLst/>
                          <a:latin typeface="+mn-lt"/>
                          <a:ea typeface="+mn-ea"/>
                          <a:cs typeface="+mn-cs"/>
                        </a:rPr>
                        <a:t>07:30:00</a:t>
                      </a:r>
                    </a:p>
                  </a:txBody>
                  <a:tcPr marL="68580" marR="68580" marT="0" marB="0" anchor="ctr"/>
                </a:tc>
                <a:tc>
                  <a:txBody>
                    <a:bodyPr/>
                    <a:lstStyle/>
                    <a:p>
                      <a:r>
                        <a:rPr lang="en-GB" sz="700" u="sng" kern="1200">
                          <a:solidFill>
                            <a:schemeClr val="dk1"/>
                          </a:solidFill>
                          <a:effectLst/>
                          <a:latin typeface="+mn-lt"/>
                          <a:ea typeface="+mn-ea"/>
                          <a:cs typeface="+mn-cs"/>
                        </a:rPr>
                        <a:t>Gemini Disaster Recovery Test 2023</a:t>
                      </a:r>
                      <a:br>
                        <a:rPr lang="en-GB" sz="700" kern="1200">
                          <a:solidFill>
                            <a:schemeClr val="dk1"/>
                          </a:solidFill>
                          <a:effectLst/>
                          <a:latin typeface="+mn-lt"/>
                          <a:ea typeface="+mn-ea"/>
                          <a:cs typeface="+mn-cs"/>
                        </a:rPr>
                      </a:br>
                      <a:br>
                        <a:rPr lang="en-GB" sz="700" kern="1200">
                          <a:solidFill>
                            <a:schemeClr val="dk1"/>
                          </a:solidFill>
                          <a:effectLst/>
                          <a:latin typeface="+mn-lt"/>
                          <a:ea typeface="+mn-ea"/>
                          <a:cs typeface="+mn-cs"/>
                        </a:rPr>
                      </a:br>
                      <a:r>
                        <a:rPr lang="en-GB" sz="700" kern="1200">
                          <a:solidFill>
                            <a:schemeClr val="dk1"/>
                          </a:solidFill>
                          <a:effectLst/>
                          <a:latin typeface="+mn-lt"/>
                          <a:ea typeface="+mn-ea"/>
                          <a:cs typeface="+mn-cs"/>
                        </a:rPr>
                        <a:t>This is an annual activity to confirm Gemini services can be migrated to a secondary data centre location should there be a catastrophic failure within the primary data centre.</a:t>
                      </a:r>
                      <a:br>
                        <a:rPr lang="en-GB" sz="700" kern="1200">
                          <a:solidFill>
                            <a:schemeClr val="dk1"/>
                          </a:solidFill>
                          <a:effectLst/>
                          <a:latin typeface="+mn-lt"/>
                          <a:ea typeface="+mn-ea"/>
                          <a:cs typeface="+mn-cs"/>
                        </a:rPr>
                      </a:br>
                      <a:br>
                        <a:rPr lang="en-GB" sz="700" kern="1200">
                          <a:solidFill>
                            <a:schemeClr val="dk1"/>
                          </a:solidFill>
                          <a:effectLst/>
                          <a:latin typeface="+mn-lt"/>
                          <a:ea typeface="+mn-ea"/>
                          <a:cs typeface="+mn-cs"/>
                        </a:rPr>
                      </a:br>
                      <a:r>
                        <a:rPr lang="en-GB" sz="700" kern="1200">
                          <a:solidFill>
                            <a:schemeClr val="dk1"/>
                          </a:solidFill>
                          <a:effectLst/>
                          <a:latin typeface="+mn-lt"/>
                          <a:ea typeface="+mn-ea"/>
                          <a:cs typeface="+mn-cs"/>
                        </a:rPr>
                        <a:t>During this phase of the test Gemini services will failover from the primary site to the secondary site.</a:t>
                      </a:r>
                      <a:br>
                        <a:rPr lang="en-GB" sz="700" kern="1200">
                          <a:solidFill>
                            <a:schemeClr val="dk1"/>
                          </a:solidFill>
                          <a:effectLst/>
                          <a:latin typeface="+mn-lt"/>
                          <a:ea typeface="+mn-ea"/>
                          <a:cs typeface="+mn-cs"/>
                        </a:rPr>
                      </a:br>
                      <a:br>
                        <a:rPr lang="en-GB" sz="700" kern="1200">
                          <a:solidFill>
                            <a:schemeClr val="dk1"/>
                          </a:solidFill>
                          <a:effectLst/>
                          <a:latin typeface="+mn-lt"/>
                          <a:ea typeface="+mn-ea"/>
                          <a:cs typeface="+mn-cs"/>
                        </a:rPr>
                      </a:br>
                      <a:r>
                        <a:rPr lang="en-GB" sz="700" kern="1200">
                          <a:solidFill>
                            <a:schemeClr val="dk1"/>
                          </a:solidFill>
                          <a:effectLst/>
                          <a:latin typeface="+mn-lt"/>
                          <a:ea typeface="+mn-ea"/>
                          <a:cs typeface="+mn-cs"/>
                        </a:rPr>
                        <a:t>The activity starts within the scheduled maintenance window and the system will operate normally during times where there is no outage. </a:t>
                      </a:r>
                    </a:p>
                  </a:txBody>
                  <a:tcPr marL="68580" marR="6858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kern="1200">
                          <a:solidFill>
                            <a:schemeClr val="dk1"/>
                          </a:solidFill>
                          <a:effectLst/>
                          <a:latin typeface="+mn-lt"/>
                          <a:ea typeface="+mn-ea"/>
                          <a:cs typeface="+mn-cs"/>
                        </a:rPr>
                        <a:t>08/03/2023 </a:t>
                      </a:r>
                    </a:p>
                    <a:p>
                      <a:r>
                        <a:rPr lang="en-GB" sz="700" kern="1200">
                          <a:solidFill>
                            <a:schemeClr val="dk1"/>
                          </a:solidFill>
                          <a:effectLst/>
                          <a:latin typeface="+mn-lt"/>
                          <a:ea typeface="+mn-ea"/>
                          <a:cs typeface="+mn-cs"/>
                        </a:rPr>
                        <a:t> </a:t>
                      </a:r>
                    </a:p>
                  </a:txBody>
                  <a:tcPr marL="68580" marR="68580" marT="0" marB="0" anchor="b"/>
                </a:tc>
                <a:extLst>
                  <a:ext uri="{0D108BD9-81ED-4DB2-BD59-A6C34878D82A}">
                    <a16:rowId xmlns:a16="http://schemas.microsoft.com/office/drawing/2014/main" val="2336847041"/>
                  </a:ext>
                </a:extLst>
              </a:tr>
              <a:tr h="677398">
                <a:tc>
                  <a:txBody>
                    <a:bodyPr/>
                    <a:lstStyle/>
                    <a:p>
                      <a:pPr algn="ctr"/>
                      <a:r>
                        <a:rPr lang="en-GB" sz="600" b="1" kern="1200">
                          <a:solidFill>
                            <a:schemeClr val="lt1"/>
                          </a:solidFill>
                          <a:effectLst/>
                          <a:latin typeface="+mn-lt"/>
                          <a:ea typeface="+mn-ea"/>
                          <a:cs typeface="+mn-cs"/>
                        </a:rPr>
                        <a:t>CHG0036680</a:t>
                      </a:r>
                    </a:p>
                  </a:txBody>
                  <a:tcPr marL="68580" marR="68580" marT="0" marB="0" anchor="ctr"/>
                </a:tc>
                <a:tc>
                  <a:txBody>
                    <a:bodyPr/>
                    <a:lstStyle/>
                    <a:p>
                      <a:pPr algn="ctr"/>
                      <a:r>
                        <a:rPr lang="en-GB" sz="600" kern="1200">
                          <a:solidFill>
                            <a:schemeClr val="dk1"/>
                          </a:solidFill>
                          <a:effectLst/>
                          <a:latin typeface="+mn-lt"/>
                          <a:ea typeface="+mn-ea"/>
                          <a:cs typeface="+mn-cs"/>
                        </a:rPr>
                        <a:t>Gemini</a:t>
                      </a:r>
                    </a:p>
                  </a:txBody>
                  <a:tcPr marL="68580" marR="68580" marT="0" marB="0" anchor="ctr"/>
                </a:tc>
                <a:tc>
                  <a:txBody>
                    <a:bodyPr/>
                    <a:lstStyle/>
                    <a:p>
                      <a:pPr algn="ctr"/>
                      <a:r>
                        <a:rPr lang="en-GB" sz="600" kern="1200">
                          <a:solidFill>
                            <a:schemeClr val="dk1"/>
                          </a:solidFill>
                          <a:effectLst/>
                          <a:latin typeface="+mn-lt"/>
                          <a:ea typeface="+mn-ea"/>
                          <a:cs typeface="+mn-cs"/>
                        </a:rPr>
                        <a:t>04/06/2023</a:t>
                      </a:r>
                    </a:p>
                  </a:txBody>
                  <a:tcPr marL="68580" marR="68580" marT="0" marB="0" anchor="ctr"/>
                </a:tc>
                <a:tc>
                  <a:txBody>
                    <a:bodyPr/>
                    <a:lstStyle/>
                    <a:p>
                      <a:pPr algn="ctr"/>
                      <a:r>
                        <a:rPr lang="en-GB" sz="600" kern="1200">
                          <a:solidFill>
                            <a:schemeClr val="dk1"/>
                          </a:solidFill>
                          <a:effectLst/>
                          <a:latin typeface="+mn-lt"/>
                          <a:ea typeface="+mn-ea"/>
                          <a:cs typeface="+mn-cs"/>
                        </a:rPr>
                        <a:t>03:15:00</a:t>
                      </a:r>
                    </a:p>
                  </a:txBody>
                  <a:tcPr marL="68580" marR="68580" marT="0" marB="0" anchor="ctr"/>
                </a:tc>
                <a:tc>
                  <a:txBody>
                    <a:bodyPr/>
                    <a:lstStyle/>
                    <a:p>
                      <a:pPr algn="ctr"/>
                      <a:r>
                        <a:rPr lang="en-GB" sz="600" kern="1200">
                          <a:solidFill>
                            <a:schemeClr val="dk1"/>
                          </a:solidFill>
                          <a:effectLst/>
                          <a:latin typeface="+mn-lt"/>
                          <a:ea typeface="+mn-ea"/>
                          <a:cs typeface="+mn-cs"/>
                        </a:rPr>
                        <a:t>04/06/2023</a:t>
                      </a:r>
                    </a:p>
                  </a:txBody>
                  <a:tcPr marL="68580" marR="68580" marT="0" marB="0" anchor="ctr"/>
                </a:tc>
                <a:tc>
                  <a:txBody>
                    <a:bodyPr/>
                    <a:lstStyle/>
                    <a:p>
                      <a:pPr algn="ctr"/>
                      <a:r>
                        <a:rPr lang="en-GB" sz="600" kern="1200">
                          <a:solidFill>
                            <a:schemeClr val="dk1"/>
                          </a:solidFill>
                          <a:effectLst/>
                          <a:latin typeface="+mn-lt"/>
                          <a:ea typeface="+mn-ea"/>
                          <a:cs typeface="+mn-cs"/>
                        </a:rPr>
                        <a:t>07:30:00</a:t>
                      </a:r>
                    </a:p>
                  </a:txBody>
                  <a:tcPr marL="68580" marR="68580" marT="0" marB="0" anchor="ctr"/>
                </a:tc>
                <a:tc>
                  <a:txBody>
                    <a:bodyPr/>
                    <a:lstStyle/>
                    <a:p>
                      <a:r>
                        <a:rPr lang="en-GB" sz="700" u="sng" kern="1200">
                          <a:solidFill>
                            <a:schemeClr val="dk1"/>
                          </a:solidFill>
                          <a:effectLst/>
                          <a:latin typeface="+mn-lt"/>
                          <a:ea typeface="+mn-ea"/>
                          <a:cs typeface="+mn-cs"/>
                        </a:rPr>
                        <a:t>Gemini Disaster Recovery Test 2023</a:t>
                      </a:r>
                    </a:p>
                    <a:p>
                      <a:br>
                        <a:rPr lang="en-GB" sz="700" kern="1200">
                          <a:solidFill>
                            <a:schemeClr val="dk1"/>
                          </a:solidFill>
                          <a:effectLst/>
                          <a:latin typeface="+mn-lt"/>
                          <a:ea typeface="+mn-ea"/>
                          <a:cs typeface="+mn-cs"/>
                        </a:rPr>
                      </a:br>
                      <a:r>
                        <a:rPr lang="en-GB" sz="700" kern="1200">
                          <a:solidFill>
                            <a:schemeClr val="dk1"/>
                          </a:solidFill>
                          <a:effectLst/>
                          <a:latin typeface="+mn-lt"/>
                          <a:ea typeface="+mn-ea"/>
                          <a:cs typeface="+mn-cs"/>
                        </a:rPr>
                        <a:t>During this phase of the test Gemini services will failback from the secondary site to the primary site.</a:t>
                      </a:r>
                      <a:br>
                        <a:rPr lang="en-GB" sz="700" kern="1200">
                          <a:solidFill>
                            <a:schemeClr val="dk1"/>
                          </a:solidFill>
                          <a:effectLst/>
                          <a:latin typeface="+mn-lt"/>
                          <a:ea typeface="+mn-ea"/>
                          <a:cs typeface="+mn-cs"/>
                        </a:rPr>
                      </a:br>
                      <a:br>
                        <a:rPr lang="en-GB" sz="700" kern="1200">
                          <a:solidFill>
                            <a:schemeClr val="dk1"/>
                          </a:solidFill>
                          <a:effectLst/>
                          <a:latin typeface="+mn-lt"/>
                          <a:ea typeface="+mn-ea"/>
                          <a:cs typeface="+mn-cs"/>
                        </a:rPr>
                      </a:br>
                      <a:r>
                        <a:rPr lang="en-GB" sz="700" kern="1200">
                          <a:solidFill>
                            <a:schemeClr val="dk1"/>
                          </a:solidFill>
                          <a:effectLst/>
                          <a:latin typeface="+mn-lt"/>
                          <a:ea typeface="+mn-ea"/>
                          <a:cs typeface="+mn-cs"/>
                        </a:rPr>
                        <a:t>Again the activity starts within the scheduled maintenance window and the system will operate normally during times where there is no outage.</a:t>
                      </a:r>
                    </a:p>
                  </a:txBody>
                  <a:tcPr marL="68580" marR="6858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kern="1200">
                          <a:solidFill>
                            <a:schemeClr val="dk1"/>
                          </a:solidFill>
                          <a:effectLst/>
                          <a:latin typeface="+mn-lt"/>
                          <a:ea typeface="+mn-ea"/>
                          <a:cs typeface="+mn-cs"/>
                        </a:rPr>
                        <a:t>08/03/2023</a:t>
                      </a:r>
                    </a:p>
                    <a:p>
                      <a:r>
                        <a:rPr lang="en-GB" sz="700" kern="1200">
                          <a:solidFill>
                            <a:schemeClr val="dk1"/>
                          </a:solidFill>
                          <a:effectLst/>
                          <a:latin typeface="+mn-lt"/>
                          <a:ea typeface="+mn-ea"/>
                          <a:cs typeface="+mn-cs"/>
                        </a:rPr>
                        <a:t> </a:t>
                      </a:r>
                    </a:p>
                  </a:txBody>
                  <a:tcPr marL="68580" marR="68580" marT="0" marB="0" anchor="b"/>
                </a:tc>
                <a:extLst>
                  <a:ext uri="{0D108BD9-81ED-4DB2-BD59-A6C34878D82A}">
                    <a16:rowId xmlns:a16="http://schemas.microsoft.com/office/drawing/2014/main" val="2132062957"/>
                  </a:ext>
                </a:extLst>
              </a:tr>
            </a:tbl>
          </a:graphicData>
        </a:graphic>
      </p:graphicFrame>
      <p:sp>
        <p:nvSpPr>
          <p:cNvPr id="4" name="Rectangle 1">
            <a:extLst>
              <a:ext uri="{FF2B5EF4-FFF2-40B4-BE49-F238E27FC236}">
                <a16:creationId xmlns:a16="http://schemas.microsoft.com/office/drawing/2014/main" id="{BDF970EB-EBDF-4B3F-BB2B-28FBF9AC9120}"/>
              </a:ext>
            </a:extLst>
          </p:cNvPr>
          <p:cNvSpPr>
            <a:spLocks noChangeArrowheads="1"/>
          </p:cNvSpPr>
          <p:nvPr/>
        </p:nvSpPr>
        <p:spPr bwMode="auto">
          <a:xfrm>
            <a:off x="394378" y="156000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21656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123478"/>
            <a:ext cx="8147248" cy="434083"/>
          </a:xfrm>
        </p:spPr>
        <p:txBody>
          <a:bodyPr>
            <a:normAutofit/>
          </a:bodyPr>
          <a:lstStyle/>
          <a:p>
            <a:r>
              <a:rPr lang="en-GB" sz="1800">
                <a:latin typeface="Arial"/>
                <a:cs typeface="Arial"/>
              </a:rPr>
              <a:t>Change Delivery Plan - June 2023 – February 2024</a:t>
            </a:r>
            <a:endParaRPr lang="en-GB" sz="1800"/>
          </a:p>
        </p:txBody>
      </p:sp>
      <p:graphicFrame>
        <p:nvGraphicFramePr>
          <p:cNvPr id="4" name="Table 3">
            <a:extLst>
              <a:ext uri="{FF2B5EF4-FFF2-40B4-BE49-F238E27FC236}">
                <a16:creationId xmlns:a16="http://schemas.microsoft.com/office/drawing/2014/main" id="{5DB0EECD-A2E7-493C-A127-8163F3A63887}"/>
              </a:ext>
            </a:extLst>
          </p:cNvPr>
          <p:cNvGraphicFramePr>
            <a:graphicFrameLocks noGrp="1"/>
          </p:cNvGraphicFramePr>
          <p:nvPr/>
        </p:nvGraphicFramePr>
        <p:xfrm>
          <a:off x="33762" y="531952"/>
          <a:ext cx="9016776" cy="3779520"/>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4236546890"/>
                    </a:ext>
                  </a:extLst>
                </a:gridCol>
                <a:gridCol w="2500828">
                  <a:extLst>
                    <a:ext uri="{9D8B030D-6E8A-4147-A177-3AD203B41FA5}">
                      <a16:colId xmlns:a16="http://schemas.microsoft.com/office/drawing/2014/main" val="324692026"/>
                    </a:ext>
                  </a:extLst>
                </a:gridCol>
                <a:gridCol w="769485">
                  <a:extLst>
                    <a:ext uri="{9D8B030D-6E8A-4147-A177-3AD203B41FA5}">
                      <a16:colId xmlns:a16="http://schemas.microsoft.com/office/drawing/2014/main" val="1901410971"/>
                    </a:ext>
                  </a:extLst>
                </a:gridCol>
                <a:gridCol w="769485">
                  <a:extLst>
                    <a:ext uri="{9D8B030D-6E8A-4147-A177-3AD203B41FA5}">
                      <a16:colId xmlns:a16="http://schemas.microsoft.com/office/drawing/2014/main" val="4189950786"/>
                    </a:ext>
                  </a:extLst>
                </a:gridCol>
                <a:gridCol w="746409">
                  <a:extLst>
                    <a:ext uri="{9D8B030D-6E8A-4147-A177-3AD203B41FA5}">
                      <a16:colId xmlns:a16="http://schemas.microsoft.com/office/drawing/2014/main" val="4137049686"/>
                    </a:ext>
                  </a:extLst>
                </a:gridCol>
                <a:gridCol w="746409">
                  <a:extLst>
                    <a:ext uri="{9D8B030D-6E8A-4147-A177-3AD203B41FA5}">
                      <a16:colId xmlns:a16="http://schemas.microsoft.com/office/drawing/2014/main" val="1519923765"/>
                    </a:ext>
                  </a:extLst>
                </a:gridCol>
                <a:gridCol w="1147088">
                  <a:extLst>
                    <a:ext uri="{9D8B030D-6E8A-4147-A177-3AD203B41FA5}">
                      <a16:colId xmlns:a16="http://schemas.microsoft.com/office/drawing/2014/main" val="3099399107"/>
                    </a:ext>
                  </a:extLst>
                </a:gridCol>
                <a:gridCol w="932009">
                  <a:extLst>
                    <a:ext uri="{9D8B030D-6E8A-4147-A177-3AD203B41FA5}">
                      <a16:colId xmlns:a16="http://schemas.microsoft.com/office/drawing/2014/main" val="796015746"/>
                    </a:ext>
                  </a:extLst>
                </a:gridCol>
                <a:gridCol w="932009">
                  <a:extLst>
                    <a:ext uri="{9D8B030D-6E8A-4147-A177-3AD203B41FA5}">
                      <a16:colId xmlns:a16="http://schemas.microsoft.com/office/drawing/2014/main" val="3560280781"/>
                    </a:ext>
                  </a:extLst>
                </a:gridCol>
              </a:tblGrid>
              <a:tr h="255391">
                <a:tc>
                  <a:txBody>
                    <a:bodyPr/>
                    <a:lstStyle/>
                    <a:p>
                      <a:r>
                        <a:rPr lang="en-GB" sz="900"/>
                        <a:t>XRN</a:t>
                      </a:r>
                    </a:p>
                  </a:txBody>
                  <a:tcPr anchor="ctr">
                    <a:solidFill>
                      <a:schemeClr val="accent1"/>
                    </a:solidFill>
                  </a:tcPr>
                </a:tc>
                <a:tc>
                  <a:txBody>
                    <a:bodyPr/>
                    <a:lstStyle/>
                    <a:p>
                      <a:r>
                        <a:rPr lang="en-GB" sz="900"/>
                        <a:t>Change Title </a:t>
                      </a:r>
                    </a:p>
                  </a:txBody>
                  <a:tcPr anchor="ctr">
                    <a:solidFill>
                      <a:schemeClr val="accent1"/>
                    </a:solidFill>
                  </a:tcPr>
                </a:tc>
                <a:tc>
                  <a:txBody>
                    <a:bodyPr/>
                    <a:lstStyle/>
                    <a:p>
                      <a:r>
                        <a:rPr lang="en-GB" sz="900"/>
                        <a:t>Proposer</a:t>
                      </a:r>
                    </a:p>
                  </a:txBody>
                  <a:tcPr anchor="ctr">
                    <a:solidFill>
                      <a:schemeClr val="accent1"/>
                    </a:solidFill>
                  </a:tcPr>
                </a:tc>
                <a:tc>
                  <a:txBody>
                    <a:bodyPr/>
                    <a:lstStyle/>
                    <a:p>
                      <a:r>
                        <a:rPr lang="en-GB" sz="900"/>
                        <a:t>Benefit / Impact</a:t>
                      </a:r>
                    </a:p>
                  </a:txBody>
                  <a:tcPr anchor="ctr">
                    <a:solidFill>
                      <a:schemeClr val="accent1"/>
                    </a:solidFill>
                  </a:tcPr>
                </a:tc>
                <a:tc>
                  <a:txBody>
                    <a:bodyPr/>
                    <a:lstStyle/>
                    <a:p>
                      <a:r>
                        <a:rPr lang="en-GB" sz="900"/>
                        <a:t>Funding </a:t>
                      </a:r>
                    </a:p>
                  </a:txBody>
                  <a:tcPr anchor="ctr">
                    <a:solidFill>
                      <a:schemeClr val="accent1"/>
                    </a:solidFill>
                  </a:tcPr>
                </a:tc>
                <a:tc>
                  <a:txBody>
                    <a:bodyPr/>
                    <a:lstStyle/>
                    <a:p>
                      <a:r>
                        <a:rPr lang="en-GB" sz="900"/>
                        <a:t>HLSO</a:t>
                      </a:r>
                    </a:p>
                    <a:p>
                      <a:r>
                        <a:rPr lang="en-GB" sz="900"/>
                        <a:t>Max Cost</a:t>
                      </a:r>
                    </a:p>
                  </a:txBody>
                  <a:tcPr anchor="ctr">
                    <a:solidFill>
                      <a:schemeClr val="accent1"/>
                    </a:solidFill>
                  </a:tcPr>
                </a:tc>
                <a:tc>
                  <a:txBody>
                    <a:bodyPr/>
                    <a:lstStyle/>
                    <a:p>
                      <a:r>
                        <a:rPr lang="en-GB" sz="900"/>
                        <a:t>Target Implementation   Date</a:t>
                      </a:r>
                    </a:p>
                  </a:txBody>
                  <a:tcPr anchor="ctr">
                    <a:solidFill>
                      <a:schemeClr val="accent1"/>
                    </a:solidFill>
                  </a:tcPr>
                </a:tc>
                <a:tc>
                  <a:txBody>
                    <a:bodyPr/>
                    <a:lstStyle/>
                    <a:p>
                      <a:r>
                        <a:rPr lang="en-GB" sz="900"/>
                        <a:t>Release Type</a:t>
                      </a:r>
                    </a:p>
                  </a:txBody>
                  <a:tcPr anchor="ctr">
                    <a:solidFill>
                      <a:schemeClr val="accent1"/>
                    </a:solidFill>
                  </a:tcPr>
                </a:tc>
                <a:tc>
                  <a:txBody>
                    <a:bodyPr/>
                    <a:lstStyle/>
                    <a:p>
                      <a:r>
                        <a:rPr lang="en-GB" sz="900"/>
                        <a:t>Firm / Indicative</a:t>
                      </a:r>
                    </a:p>
                  </a:txBody>
                  <a:tcPr anchor="ctr">
                    <a:solidFill>
                      <a:schemeClr val="accent1"/>
                    </a:solidFill>
                  </a:tcPr>
                </a:tc>
                <a:extLst>
                  <a:ext uri="{0D108BD9-81ED-4DB2-BD59-A6C34878D82A}">
                    <a16:rowId xmlns:a16="http://schemas.microsoft.com/office/drawing/2014/main" val="429165185"/>
                  </a:ext>
                </a:extLst>
              </a:tr>
              <a:tr h="0">
                <a:tc>
                  <a:txBody>
                    <a:bodyPr/>
                    <a:lstStyle/>
                    <a:p>
                      <a:pPr algn="ctr"/>
                      <a:r>
                        <a:rPr lang="en-GB" sz="800" b="1">
                          <a:hlinkClick r:id="rId3"/>
                        </a:rPr>
                        <a:t>5091</a:t>
                      </a:r>
                      <a:endParaRPr lang="en-GB" sz="800" b="1"/>
                    </a:p>
                  </a:txBody>
                  <a:tcPr anchor="ctr">
                    <a:solidFill>
                      <a:schemeClr val="accent1">
                        <a:lumMod val="20000"/>
                        <a:lumOff val="80000"/>
                      </a:schemeClr>
                    </a:solidFill>
                  </a:tcPr>
                </a:tc>
                <a:tc>
                  <a:txBody>
                    <a:bodyPr/>
                    <a:lstStyle/>
                    <a:p>
                      <a:r>
                        <a:rPr lang="en-GB" sz="700" b="1"/>
                        <a:t>Deferral of creation of Class change reads at transfer of ownership </a:t>
                      </a:r>
                    </a:p>
                  </a:txBody>
                  <a:tcPr anchor="ctr">
                    <a:solidFill>
                      <a:schemeClr val="accent1">
                        <a:lumMod val="20000"/>
                        <a:lumOff val="80000"/>
                      </a:schemeClr>
                    </a:solidFill>
                  </a:tcPr>
                </a:tc>
                <a:tc>
                  <a:txBody>
                    <a:bodyPr/>
                    <a:lstStyle/>
                    <a:p>
                      <a:r>
                        <a:rPr lang="en-GB" sz="700" b="1"/>
                        <a:t>EDF</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pPr algn="l"/>
                      <a:r>
                        <a:rPr lang="en-GB" sz="700" b="1"/>
                        <a:t>£200k</a:t>
                      </a:r>
                    </a:p>
                  </a:txBody>
                  <a:tcPr anchor="ctr">
                    <a:solidFill>
                      <a:schemeClr val="accent1">
                        <a:lumMod val="20000"/>
                        <a:lumOff val="80000"/>
                      </a:schemeClr>
                    </a:solidFill>
                  </a:tcPr>
                </a:tc>
                <a:tc>
                  <a:txBody>
                    <a:bodyPr/>
                    <a:lstStyle/>
                    <a:p>
                      <a:r>
                        <a:rPr lang="en-GB" sz="700" b="1"/>
                        <a:t>24</a:t>
                      </a:r>
                      <a:r>
                        <a:rPr lang="en-GB" sz="700" b="1" baseline="30000"/>
                        <a:t>th</a:t>
                      </a:r>
                      <a:r>
                        <a:rPr lang="en-GB" sz="700" b="1"/>
                        <a:t> June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Firm</a:t>
                      </a:r>
                    </a:p>
                  </a:txBody>
                  <a:tcPr anchor="ctr">
                    <a:solidFill>
                      <a:schemeClr val="accent1">
                        <a:lumMod val="20000"/>
                        <a:lumOff val="80000"/>
                      </a:schemeClr>
                    </a:solidFill>
                  </a:tcPr>
                </a:tc>
                <a:extLst>
                  <a:ext uri="{0D108BD9-81ED-4DB2-BD59-A6C34878D82A}">
                    <a16:rowId xmlns:a16="http://schemas.microsoft.com/office/drawing/2014/main" val="1136710088"/>
                  </a:ext>
                </a:extLst>
              </a:tr>
              <a:tr h="0">
                <a:tc>
                  <a:txBody>
                    <a:bodyPr/>
                    <a:lstStyle/>
                    <a:p>
                      <a:pPr algn="ctr"/>
                      <a:r>
                        <a:rPr lang="en-GB" sz="800" b="1">
                          <a:hlinkClick r:id="rId4"/>
                        </a:rPr>
                        <a:t>5186</a:t>
                      </a:r>
                      <a:endParaRPr lang="en-GB" sz="800" b="1"/>
                    </a:p>
                  </a:txBody>
                  <a:tcPr anchor="ctr">
                    <a:solidFill>
                      <a:srgbClr val="FFC000"/>
                    </a:solidFill>
                  </a:tcPr>
                </a:tc>
                <a:tc>
                  <a:txBody>
                    <a:bodyPr/>
                    <a:lstStyle/>
                    <a:p>
                      <a:r>
                        <a:rPr lang="en-GB" sz="700" b="1"/>
                        <a:t>*MOD0701 - Aligning Capacity booking under the UNC and arrangements set out in relevant NEXAs</a:t>
                      </a:r>
                    </a:p>
                  </a:txBody>
                  <a:tcPr anchor="ctr">
                    <a:solidFill>
                      <a:srgbClr val="FFC000"/>
                    </a:solidFill>
                  </a:tcPr>
                </a:tc>
                <a:tc>
                  <a:txBody>
                    <a:bodyPr/>
                    <a:lstStyle/>
                    <a:p>
                      <a:r>
                        <a:rPr lang="en-GB" sz="700" b="1"/>
                        <a:t>NGN</a:t>
                      </a:r>
                    </a:p>
                  </a:txBody>
                  <a:tcPr anchor="ctr">
                    <a:solidFill>
                      <a:srgbClr val="FFC000"/>
                    </a:solidFill>
                  </a:tcPr>
                </a:tc>
                <a:tc>
                  <a:txBody>
                    <a:bodyPr/>
                    <a:lstStyle/>
                    <a:p>
                      <a:r>
                        <a:rPr lang="en-GB" sz="700" b="1"/>
                        <a:t>Shipper </a:t>
                      </a:r>
                    </a:p>
                    <a:p>
                      <a:r>
                        <a:rPr lang="en-GB" sz="700" b="1"/>
                        <a:t>DN</a:t>
                      </a:r>
                    </a:p>
                  </a:txBody>
                  <a:tcPr anchor="ctr">
                    <a:solidFill>
                      <a:srgbClr val="FFC000"/>
                    </a:solidFill>
                  </a:tcPr>
                </a:tc>
                <a:tc>
                  <a:txBody>
                    <a:bodyPr/>
                    <a:lstStyle/>
                    <a:p>
                      <a:r>
                        <a:rPr lang="en-GB" sz="700" b="1"/>
                        <a:t>Shipper</a:t>
                      </a:r>
                    </a:p>
                    <a:p>
                      <a:r>
                        <a:rPr lang="en-GB" sz="700" b="1"/>
                        <a:t>DN</a:t>
                      </a:r>
                    </a:p>
                  </a:txBody>
                  <a:tcPr anchor="ctr">
                    <a:solidFill>
                      <a:srgbClr val="FFC000"/>
                    </a:solidFill>
                  </a:tcPr>
                </a:tc>
                <a:tc>
                  <a:txBody>
                    <a:bodyPr/>
                    <a:lstStyle/>
                    <a:p>
                      <a:pPr algn="l"/>
                      <a:r>
                        <a:rPr lang="en-GB" sz="700" b="1"/>
                        <a:t>£200k</a:t>
                      </a:r>
                    </a:p>
                  </a:txBody>
                  <a:tcPr anchor="ctr">
                    <a:solidFill>
                      <a:srgbClr val="FFC000"/>
                    </a:solidFill>
                  </a:tcPr>
                </a:tc>
                <a:tc>
                  <a:txBody>
                    <a:bodyPr/>
                    <a:lstStyle/>
                    <a:p>
                      <a:r>
                        <a:rPr lang="en-GB" sz="700" b="1"/>
                        <a:t>24</a:t>
                      </a:r>
                      <a:r>
                        <a:rPr lang="en-GB" sz="700" b="1" baseline="30000"/>
                        <a:t>th</a:t>
                      </a:r>
                      <a:r>
                        <a:rPr lang="en-GB" sz="700" b="1"/>
                        <a:t> June  23</a:t>
                      </a:r>
                    </a:p>
                  </a:txBody>
                  <a:tcPr anchor="ctr">
                    <a:solidFill>
                      <a:srgbClr val="FFC000"/>
                    </a:solidFill>
                  </a:tcPr>
                </a:tc>
                <a:tc>
                  <a:txBody>
                    <a:bodyPr/>
                    <a:lstStyle/>
                    <a:p>
                      <a:r>
                        <a:rPr lang="en-GB" sz="700" b="1"/>
                        <a:t>Major</a:t>
                      </a:r>
                    </a:p>
                  </a:txBody>
                  <a:tcPr anchor="ctr">
                    <a:solidFill>
                      <a:srgbClr val="FFC000"/>
                    </a:solidFill>
                  </a:tcPr>
                </a:tc>
                <a:tc>
                  <a:txBody>
                    <a:bodyPr/>
                    <a:lstStyle/>
                    <a:p>
                      <a:r>
                        <a:rPr lang="en-GB" sz="700" b="1"/>
                        <a:t>Firm </a:t>
                      </a:r>
                    </a:p>
                  </a:txBody>
                  <a:tcPr anchor="ctr">
                    <a:solidFill>
                      <a:srgbClr val="FFC000"/>
                    </a:solidFill>
                  </a:tcPr>
                </a:tc>
                <a:extLst>
                  <a:ext uri="{0D108BD9-81ED-4DB2-BD59-A6C34878D82A}">
                    <a16:rowId xmlns:a16="http://schemas.microsoft.com/office/drawing/2014/main" val="3027263617"/>
                  </a:ext>
                </a:extLst>
              </a:tr>
              <a:tr h="0">
                <a:tc>
                  <a:txBody>
                    <a:bodyPr/>
                    <a:lstStyle/>
                    <a:p>
                      <a:pPr algn="ctr"/>
                      <a:r>
                        <a:rPr lang="en-GB" sz="800" b="1">
                          <a:hlinkClick r:id="rId5"/>
                        </a:rPr>
                        <a:t>5454</a:t>
                      </a:r>
                      <a:endParaRPr lang="en-GB" sz="800" b="1"/>
                    </a:p>
                  </a:txBody>
                  <a:tcPr anchor="ctr">
                    <a:solidFill>
                      <a:schemeClr val="accent1">
                        <a:lumMod val="20000"/>
                        <a:lumOff val="80000"/>
                      </a:schemeClr>
                    </a:solidFill>
                  </a:tcPr>
                </a:tc>
                <a:tc>
                  <a:txBody>
                    <a:bodyPr/>
                    <a:lstStyle/>
                    <a:p>
                      <a:r>
                        <a:rPr lang="en-GB" sz="700" b="1" err="1"/>
                        <a:t>SoLR</a:t>
                      </a:r>
                      <a:r>
                        <a:rPr lang="en-GB" sz="700" b="1"/>
                        <a:t> Reporting Suite</a:t>
                      </a:r>
                    </a:p>
                  </a:txBody>
                  <a:tcPr anchor="ctr">
                    <a:solidFill>
                      <a:schemeClr val="accent1">
                        <a:lumMod val="20000"/>
                        <a:lumOff val="80000"/>
                      </a:schemeClr>
                    </a:solidFill>
                  </a:tcPr>
                </a:tc>
                <a:tc>
                  <a:txBody>
                    <a:bodyPr/>
                    <a:lstStyle/>
                    <a:p>
                      <a:r>
                        <a:rPr lang="en-GB" sz="700" b="1"/>
                        <a:t>EDF</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July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88245313"/>
                  </a:ext>
                </a:extLst>
              </a:tr>
              <a:tr h="172769">
                <a:tc>
                  <a:txBody>
                    <a:bodyPr/>
                    <a:lstStyle/>
                    <a:p>
                      <a:pPr algn="ctr"/>
                      <a:r>
                        <a:rPr lang="en-GB" sz="800" b="1">
                          <a:hlinkClick r:id="rId6"/>
                        </a:rPr>
                        <a:t>5547</a:t>
                      </a:r>
                      <a:endParaRPr lang="en-GB" sz="800" b="1"/>
                    </a:p>
                  </a:txBody>
                  <a:tcPr anchor="ctr">
                    <a:solidFill>
                      <a:schemeClr val="accent1">
                        <a:lumMod val="20000"/>
                        <a:lumOff val="80000"/>
                      </a:schemeClr>
                    </a:solidFill>
                  </a:tcPr>
                </a:tc>
                <a:tc>
                  <a:txBody>
                    <a:bodyPr/>
                    <a:lstStyle/>
                    <a:p>
                      <a:r>
                        <a:rPr lang="en-US" sz="700" b="1"/>
                        <a:t>Updating the Comprehensive Invoice Master List and INV template</a:t>
                      </a:r>
                      <a:endParaRPr lang="en-GB" sz="700" b="1"/>
                    </a:p>
                  </a:txBody>
                  <a:tcPr anchor="ctr">
                    <a:solidFill>
                      <a:schemeClr val="accent1">
                        <a:lumMod val="20000"/>
                        <a:lumOff val="80000"/>
                      </a:schemeClr>
                    </a:solidFill>
                  </a:tcPr>
                </a:tc>
                <a:tc>
                  <a:txBody>
                    <a:bodyPr/>
                    <a:lstStyle/>
                    <a:p>
                      <a:r>
                        <a:rPr lang="en-GB" sz="700" b="1"/>
                        <a:t>Eon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July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3305234180"/>
                  </a:ext>
                </a:extLst>
              </a:tr>
              <a:tr h="0">
                <a:tc>
                  <a:txBody>
                    <a:bodyPr/>
                    <a:lstStyle/>
                    <a:p>
                      <a:pPr algn="ctr"/>
                      <a:r>
                        <a:rPr lang="en-GB" sz="800" b="1">
                          <a:hlinkClick r:id="rId7"/>
                        </a:rPr>
                        <a:t>5482</a:t>
                      </a:r>
                      <a:endParaRPr lang="en-GB" sz="800" b="1"/>
                    </a:p>
                  </a:txBody>
                  <a:tcPr anchor="ctr">
                    <a:solidFill>
                      <a:schemeClr val="accent1">
                        <a:lumMod val="20000"/>
                        <a:lumOff val="80000"/>
                      </a:schemeClr>
                    </a:solidFill>
                  </a:tcPr>
                </a:tc>
                <a:tc>
                  <a:txBody>
                    <a:bodyPr/>
                    <a:lstStyle/>
                    <a:p>
                      <a:r>
                        <a:rPr lang="en-GB" sz="700" b="1"/>
                        <a:t>Replacement of reads associated to a meter asset technical details change or update (RGMA)</a:t>
                      </a:r>
                    </a:p>
                  </a:txBody>
                  <a:tcPr anchor="ctr">
                    <a:solidFill>
                      <a:schemeClr val="accent1">
                        <a:lumMod val="20000"/>
                        <a:lumOff val="80000"/>
                      </a:schemeClr>
                    </a:solidFill>
                  </a:tcPr>
                </a:tc>
                <a:tc>
                  <a:txBody>
                    <a:bodyPr/>
                    <a:lstStyle/>
                    <a:p>
                      <a:r>
                        <a:rPr lang="en-GB" sz="700" b="1"/>
                        <a:t>Scottish Power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pPr algn="l"/>
                      <a:r>
                        <a:rPr lang="en-GB" sz="700" b="1"/>
                        <a:t>£300k</a:t>
                      </a:r>
                    </a:p>
                  </a:txBody>
                  <a:tcPr anchor="ctr">
                    <a:solidFill>
                      <a:schemeClr val="accent1">
                        <a:lumMod val="20000"/>
                        <a:lumOff val="80000"/>
                      </a:schemeClr>
                    </a:solidFill>
                  </a:tcPr>
                </a:tc>
                <a:tc>
                  <a:txBody>
                    <a:bodyPr/>
                    <a:lstStyle/>
                    <a:p>
                      <a:r>
                        <a:rPr lang="en-GB" sz="700" b="1"/>
                        <a:t>November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Indicative </a:t>
                      </a:r>
                    </a:p>
                  </a:txBody>
                  <a:tcPr anchor="ctr">
                    <a:solidFill>
                      <a:schemeClr val="accent1">
                        <a:lumMod val="20000"/>
                        <a:lumOff val="80000"/>
                      </a:schemeClr>
                    </a:solidFill>
                  </a:tcPr>
                </a:tc>
                <a:extLst>
                  <a:ext uri="{0D108BD9-81ED-4DB2-BD59-A6C34878D82A}">
                    <a16:rowId xmlns:a16="http://schemas.microsoft.com/office/drawing/2014/main" val="242670667"/>
                  </a:ext>
                </a:extLst>
              </a:tr>
              <a:tr h="0">
                <a:tc>
                  <a:txBody>
                    <a:bodyPr/>
                    <a:lstStyle/>
                    <a:p>
                      <a:pPr algn="ctr"/>
                      <a:r>
                        <a:rPr lang="en-GB" sz="800" b="1">
                          <a:hlinkClick r:id="rId8"/>
                        </a:rPr>
                        <a:t>5604</a:t>
                      </a:r>
                      <a:endParaRPr lang="en-GB" sz="800" b="1"/>
                    </a:p>
                  </a:txBody>
                  <a:tcPr anchor="ctr">
                    <a:solidFill>
                      <a:schemeClr val="accent1">
                        <a:lumMod val="20000"/>
                        <a:lumOff val="80000"/>
                      </a:schemeClr>
                    </a:solidFill>
                  </a:tcPr>
                </a:tc>
                <a:tc>
                  <a:txBody>
                    <a:bodyPr/>
                    <a:lstStyle/>
                    <a:p>
                      <a:pPr algn="l" fontAlgn="base"/>
                      <a:r>
                        <a:rPr lang="en-US" sz="700" b="1" i="0">
                          <a:solidFill>
                            <a:schemeClr val="tx1"/>
                          </a:solidFill>
                          <a:effectLst/>
                          <a:latin typeface="Arial" panose="020B0604020202020204" pitchFamily="34" charset="0"/>
                          <a:cs typeface="Arial" panose="020B0604020202020204" pitchFamily="34" charset="0"/>
                        </a:rPr>
                        <a:t>Shipper Agreed Read (SAR) exceptions process (Modification 0811S)</a:t>
                      </a:r>
                    </a:p>
                  </a:txBody>
                  <a:tcPr anchor="ctr">
                    <a:solidFill>
                      <a:schemeClr val="accent1">
                        <a:lumMod val="20000"/>
                        <a:lumOff val="80000"/>
                      </a:schemeClr>
                    </a:solidFill>
                  </a:tcPr>
                </a:tc>
                <a:tc>
                  <a:txBody>
                    <a:bodyPr/>
                    <a:lstStyle/>
                    <a:p>
                      <a:r>
                        <a:rPr lang="en-GB" sz="700" b="1"/>
                        <a:t>SEFE</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 </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November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a:t>
                      </a:r>
                    </a:p>
                  </a:txBody>
                  <a:tcPr anchor="ctr">
                    <a:solidFill>
                      <a:schemeClr val="accent1">
                        <a:lumMod val="20000"/>
                        <a:lumOff val="80000"/>
                      </a:schemeClr>
                    </a:solidFill>
                  </a:tcPr>
                </a:tc>
                <a:extLst>
                  <a:ext uri="{0D108BD9-81ED-4DB2-BD59-A6C34878D82A}">
                    <a16:rowId xmlns:a16="http://schemas.microsoft.com/office/drawing/2014/main" val="4069106140"/>
                  </a:ext>
                </a:extLst>
              </a:tr>
              <a:tr h="0">
                <a:tc>
                  <a:txBody>
                    <a:bodyPr/>
                    <a:lstStyle/>
                    <a:p>
                      <a:pPr algn="ctr"/>
                      <a:r>
                        <a:rPr lang="en-GB" sz="800" b="1">
                          <a:hlinkClick r:id="rId9"/>
                        </a:rPr>
                        <a:t>5605</a:t>
                      </a:r>
                      <a:endParaRPr lang="en-GB" sz="800" b="1"/>
                    </a:p>
                  </a:txBody>
                  <a:tcPr anchor="ctr">
                    <a:solidFill>
                      <a:schemeClr val="accent1">
                        <a:lumMod val="20000"/>
                        <a:lumOff val="80000"/>
                      </a:schemeClr>
                    </a:solidFill>
                  </a:tcPr>
                </a:tc>
                <a:tc>
                  <a:txBody>
                    <a:bodyPr/>
                    <a:lstStyle/>
                    <a:p>
                      <a:pPr algn="l" fontAlgn="base"/>
                      <a:r>
                        <a:rPr lang="en-US" sz="700" b="1" i="0">
                          <a:solidFill>
                            <a:schemeClr val="tx1"/>
                          </a:solidFill>
                          <a:effectLst/>
                          <a:latin typeface="Arial" panose="020B0604020202020204" pitchFamily="34" charset="0"/>
                          <a:cs typeface="Arial" panose="020B0604020202020204" pitchFamily="34" charset="0"/>
                        </a:rPr>
                        <a:t>Amendments to the must read process (IGT159V)</a:t>
                      </a:r>
                    </a:p>
                  </a:txBody>
                  <a:tcPr anchor="ctr">
                    <a:solidFill>
                      <a:schemeClr val="accent1">
                        <a:lumMod val="20000"/>
                        <a:lumOff val="80000"/>
                      </a:schemeClr>
                    </a:solidFill>
                  </a:tcPr>
                </a:tc>
                <a:tc>
                  <a:txBody>
                    <a:bodyPr/>
                    <a:lstStyle/>
                    <a:p>
                      <a:r>
                        <a:rPr lang="en-GB" sz="700" b="1"/>
                        <a:t>Centrica</a:t>
                      </a:r>
                    </a:p>
                  </a:txBody>
                  <a:tcPr anchor="ctr">
                    <a:solidFill>
                      <a:schemeClr val="accent1">
                        <a:lumMod val="20000"/>
                        <a:lumOff val="80000"/>
                      </a:schemeClr>
                    </a:solidFill>
                  </a:tcPr>
                </a:tc>
                <a:tc>
                  <a:txBody>
                    <a:bodyPr/>
                    <a:lstStyle/>
                    <a:p>
                      <a:r>
                        <a:rPr lang="en-GB" sz="700" b="1"/>
                        <a:t>Shipper</a:t>
                      </a:r>
                    </a:p>
                    <a:p>
                      <a:r>
                        <a:rPr lang="en-GB" sz="700" b="1"/>
                        <a:t>IGT</a:t>
                      </a:r>
                    </a:p>
                  </a:txBody>
                  <a:tcPr anchor="ctr">
                    <a:solidFill>
                      <a:schemeClr val="accent1">
                        <a:lumMod val="20000"/>
                        <a:lumOff val="80000"/>
                      </a:schemeClr>
                    </a:solidFill>
                  </a:tcPr>
                </a:tc>
                <a:tc>
                  <a:txBody>
                    <a:bodyPr/>
                    <a:lstStyle/>
                    <a:p>
                      <a:r>
                        <a:rPr lang="en-GB" sz="700" b="1"/>
                        <a:t>Shipper </a:t>
                      </a:r>
                    </a:p>
                    <a:p>
                      <a:r>
                        <a:rPr lang="en-GB" sz="700" b="1"/>
                        <a:t>IGT</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November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2467102711"/>
                  </a:ext>
                </a:extLst>
              </a:tr>
              <a:tr h="0">
                <a:tc>
                  <a:txBody>
                    <a:bodyPr/>
                    <a:lstStyle/>
                    <a:p>
                      <a:pPr algn="ctr"/>
                      <a:r>
                        <a:rPr lang="en-GB" sz="800" b="1">
                          <a:hlinkClick r:id="rId10"/>
                        </a:rPr>
                        <a:t>5567</a:t>
                      </a:r>
                      <a:endParaRPr lang="en-GB" sz="800" b="1"/>
                    </a:p>
                  </a:txBody>
                  <a:tcPr anchor="ctr">
                    <a:solidFill>
                      <a:schemeClr val="accent1">
                        <a:lumMod val="20000"/>
                        <a:lumOff val="80000"/>
                      </a:schemeClr>
                    </a:solidFill>
                  </a:tcPr>
                </a:tc>
                <a:tc>
                  <a:txBody>
                    <a:bodyPr/>
                    <a:lstStyle/>
                    <a:p>
                      <a:r>
                        <a:rPr lang="en-US" sz="700" b="1"/>
                        <a:t>Implementation of Resend Functionality for Messages from CSS to GRDA (REC CP R0067)</a:t>
                      </a:r>
                      <a:endParaRPr lang="en-GB" sz="700" b="1"/>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£93k</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Awaiting REC Decision – expected December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err="1">
                          <a:ln>
                            <a:noFill/>
                          </a:ln>
                          <a:solidFill>
                            <a:prstClr val="black"/>
                          </a:solidFill>
                          <a:effectLst/>
                          <a:uLnTx/>
                          <a:uFillTx/>
                          <a:latin typeface="Arial"/>
                          <a:ea typeface="+mn-ea"/>
                          <a:cs typeface="+mn-cs"/>
                        </a:rPr>
                        <a:t>Adhoc</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3097207554"/>
                  </a:ext>
                </a:extLst>
              </a:tr>
              <a:tr h="0">
                <a:tc>
                  <a:txBody>
                    <a:bodyPr/>
                    <a:lstStyle/>
                    <a:p>
                      <a:pPr algn="ctr"/>
                      <a:r>
                        <a:rPr lang="en-GB" sz="800" b="1">
                          <a:hlinkClick r:id="rId11"/>
                        </a:rPr>
                        <a:t>5607</a:t>
                      </a:r>
                      <a:endParaRPr lang="en-GB" sz="800" b="1"/>
                    </a:p>
                  </a:txBody>
                  <a:tcPr anchor="ctr">
                    <a:solidFill>
                      <a:schemeClr val="accent1">
                        <a:lumMod val="20000"/>
                        <a:lumOff val="80000"/>
                      </a:schemeClr>
                    </a:solidFill>
                  </a:tcPr>
                </a:tc>
                <a:tc>
                  <a:txBody>
                    <a:bodyPr/>
                    <a:lstStyle/>
                    <a:p>
                      <a:pPr algn="l" fontAlgn="base"/>
                      <a:r>
                        <a:rPr lang="en-US" sz="700" b="1" i="0">
                          <a:solidFill>
                            <a:schemeClr val="tx1"/>
                          </a:solidFill>
                          <a:effectLst/>
                          <a:latin typeface="Arial" panose="020B0604020202020204" pitchFamily="34" charset="0"/>
                          <a:cs typeface="Arial" panose="020B0604020202020204" pitchFamily="34" charset="0"/>
                        </a:rPr>
                        <a:t>Update to the AQ correction processes (Modification 0816S)</a:t>
                      </a:r>
                    </a:p>
                  </a:txBody>
                  <a:tcPr anchor="ctr">
                    <a:solidFill>
                      <a:schemeClr val="accent1">
                        <a:lumMod val="20000"/>
                        <a:lumOff val="80000"/>
                      </a:schemeClr>
                    </a:solidFill>
                  </a:tcPr>
                </a:tc>
                <a:tc>
                  <a:txBody>
                    <a:bodyPr/>
                    <a:lstStyle/>
                    <a:p>
                      <a:r>
                        <a:rPr lang="en-GB" sz="700" b="1"/>
                        <a:t>EON Next</a:t>
                      </a:r>
                    </a:p>
                  </a:txBody>
                  <a:tcPr anchor="ctr">
                    <a:solidFill>
                      <a:schemeClr val="accent1">
                        <a:lumMod val="20000"/>
                        <a:lumOff val="80000"/>
                      </a:schemeClr>
                    </a:solidFill>
                  </a:tcPr>
                </a:tc>
                <a:tc>
                  <a:txBody>
                    <a:bodyPr/>
                    <a:lstStyle/>
                    <a:p>
                      <a:r>
                        <a:rPr lang="en-GB" sz="700" b="1"/>
                        <a:t>Shipper</a:t>
                      </a:r>
                    </a:p>
                    <a:p>
                      <a:r>
                        <a:rPr lang="en-GB" sz="700" b="1"/>
                        <a:t>DN</a:t>
                      </a:r>
                    </a:p>
                    <a:p>
                      <a:r>
                        <a:rPr lang="en-GB" sz="700" b="1"/>
                        <a:t>IGT</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February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a:t>
                      </a:r>
                    </a:p>
                  </a:txBody>
                  <a:tcPr anchor="ctr">
                    <a:solidFill>
                      <a:schemeClr val="accent1">
                        <a:lumMod val="20000"/>
                        <a:lumOff val="80000"/>
                      </a:schemeClr>
                    </a:solidFill>
                  </a:tcPr>
                </a:tc>
                <a:extLst>
                  <a:ext uri="{0D108BD9-81ED-4DB2-BD59-A6C34878D82A}">
                    <a16:rowId xmlns:a16="http://schemas.microsoft.com/office/drawing/2014/main" val="2023795254"/>
                  </a:ext>
                </a:extLst>
              </a:tr>
              <a:tr h="0">
                <a:tc>
                  <a:txBody>
                    <a:bodyPr/>
                    <a:lstStyle/>
                    <a:p>
                      <a:pPr algn="ctr"/>
                      <a:r>
                        <a:rPr lang="en-GB" sz="800" b="1">
                          <a:hlinkClick r:id="rId12"/>
                        </a:rPr>
                        <a:t>5573B</a:t>
                      </a:r>
                      <a:endParaRPr lang="en-GB" sz="800" b="1"/>
                    </a:p>
                  </a:txBody>
                  <a:tcPr anchor="ctr">
                    <a:solidFill>
                      <a:schemeClr val="accent1">
                        <a:lumMod val="20000"/>
                        <a:lumOff val="80000"/>
                      </a:schemeClr>
                    </a:solidFill>
                  </a:tcPr>
                </a:tc>
                <a:tc>
                  <a:txBody>
                    <a:bodyPr/>
                    <a:lstStyle/>
                    <a:p>
                      <a:pPr algn="l" fontAlgn="base"/>
                      <a:r>
                        <a:rPr lang="en-US" sz="700" b="1" i="0">
                          <a:solidFill>
                            <a:schemeClr val="tx1"/>
                          </a:solidFill>
                          <a:effectLst/>
                          <a:latin typeface="Arial" panose="020B0604020202020204" pitchFamily="34" charset="0"/>
                          <a:cs typeface="Arial" panose="020B0604020202020204" pitchFamily="34" charset="0"/>
                        </a:rPr>
                        <a:t>Updates to the Priority Consumer process (as designated by the Secretary of State for Business, Energy, and Industrial Strategy - BEIS)</a:t>
                      </a:r>
                    </a:p>
                  </a:txBody>
                  <a:tcPr anchor="ctr">
                    <a:solidFill>
                      <a:schemeClr val="accent1">
                        <a:lumMod val="20000"/>
                        <a:lumOff val="80000"/>
                      </a:schemeClr>
                    </a:solidFill>
                  </a:tcPr>
                </a:tc>
                <a:tc>
                  <a:txBody>
                    <a:bodyPr/>
                    <a:lstStyle/>
                    <a:p>
                      <a:r>
                        <a:rPr lang="en-GB" sz="700" b="1"/>
                        <a:t>Xoserve </a:t>
                      </a:r>
                    </a:p>
                  </a:txBody>
                  <a:tcPr anchor="ctr">
                    <a:solidFill>
                      <a:schemeClr val="accent1">
                        <a:lumMod val="20000"/>
                        <a:lumOff val="80000"/>
                      </a:schemeClr>
                    </a:solidFill>
                  </a:tcPr>
                </a:tc>
                <a:tc>
                  <a:txBody>
                    <a:bodyPr/>
                    <a:lstStyle/>
                    <a:p>
                      <a:r>
                        <a:rPr lang="en-GB" sz="700" b="1"/>
                        <a:t>Shipper </a:t>
                      </a:r>
                    </a:p>
                    <a:p>
                      <a:r>
                        <a:rPr lang="en-GB" sz="700" b="1"/>
                        <a:t>DN</a:t>
                      </a:r>
                    </a:p>
                    <a:p>
                      <a:r>
                        <a:rPr lang="en-GB" sz="700" b="1"/>
                        <a:t>IGT</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February 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3133512534"/>
                  </a:ext>
                </a:extLst>
              </a:tr>
            </a:tbl>
          </a:graphicData>
        </a:graphic>
      </p:graphicFrame>
      <p:sp>
        <p:nvSpPr>
          <p:cNvPr id="3" name="TextBox 2">
            <a:extLst>
              <a:ext uri="{FF2B5EF4-FFF2-40B4-BE49-F238E27FC236}">
                <a16:creationId xmlns:a16="http://schemas.microsoft.com/office/drawing/2014/main" id="{4A7A9292-6C22-464E-A680-F92F43573CF3}"/>
              </a:ext>
            </a:extLst>
          </p:cNvPr>
          <p:cNvSpPr txBox="1"/>
          <p:nvPr/>
        </p:nvSpPr>
        <p:spPr>
          <a:xfrm>
            <a:off x="33762" y="4515966"/>
            <a:ext cx="3672408" cy="338554"/>
          </a:xfrm>
          <a:prstGeom prst="rect">
            <a:avLst/>
          </a:prstGeom>
          <a:solidFill>
            <a:schemeClr val="accent6"/>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*XRN5186 (Mod0701) - Implementation proposed to be deferred until November 2023</a:t>
            </a:r>
          </a:p>
        </p:txBody>
      </p:sp>
    </p:spTree>
    <p:extLst>
      <p:ext uri="{BB962C8B-B14F-4D97-AF65-F5344CB8AC3E}">
        <p14:creationId xmlns:p14="http://schemas.microsoft.com/office/powerpoint/2010/main" val="3894273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C3F791-AC34-4270-82D9-5B4FC58DD2B2}"/>
              </a:ext>
            </a:extLst>
          </p:cNvPr>
          <p:cNvGraphicFramePr>
            <a:graphicFrameLocks noGrp="1"/>
          </p:cNvGraphicFramePr>
          <p:nvPr/>
        </p:nvGraphicFramePr>
        <p:xfrm>
          <a:off x="40138" y="513973"/>
          <a:ext cx="9016776" cy="2651760"/>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4236546890"/>
                    </a:ext>
                  </a:extLst>
                </a:gridCol>
                <a:gridCol w="2500828">
                  <a:extLst>
                    <a:ext uri="{9D8B030D-6E8A-4147-A177-3AD203B41FA5}">
                      <a16:colId xmlns:a16="http://schemas.microsoft.com/office/drawing/2014/main" val="324692026"/>
                    </a:ext>
                  </a:extLst>
                </a:gridCol>
                <a:gridCol w="769485">
                  <a:extLst>
                    <a:ext uri="{9D8B030D-6E8A-4147-A177-3AD203B41FA5}">
                      <a16:colId xmlns:a16="http://schemas.microsoft.com/office/drawing/2014/main" val="1901410971"/>
                    </a:ext>
                  </a:extLst>
                </a:gridCol>
                <a:gridCol w="769485">
                  <a:extLst>
                    <a:ext uri="{9D8B030D-6E8A-4147-A177-3AD203B41FA5}">
                      <a16:colId xmlns:a16="http://schemas.microsoft.com/office/drawing/2014/main" val="4189950786"/>
                    </a:ext>
                  </a:extLst>
                </a:gridCol>
                <a:gridCol w="746409">
                  <a:extLst>
                    <a:ext uri="{9D8B030D-6E8A-4147-A177-3AD203B41FA5}">
                      <a16:colId xmlns:a16="http://schemas.microsoft.com/office/drawing/2014/main" val="4137049686"/>
                    </a:ext>
                  </a:extLst>
                </a:gridCol>
                <a:gridCol w="746409">
                  <a:extLst>
                    <a:ext uri="{9D8B030D-6E8A-4147-A177-3AD203B41FA5}">
                      <a16:colId xmlns:a16="http://schemas.microsoft.com/office/drawing/2014/main" val="1519923765"/>
                    </a:ext>
                  </a:extLst>
                </a:gridCol>
                <a:gridCol w="1147088">
                  <a:extLst>
                    <a:ext uri="{9D8B030D-6E8A-4147-A177-3AD203B41FA5}">
                      <a16:colId xmlns:a16="http://schemas.microsoft.com/office/drawing/2014/main" val="3099399107"/>
                    </a:ext>
                  </a:extLst>
                </a:gridCol>
                <a:gridCol w="932009">
                  <a:extLst>
                    <a:ext uri="{9D8B030D-6E8A-4147-A177-3AD203B41FA5}">
                      <a16:colId xmlns:a16="http://schemas.microsoft.com/office/drawing/2014/main" val="796015746"/>
                    </a:ext>
                  </a:extLst>
                </a:gridCol>
                <a:gridCol w="932009">
                  <a:extLst>
                    <a:ext uri="{9D8B030D-6E8A-4147-A177-3AD203B41FA5}">
                      <a16:colId xmlns:a16="http://schemas.microsoft.com/office/drawing/2014/main" val="3560280781"/>
                    </a:ext>
                  </a:extLst>
                </a:gridCol>
              </a:tblGrid>
              <a:tr h="255391">
                <a:tc>
                  <a:txBody>
                    <a:bodyPr/>
                    <a:lstStyle/>
                    <a:p>
                      <a:r>
                        <a:rPr lang="en-GB" sz="900"/>
                        <a:t>XRN</a:t>
                      </a:r>
                    </a:p>
                  </a:txBody>
                  <a:tcPr anchor="ctr">
                    <a:solidFill>
                      <a:schemeClr val="accent1"/>
                    </a:solidFill>
                  </a:tcPr>
                </a:tc>
                <a:tc>
                  <a:txBody>
                    <a:bodyPr/>
                    <a:lstStyle/>
                    <a:p>
                      <a:r>
                        <a:rPr lang="en-GB" sz="900"/>
                        <a:t>Change Title </a:t>
                      </a:r>
                    </a:p>
                  </a:txBody>
                  <a:tcPr anchor="ctr">
                    <a:solidFill>
                      <a:schemeClr val="accent1"/>
                    </a:solidFill>
                  </a:tcPr>
                </a:tc>
                <a:tc>
                  <a:txBody>
                    <a:bodyPr/>
                    <a:lstStyle/>
                    <a:p>
                      <a:r>
                        <a:rPr lang="en-GB" sz="900"/>
                        <a:t>Proposer</a:t>
                      </a:r>
                    </a:p>
                  </a:txBody>
                  <a:tcPr anchor="ctr">
                    <a:solidFill>
                      <a:schemeClr val="accent1"/>
                    </a:solidFill>
                  </a:tcPr>
                </a:tc>
                <a:tc>
                  <a:txBody>
                    <a:bodyPr/>
                    <a:lstStyle/>
                    <a:p>
                      <a:r>
                        <a:rPr lang="en-GB" sz="900"/>
                        <a:t>Benefit / Impact</a:t>
                      </a:r>
                    </a:p>
                  </a:txBody>
                  <a:tcPr anchor="ctr">
                    <a:solidFill>
                      <a:schemeClr val="accent1"/>
                    </a:solidFill>
                  </a:tcPr>
                </a:tc>
                <a:tc>
                  <a:txBody>
                    <a:bodyPr/>
                    <a:lstStyle/>
                    <a:p>
                      <a:r>
                        <a:rPr lang="en-GB" sz="900"/>
                        <a:t>Funding </a:t>
                      </a:r>
                    </a:p>
                  </a:txBody>
                  <a:tcPr anchor="ctr">
                    <a:solidFill>
                      <a:schemeClr val="accent1"/>
                    </a:solidFill>
                  </a:tcPr>
                </a:tc>
                <a:tc>
                  <a:txBody>
                    <a:bodyPr/>
                    <a:lstStyle/>
                    <a:p>
                      <a:r>
                        <a:rPr lang="en-GB" sz="900"/>
                        <a:t>HLSO</a:t>
                      </a:r>
                    </a:p>
                    <a:p>
                      <a:r>
                        <a:rPr lang="en-GB" sz="900"/>
                        <a:t>Max Cost</a:t>
                      </a:r>
                    </a:p>
                  </a:txBody>
                  <a:tcPr anchor="ctr">
                    <a:solidFill>
                      <a:schemeClr val="accent1"/>
                    </a:solidFill>
                  </a:tcPr>
                </a:tc>
                <a:tc>
                  <a:txBody>
                    <a:bodyPr/>
                    <a:lstStyle/>
                    <a:p>
                      <a:r>
                        <a:rPr lang="en-GB" sz="900"/>
                        <a:t>Target Implementation   Date</a:t>
                      </a:r>
                    </a:p>
                  </a:txBody>
                  <a:tcPr anchor="ctr">
                    <a:solidFill>
                      <a:schemeClr val="accent1"/>
                    </a:solidFill>
                  </a:tcPr>
                </a:tc>
                <a:tc>
                  <a:txBody>
                    <a:bodyPr/>
                    <a:lstStyle/>
                    <a:p>
                      <a:r>
                        <a:rPr lang="en-GB" sz="900"/>
                        <a:t>Release Type</a:t>
                      </a:r>
                    </a:p>
                  </a:txBody>
                  <a:tcPr anchor="ctr">
                    <a:solidFill>
                      <a:schemeClr val="accent1"/>
                    </a:solidFill>
                  </a:tcPr>
                </a:tc>
                <a:tc>
                  <a:txBody>
                    <a:bodyPr/>
                    <a:lstStyle/>
                    <a:p>
                      <a:r>
                        <a:rPr lang="en-GB" sz="900"/>
                        <a:t>Firm / Indicative</a:t>
                      </a:r>
                    </a:p>
                  </a:txBody>
                  <a:tcPr anchor="ctr">
                    <a:solidFill>
                      <a:schemeClr val="accent1"/>
                    </a:solidFill>
                  </a:tcPr>
                </a:tc>
                <a:extLst>
                  <a:ext uri="{0D108BD9-81ED-4DB2-BD59-A6C34878D82A}">
                    <a16:rowId xmlns:a16="http://schemas.microsoft.com/office/drawing/2014/main" val="429165185"/>
                  </a:ext>
                </a:extLst>
              </a:tr>
              <a:tr h="0">
                <a:tc>
                  <a:txBody>
                    <a:bodyPr/>
                    <a:lstStyle/>
                    <a:p>
                      <a:pPr algn="ctr">
                        <a:spcAft>
                          <a:spcPts val="0"/>
                        </a:spcAft>
                      </a:pPr>
                      <a:r>
                        <a:rPr lang="en-GB" sz="800" b="1" u="none">
                          <a:hlinkClick r:id="rId2"/>
                        </a:rPr>
                        <a:t>5316</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Rejecting Pre LIS Replacement Reads</a:t>
                      </a:r>
                    </a:p>
                  </a:txBody>
                  <a:tcPr marL="72000" marR="72000" marT="36000" marB="36000" anchor="ctr">
                    <a:solidFill>
                      <a:schemeClr val="accent1">
                        <a:lumMod val="20000"/>
                        <a:lumOff val="80000"/>
                      </a:schemeClr>
                    </a:solidFill>
                  </a:tcPr>
                </a:tc>
                <a:tc>
                  <a:txBody>
                    <a:bodyPr/>
                    <a:lstStyle/>
                    <a:p>
                      <a:pPr>
                        <a:spcAft>
                          <a:spcPts val="0"/>
                        </a:spcAft>
                      </a:pPr>
                      <a:r>
                        <a:rPr lang="en-GB" sz="700" b="1"/>
                        <a:t>Xoserve</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N/A</a:t>
                      </a:r>
                    </a:p>
                  </a:txBody>
                  <a:tcPr marL="72000" marR="72000" marT="36000" marB="36000" anchor="ctr">
                    <a:solidFill>
                      <a:schemeClr val="accent1">
                        <a:lumMod val="20000"/>
                        <a:lumOff val="80000"/>
                      </a:schemeClr>
                    </a:solidFill>
                  </a:tcPr>
                </a:tc>
                <a:tc>
                  <a:txBody>
                    <a:bodyPr/>
                    <a:lstStyle/>
                    <a:p>
                      <a:pPr algn="l">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N/A</a:t>
                      </a:r>
                    </a:p>
                  </a:txBody>
                  <a:tcPr anchor="ctr">
                    <a:solidFill>
                      <a:schemeClr val="accent1">
                        <a:lumMod val="20000"/>
                        <a:lumOff val="80000"/>
                      </a:schemeClr>
                    </a:solidFill>
                  </a:tcPr>
                </a:tc>
                <a:extLst>
                  <a:ext uri="{0D108BD9-81ED-4DB2-BD59-A6C34878D82A}">
                    <a16:rowId xmlns:a16="http://schemas.microsoft.com/office/drawing/2014/main" val="1662528266"/>
                  </a:ext>
                </a:extLst>
              </a:tr>
              <a:tr h="0">
                <a:tc>
                  <a:txBody>
                    <a:bodyPr/>
                    <a:lstStyle/>
                    <a:p>
                      <a:pPr algn="ctr"/>
                      <a:r>
                        <a:rPr lang="en-GB" sz="800" b="1">
                          <a:hlinkClick r:id="rId3"/>
                        </a:rPr>
                        <a:t>5531</a:t>
                      </a:r>
                      <a:endParaRPr lang="en-GB" sz="800" b="1"/>
                    </a:p>
                  </a:txBody>
                  <a:tcPr anchor="ctr">
                    <a:solidFill>
                      <a:schemeClr val="accent1">
                        <a:lumMod val="20000"/>
                        <a:lumOff val="80000"/>
                      </a:schemeClr>
                    </a:solidFill>
                  </a:tcPr>
                </a:tc>
                <a:tc>
                  <a:txBody>
                    <a:bodyPr/>
                    <a:lstStyle/>
                    <a:p>
                      <a:r>
                        <a:rPr lang="en-GB" sz="700" b="1"/>
                        <a:t>Hydrogen Village Trial</a:t>
                      </a:r>
                    </a:p>
                  </a:txBody>
                  <a:tcPr anchor="ctr">
                    <a:solidFill>
                      <a:schemeClr val="accent1">
                        <a:lumMod val="20000"/>
                        <a:lumOff val="80000"/>
                      </a:schemeClr>
                    </a:solidFill>
                  </a:tcPr>
                </a:tc>
                <a:tc>
                  <a:txBody>
                    <a:bodyPr/>
                    <a:lstStyle/>
                    <a:p>
                      <a:r>
                        <a:rPr lang="en-GB" sz="700" b="1"/>
                        <a:t>SGN</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DN</a:t>
                      </a:r>
                    </a:p>
                    <a:p>
                      <a:r>
                        <a:rPr lang="en-GB" sz="700" b="1"/>
                        <a:t>Decarb</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914239487"/>
                  </a:ext>
                </a:extLst>
              </a:tr>
              <a:tr h="0">
                <a:tc>
                  <a:txBody>
                    <a:bodyPr/>
                    <a:lstStyle/>
                    <a:p>
                      <a:pPr algn="ctr"/>
                      <a:r>
                        <a:rPr lang="en-GB" sz="800" b="1">
                          <a:hlinkClick r:id="rId4"/>
                        </a:rPr>
                        <a:t>5546</a:t>
                      </a:r>
                      <a:endParaRPr lang="en-GB" sz="800" b="1"/>
                    </a:p>
                  </a:txBody>
                  <a:tcPr anchor="ctr">
                    <a:solidFill>
                      <a:schemeClr val="accent1">
                        <a:lumMod val="20000"/>
                        <a:lumOff val="80000"/>
                      </a:schemeClr>
                    </a:solidFill>
                  </a:tcPr>
                </a:tc>
                <a:tc>
                  <a:txBody>
                    <a:bodyPr/>
                    <a:lstStyle/>
                    <a:p>
                      <a:r>
                        <a:rPr lang="en-US" sz="700" b="1"/>
                        <a:t>Resolution of Address Interactions between DCC and CDSP</a:t>
                      </a:r>
                      <a:endParaRPr lang="en-GB" sz="700" b="1"/>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DN</a:t>
                      </a:r>
                    </a:p>
                    <a:p>
                      <a:r>
                        <a:rPr lang="en-GB" sz="700" b="1"/>
                        <a:t>IGT</a:t>
                      </a:r>
                    </a:p>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694067778"/>
                  </a:ext>
                </a:extLst>
              </a:tr>
              <a:tr h="139065">
                <a:tc>
                  <a:txBody>
                    <a:bodyPr/>
                    <a:lstStyle/>
                    <a:p>
                      <a:pPr algn="ctr"/>
                      <a:r>
                        <a:rPr lang="en-GB" sz="800" b="1">
                          <a:hlinkClick r:id="rId5"/>
                        </a:rPr>
                        <a:t>5569</a:t>
                      </a:r>
                      <a:endParaRPr lang="en-GB" sz="800" b="1"/>
                    </a:p>
                  </a:txBody>
                  <a:tcPr anchor="ctr">
                    <a:solidFill>
                      <a:schemeClr val="accent1">
                        <a:lumMod val="20000"/>
                        <a:lumOff val="80000"/>
                      </a:schemeClr>
                    </a:solidFill>
                  </a:tcPr>
                </a:tc>
                <a:tc>
                  <a:txBody>
                    <a:bodyPr/>
                    <a:lstStyle/>
                    <a:p>
                      <a:r>
                        <a:rPr lang="en-GB" sz="700" b="1"/>
                        <a:t>Contact Data Provision for IGT Customers </a:t>
                      </a:r>
                    </a:p>
                  </a:txBody>
                  <a:tcPr anchor="ctr">
                    <a:solidFill>
                      <a:schemeClr val="accent1">
                        <a:lumMod val="20000"/>
                        <a:lumOff val="80000"/>
                      </a:schemeClr>
                    </a:solidFill>
                  </a:tcPr>
                </a:tc>
                <a:tc>
                  <a:txBody>
                    <a:bodyPr/>
                    <a:lstStyle/>
                    <a:p>
                      <a:r>
                        <a:rPr lang="en-GB" sz="700" b="1"/>
                        <a:t>BUUK</a:t>
                      </a:r>
                    </a:p>
                  </a:txBody>
                  <a:tcPr anchor="ctr">
                    <a:solidFill>
                      <a:schemeClr val="accent1">
                        <a:lumMod val="20000"/>
                        <a:lumOff val="80000"/>
                      </a:schemeClr>
                    </a:solidFill>
                  </a:tcPr>
                </a:tc>
                <a:tc>
                  <a:txBody>
                    <a:bodyPr/>
                    <a:lstStyle/>
                    <a:p>
                      <a:r>
                        <a:rPr lang="en-GB" sz="700" b="1"/>
                        <a:t>IGT</a:t>
                      </a:r>
                    </a:p>
                  </a:txBody>
                  <a:tcPr anchor="ctr">
                    <a:solidFill>
                      <a:schemeClr val="accent1">
                        <a:lumMod val="20000"/>
                        <a:lumOff val="80000"/>
                      </a:schemeClr>
                    </a:solidFill>
                  </a:tcPr>
                </a:tc>
                <a:tc>
                  <a:txBody>
                    <a:bodyPr/>
                    <a:lstStyle/>
                    <a:p>
                      <a:r>
                        <a:rPr lang="en-GB" sz="700" b="1"/>
                        <a:t>IGT</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982682254"/>
                  </a:ext>
                </a:extLst>
              </a:tr>
              <a:tr h="138637">
                <a:tc>
                  <a:txBody>
                    <a:bodyPr/>
                    <a:lstStyle/>
                    <a:p>
                      <a:pPr algn="ctr"/>
                      <a:r>
                        <a:rPr lang="en-GB" sz="800" b="1">
                          <a:hlinkClick r:id="rId6"/>
                        </a:rPr>
                        <a:t>5585</a:t>
                      </a:r>
                      <a:endParaRPr lang="en-GB" sz="800" b="1"/>
                    </a:p>
                  </a:txBody>
                  <a:tcPr anchor="ctr">
                    <a:solidFill>
                      <a:schemeClr val="accent1">
                        <a:lumMod val="20000"/>
                        <a:lumOff val="80000"/>
                      </a:schemeClr>
                    </a:solidFill>
                  </a:tcPr>
                </a:tc>
                <a:tc>
                  <a:txBody>
                    <a:bodyPr/>
                    <a:lstStyle/>
                    <a:p>
                      <a:r>
                        <a:rPr lang="en-US" sz="700" b="1"/>
                        <a:t>Flow Weighted Average Calorific Value -</a:t>
                      </a:r>
                    </a:p>
                    <a:p>
                      <a:r>
                        <a:rPr lang="en-US" sz="700" b="1"/>
                        <a:t>Phase 2 Service Improvements</a:t>
                      </a:r>
                      <a:endParaRPr lang="en-GB" sz="700" b="1"/>
                    </a:p>
                  </a:txBody>
                  <a:tcPr anchor="ctr">
                    <a:solidFill>
                      <a:schemeClr val="accent1">
                        <a:lumMod val="20000"/>
                        <a:lumOff val="80000"/>
                      </a:schemeClr>
                    </a:solidFill>
                  </a:tcPr>
                </a:tc>
                <a:tc>
                  <a:txBody>
                    <a:bodyPr/>
                    <a:lstStyle/>
                    <a:p>
                      <a:r>
                        <a:rPr lang="en-GB" sz="700" b="1"/>
                        <a:t>Cadent</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1247267777"/>
                  </a:ext>
                </a:extLst>
              </a:tr>
              <a:tr h="138637">
                <a:tc>
                  <a:txBody>
                    <a:bodyPr/>
                    <a:lstStyle/>
                    <a:p>
                      <a:pPr algn="ctr"/>
                      <a:r>
                        <a:rPr lang="en-GB" sz="800" b="1">
                          <a:hlinkClick r:id="rId7"/>
                        </a:rPr>
                        <a:t>5614</a:t>
                      </a:r>
                      <a:endParaRPr lang="en-GB" sz="800" b="1"/>
                    </a:p>
                  </a:txBody>
                  <a:tcPr anchor="ctr">
                    <a:solidFill>
                      <a:schemeClr val="accent1">
                        <a:lumMod val="20000"/>
                        <a:lumOff val="80000"/>
                      </a:schemeClr>
                    </a:solidFill>
                  </a:tcPr>
                </a:tc>
                <a:tc>
                  <a:txBody>
                    <a:bodyPr/>
                    <a:lstStyle/>
                    <a:p>
                      <a:r>
                        <a:rPr lang="en-GB" sz="700" b="1">
                          <a:effectLst/>
                          <a:latin typeface="Arial" panose="020B0604020202020204" pitchFamily="34" charset="0"/>
                          <a:ea typeface="Times New Roman" panose="02020603050405020304" pitchFamily="18" charset="0"/>
                        </a:rPr>
                        <a:t>Improving IGT SMP New Connection Process to support accurate and timely Supplier Registrations</a:t>
                      </a:r>
                      <a:endParaRPr lang="en-GB" sz="600" b="1"/>
                    </a:p>
                  </a:txBody>
                  <a:tcPr anchor="ctr">
                    <a:solidFill>
                      <a:schemeClr val="accent1">
                        <a:lumMod val="20000"/>
                        <a:lumOff val="80000"/>
                      </a:schemeClr>
                    </a:solidFill>
                  </a:tcPr>
                </a:tc>
                <a:tc>
                  <a:txBody>
                    <a:bodyPr/>
                    <a:lstStyle/>
                    <a:p>
                      <a:r>
                        <a:rPr lang="en-GB" sz="700" b="1"/>
                        <a:t>BUUK</a:t>
                      </a:r>
                    </a:p>
                  </a:txBody>
                  <a:tcPr anchor="ctr">
                    <a:solidFill>
                      <a:schemeClr val="accent1">
                        <a:lumMod val="20000"/>
                        <a:lumOff val="80000"/>
                      </a:schemeClr>
                    </a:solidFill>
                  </a:tcPr>
                </a:tc>
                <a:tc>
                  <a:txBody>
                    <a:bodyPr/>
                    <a:lstStyle/>
                    <a:p>
                      <a:r>
                        <a:rPr lang="en-GB" sz="700" b="1"/>
                        <a:t>Shipper</a:t>
                      </a:r>
                    </a:p>
                    <a:p>
                      <a:r>
                        <a:rPr lang="en-GB" sz="700" b="1"/>
                        <a:t>IGT</a:t>
                      </a:r>
                    </a:p>
                  </a:txBody>
                  <a:tcPr anchor="ctr">
                    <a:solidFill>
                      <a:schemeClr val="accent1">
                        <a:lumMod val="20000"/>
                        <a:lumOff val="80000"/>
                      </a:schemeClr>
                    </a:solidFill>
                  </a:tcPr>
                </a:tc>
                <a:tc>
                  <a:txBody>
                    <a:bodyPr/>
                    <a:lstStyle/>
                    <a:p>
                      <a:r>
                        <a:rPr lang="en-GB" sz="700" b="1"/>
                        <a:t>Shipper</a:t>
                      </a:r>
                    </a:p>
                    <a:p>
                      <a:r>
                        <a:rPr lang="en-GB" sz="700" b="1"/>
                        <a:t>IGT</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474691466"/>
                  </a:ext>
                </a:extLst>
              </a:tr>
              <a:tr h="138637">
                <a:tc>
                  <a:txBody>
                    <a:bodyPr/>
                    <a:lstStyle/>
                    <a:p>
                      <a:pPr algn="ctr"/>
                      <a:r>
                        <a:rPr lang="en-GB" sz="800" b="1">
                          <a:hlinkClick r:id="rId8"/>
                        </a:rPr>
                        <a:t>5616</a:t>
                      </a:r>
                      <a:endParaRPr lang="en-GB" sz="800" b="1"/>
                    </a:p>
                  </a:txBody>
                  <a:tcPr anchor="ctr">
                    <a:solidFill>
                      <a:schemeClr val="accent1">
                        <a:lumMod val="20000"/>
                        <a:lumOff val="80000"/>
                      </a:schemeClr>
                    </a:solidFill>
                  </a:tcPr>
                </a:tc>
                <a:tc>
                  <a:txBody>
                    <a:bodyPr/>
                    <a:lstStyle/>
                    <a:p>
                      <a:pPr>
                        <a:lnSpc>
                          <a:spcPct val="115000"/>
                        </a:lnSpc>
                        <a:spcAft>
                          <a:spcPts val="1000"/>
                        </a:spcAft>
                      </a:pPr>
                      <a:r>
                        <a:rPr lang="en-GB" sz="700" b="1">
                          <a:effectLst/>
                          <a:latin typeface="Arial" panose="020B0604020202020204" pitchFamily="34" charset="0"/>
                          <a:ea typeface="Times New Roman" panose="02020603050405020304" pitchFamily="18" charset="0"/>
                          <a:cs typeface="Arial" panose="020B0604020202020204" pitchFamily="34" charset="0"/>
                        </a:rPr>
                        <a:t>CSEP Annual Quantity Capacity Management  </a:t>
                      </a:r>
                      <a:endParaRPr lang="en-GB" sz="7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r>
                        <a:rPr lang="en-GB" sz="700" b="1"/>
                        <a:t>WWU</a:t>
                      </a:r>
                    </a:p>
                  </a:txBody>
                  <a:tcPr anchor="ctr">
                    <a:solidFill>
                      <a:schemeClr val="accent1">
                        <a:lumMod val="20000"/>
                        <a:lumOff val="80000"/>
                      </a:schemeClr>
                    </a:solidFill>
                  </a:tcPr>
                </a:tc>
                <a:tc>
                  <a:txBody>
                    <a:bodyPr/>
                    <a:lstStyle/>
                    <a:p>
                      <a:r>
                        <a:rPr lang="en-GB" sz="700" b="1"/>
                        <a:t>DN</a:t>
                      </a:r>
                    </a:p>
                    <a:p>
                      <a:r>
                        <a:rPr lang="en-GB" sz="700" b="1"/>
                        <a:t>IGT</a:t>
                      </a:r>
                    </a:p>
                    <a:p>
                      <a:r>
                        <a:rPr lang="en-GB" sz="700" b="1"/>
                        <a:t>Shipper</a:t>
                      </a:r>
                    </a:p>
                  </a:txBody>
                  <a:tcPr anchor="ctr">
                    <a:solidFill>
                      <a:schemeClr val="accent1">
                        <a:lumMod val="20000"/>
                        <a:lumOff val="80000"/>
                      </a:schemeClr>
                    </a:solidFill>
                  </a:tcPr>
                </a:tc>
                <a:tc>
                  <a:txBody>
                    <a:bodyPr/>
                    <a:lstStyle/>
                    <a:p>
                      <a:r>
                        <a:rPr lang="en-GB" sz="700" b="1"/>
                        <a:t>DN</a:t>
                      </a:r>
                    </a:p>
                    <a:p>
                      <a:r>
                        <a:rPr lang="en-GB" sz="700" b="1"/>
                        <a:t>IGT</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2974988522"/>
                  </a:ext>
                </a:extLst>
              </a:tr>
            </a:tbl>
          </a:graphicData>
        </a:graphic>
      </p:graphicFrame>
      <p:sp>
        <p:nvSpPr>
          <p:cNvPr id="6" name="Title 1">
            <a:extLst>
              <a:ext uri="{FF2B5EF4-FFF2-40B4-BE49-F238E27FC236}">
                <a16:creationId xmlns:a16="http://schemas.microsoft.com/office/drawing/2014/main" id="{EB9EF6E1-5529-4E9E-B15E-221F191B755F}"/>
              </a:ext>
            </a:extLst>
          </p:cNvPr>
          <p:cNvSpPr txBox="1">
            <a:spLocks/>
          </p:cNvSpPr>
          <p:nvPr/>
        </p:nvSpPr>
        <p:spPr>
          <a:xfrm>
            <a:off x="457200" y="123478"/>
            <a:ext cx="8229600" cy="37763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rgbClr val="3E5AA8"/>
                </a:solidFill>
                <a:effectLst/>
                <a:uLnTx/>
                <a:uFillTx/>
                <a:latin typeface="Arial"/>
                <a:ea typeface="+mj-ea"/>
                <a:cs typeface="Arial"/>
              </a:rPr>
              <a:t>Change Backlog Details</a:t>
            </a:r>
            <a:endParaRPr kumimoji="0" lang="en-GB" sz="20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endParaRPr>
          </a:p>
        </p:txBody>
      </p:sp>
      <p:graphicFrame>
        <p:nvGraphicFramePr>
          <p:cNvPr id="9" name="Table 8">
            <a:extLst>
              <a:ext uri="{FF2B5EF4-FFF2-40B4-BE49-F238E27FC236}">
                <a16:creationId xmlns:a16="http://schemas.microsoft.com/office/drawing/2014/main" id="{04E587C8-12EA-4D2D-9E11-F40A7B9B276F}"/>
              </a:ext>
            </a:extLst>
          </p:cNvPr>
          <p:cNvGraphicFramePr>
            <a:graphicFrameLocks noGrp="1"/>
          </p:cNvGraphicFramePr>
          <p:nvPr/>
        </p:nvGraphicFramePr>
        <p:xfrm>
          <a:off x="40138" y="4155926"/>
          <a:ext cx="9016777" cy="827122"/>
        </p:xfrm>
        <a:graphic>
          <a:graphicData uri="http://schemas.openxmlformats.org/drawingml/2006/table">
            <a:tbl>
              <a:tblPr firstRow="1" bandRow="1">
                <a:tableStyleId>{5C22544A-7EE6-4342-B048-85BDC9FD1C3A}</a:tableStyleId>
              </a:tblPr>
              <a:tblGrid>
                <a:gridCol w="738519">
                  <a:extLst>
                    <a:ext uri="{9D8B030D-6E8A-4147-A177-3AD203B41FA5}">
                      <a16:colId xmlns:a16="http://schemas.microsoft.com/office/drawing/2014/main" val="2517204916"/>
                    </a:ext>
                  </a:extLst>
                </a:gridCol>
                <a:gridCol w="2569207">
                  <a:extLst>
                    <a:ext uri="{9D8B030D-6E8A-4147-A177-3AD203B41FA5}">
                      <a16:colId xmlns:a16="http://schemas.microsoft.com/office/drawing/2014/main" val="524349635"/>
                    </a:ext>
                  </a:extLst>
                </a:gridCol>
                <a:gridCol w="432048">
                  <a:extLst>
                    <a:ext uri="{9D8B030D-6E8A-4147-A177-3AD203B41FA5}">
                      <a16:colId xmlns:a16="http://schemas.microsoft.com/office/drawing/2014/main" val="3974293588"/>
                    </a:ext>
                  </a:extLst>
                </a:gridCol>
                <a:gridCol w="906668">
                  <a:extLst>
                    <a:ext uri="{9D8B030D-6E8A-4147-A177-3AD203B41FA5}">
                      <a16:colId xmlns:a16="http://schemas.microsoft.com/office/drawing/2014/main" val="1947258158"/>
                    </a:ext>
                  </a:extLst>
                </a:gridCol>
                <a:gridCol w="1109556">
                  <a:extLst>
                    <a:ext uri="{9D8B030D-6E8A-4147-A177-3AD203B41FA5}">
                      <a16:colId xmlns:a16="http://schemas.microsoft.com/office/drawing/2014/main" val="1896248733"/>
                    </a:ext>
                  </a:extLst>
                </a:gridCol>
                <a:gridCol w="1242479">
                  <a:extLst>
                    <a:ext uri="{9D8B030D-6E8A-4147-A177-3AD203B41FA5}">
                      <a16:colId xmlns:a16="http://schemas.microsoft.com/office/drawing/2014/main" val="354954829"/>
                    </a:ext>
                  </a:extLst>
                </a:gridCol>
                <a:gridCol w="1144234">
                  <a:extLst>
                    <a:ext uri="{9D8B030D-6E8A-4147-A177-3AD203B41FA5}">
                      <a16:colId xmlns:a16="http://schemas.microsoft.com/office/drawing/2014/main" val="3405015861"/>
                    </a:ext>
                  </a:extLst>
                </a:gridCol>
                <a:gridCol w="874066">
                  <a:extLst>
                    <a:ext uri="{9D8B030D-6E8A-4147-A177-3AD203B41FA5}">
                      <a16:colId xmlns:a16="http://schemas.microsoft.com/office/drawing/2014/main" val="2436999763"/>
                    </a:ext>
                  </a:extLst>
                </a:gridCol>
              </a:tblGrid>
              <a:tr h="189441">
                <a:tc>
                  <a:txBody>
                    <a:bodyPr/>
                    <a:lstStyle/>
                    <a:p>
                      <a:pPr algn="ctr"/>
                      <a:r>
                        <a:rPr lang="en-GB" sz="700"/>
                        <a:t>Title </a:t>
                      </a:r>
                    </a:p>
                  </a:txBody>
                  <a:tcPr/>
                </a:tc>
                <a:tc>
                  <a:txBody>
                    <a:bodyPr/>
                    <a:lstStyle/>
                    <a:p>
                      <a:pPr algn="ctr"/>
                      <a:r>
                        <a:rPr lang="en-GB" sz="700"/>
                        <a:t>Description</a:t>
                      </a:r>
                    </a:p>
                  </a:txBody>
                  <a:tcPr/>
                </a:tc>
                <a:tc>
                  <a:txBody>
                    <a:bodyPr/>
                    <a:lstStyle/>
                    <a:p>
                      <a:pPr algn="ctr"/>
                      <a:r>
                        <a:rPr lang="en-GB" sz="700"/>
                        <a:t>XRN</a:t>
                      </a:r>
                    </a:p>
                  </a:txBody>
                  <a:tcPr/>
                </a:tc>
                <a:tc>
                  <a:txBody>
                    <a:bodyPr/>
                    <a:lstStyle/>
                    <a:p>
                      <a:pPr algn="ctr"/>
                      <a:r>
                        <a:rPr lang="en-GB" sz="700"/>
                        <a:t>Proposer</a:t>
                      </a:r>
                    </a:p>
                  </a:txBody>
                  <a:tcPr/>
                </a:tc>
                <a:tc>
                  <a:txBody>
                    <a:bodyPr/>
                    <a:lstStyle/>
                    <a:p>
                      <a:pPr algn="ctr"/>
                      <a:r>
                        <a:rPr lang="en-GB" sz="700"/>
                        <a:t>Impact/Funding</a:t>
                      </a:r>
                    </a:p>
                  </a:txBody>
                  <a:tcPr/>
                </a:tc>
                <a:tc>
                  <a:txBody>
                    <a:bodyPr/>
                    <a:lstStyle/>
                    <a:p>
                      <a:pPr algn="ctr"/>
                      <a:r>
                        <a:rPr lang="en-GB" sz="700"/>
                        <a:t>Status</a:t>
                      </a:r>
                    </a:p>
                  </a:txBody>
                  <a:tcPr/>
                </a:tc>
                <a:tc>
                  <a:txBody>
                    <a:bodyPr/>
                    <a:lstStyle/>
                    <a:p>
                      <a:pPr marL="0" algn="ctr" defTabSz="914400" rtl="0" eaLnBrk="1" latinLnBrk="0" hangingPunct="1"/>
                      <a:r>
                        <a:rPr lang="en-GB" sz="70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700" b="1" kern="1200">
                          <a:solidFill>
                            <a:schemeClr val="lt1"/>
                          </a:solidFill>
                          <a:latin typeface="+mn-lt"/>
                          <a:ea typeface="+mn-ea"/>
                          <a:cs typeface="+mn-cs"/>
                        </a:rPr>
                        <a:t>Priority</a:t>
                      </a:r>
                    </a:p>
                  </a:txBody>
                  <a:tcPr/>
                </a:tc>
                <a:extLst>
                  <a:ext uri="{0D108BD9-81ED-4DB2-BD59-A6C34878D82A}">
                    <a16:rowId xmlns:a16="http://schemas.microsoft.com/office/drawing/2014/main" val="4211836524"/>
                  </a:ext>
                </a:extLst>
              </a:tr>
              <a:tr h="214858">
                <a:tc>
                  <a:txBody>
                    <a:bodyPr/>
                    <a:lstStyle/>
                    <a:p>
                      <a:r>
                        <a:rPr lang="en-GB" sz="700" kern="1200">
                          <a:solidFill>
                            <a:schemeClr val="dk1"/>
                          </a:solidFill>
                          <a:latin typeface="+mn-lt"/>
                          <a:ea typeface="+mn-ea"/>
                          <a:cs typeface="+mn-cs"/>
                        </a:rPr>
                        <a:t>R0048</a:t>
                      </a:r>
                    </a:p>
                  </a:txBody>
                  <a:tcPr>
                    <a:solidFill>
                      <a:schemeClr val="accent6">
                        <a:lumMod val="40000"/>
                        <a:lumOff val="60000"/>
                      </a:schemeClr>
                    </a:solidFill>
                  </a:tcPr>
                </a:tc>
                <a:tc>
                  <a:txBody>
                    <a:bodyPr/>
                    <a:lstStyle/>
                    <a:p>
                      <a:pPr marL="0" algn="l" defTabSz="914400" rtl="0" eaLnBrk="1" latinLnBrk="0" hangingPunct="1"/>
                      <a:r>
                        <a:rPr lang="en-GB" sz="700" kern="1200">
                          <a:solidFill>
                            <a:schemeClr val="dk1"/>
                          </a:solidFill>
                          <a:latin typeface="+mn-lt"/>
                          <a:ea typeface="+mn-ea"/>
                          <a:cs typeface="+mn-cs"/>
                        </a:rPr>
                        <a:t>DCC Service Organisation Control 2 (SOC2) Assessments</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6">
                        <a:lumMod val="40000"/>
                        <a:lumOff val="60000"/>
                      </a:schemeClr>
                    </a:solidFill>
                  </a:tcPr>
                </a:tc>
                <a:tc>
                  <a:txBody>
                    <a:bodyPr/>
                    <a:lstStyle/>
                    <a:p>
                      <a:r>
                        <a:rPr lang="en-GB" sz="700" b="0" kern="1200">
                          <a:solidFill>
                            <a:schemeClr val="dk1"/>
                          </a:solidFill>
                          <a:latin typeface="+mn-lt"/>
                          <a:ea typeface="+mn-ea"/>
                          <a:cs typeface="+mn-cs"/>
                        </a:rPr>
                        <a:t>DCC</a:t>
                      </a:r>
                    </a:p>
                  </a:txBody>
                  <a:tcPr>
                    <a:solidFill>
                      <a:schemeClr val="accent6">
                        <a:lumMod val="40000"/>
                        <a:lumOff val="60000"/>
                      </a:schemeClr>
                    </a:solidFill>
                  </a:tcPr>
                </a:tc>
                <a:tc>
                  <a:txBody>
                    <a:bodyPr/>
                    <a:lstStyle/>
                    <a:p>
                      <a:r>
                        <a:rPr lang="en-GB" sz="700" b="0" kern="1200">
                          <a:solidFill>
                            <a:schemeClr val="dk1"/>
                          </a:solidFill>
                          <a:latin typeface="+mn-lt"/>
                          <a:ea typeface="+mn-ea"/>
                          <a:cs typeface="+mn-cs"/>
                        </a:rPr>
                        <a:t>-</a:t>
                      </a:r>
                    </a:p>
                  </a:txBody>
                  <a:tcPr>
                    <a:solidFill>
                      <a:schemeClr val="accent6">
                        <a:lumMod val="40000"/>
                        <a:lumOff val="60000"/>
                      </a:schemeClr>
                    </a:solidFill>
                  </a:tcPr>
                </a:tc>
                <a:tc>
                  <a:txBody>
                    <a:bodyPr/>
                    <a:lstStyle/>
                    <a:p>
                      <a:r>
                        <a:rPr lang="en-GB" sz="700" kern="1200">
                          <a:solidFill>
                            <a:schemeClr val="dk1"/>
                          </a:solidFill>
                          <a:latin typeface="+mn-lt"/>
                          <a:ea typeface="+mn-ea"/>
                          <a:cs typeface="+mn-cs"/>
                        </a:rPr>
                        <a:t>Solution development</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a:ln>
                            <a:noFill/>
                          </a:ln>
                          <a:solidFill>
                            <a:prstClr val="black"/>
                          </a:solidFill>
                          <a:effectLst/>
                          <a:uLnTx/>
                          <a:uFillTx/>
                          <a:latin typeface="+mn-lt"/>
                          <a:ea typeface="+mn-ea"/>
                          <a:cs typeface="+mn-cs"/>
                        </a:rPr>
                        <a:t>TBC</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cap="none" spc="0" normalizeH="0" baseline="0">
                          <a:ln>
                            <a:noFill/>
                          </a:ln>
                          <a:effectLst/>
                          <a:uLnTx/>
                          <a:uFillTx/>
                          <a:latin typeface="+mn-lt"/>
                          <a:ea typeface="+mn-ea"/>
                          <a:cs typeface="+mn-cs"/>
                        </a:rPr>
                        <a:t>Low</a:t>
                      </a:r>
                      <a:endParaRPr kumimoji="0" lang="en-GB" sz="7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2047526793"/>
                  </a:ext>
                </a:extLst>
              </a:tr>
              <a:tr h="216024">
                <a:tc>
                  <a:txBody>
                    <a:bodyPr/>
                    <a:lstStyle/>
                    <a:p>
                      <a:r>
                        <a:rPr lang="en-GB" sz="700" kern="1200">
                          <a:solidFill>
                            <a:schemeClr val="dk1"/>
                          </a:solidFill>
                          <a:latin typeface="+mn-lt"/>
                          <a:ea typeface="+mn-ea"/>
                          <a:cs typeface="+mn-cs"/>
                        </a:rPr>
                        <a:t>R0073</a:t>
                      </a:r>
                    </a:p>
                  </a:txBody>
                  <a:tcPr>
                    <a:solidFill>
                      <a:schemeClr val="accent6">
                        <a:lumMod val="40000"/>
                        <a:lumOff val="60000"/>
                      </a:schemeClr>
                    </a:solidFill>
                  </a:tcPr>
                </a:tc>
                <a:tc>
                  <a:txBody>
                    <a:bodyPr/>
                    <a:lstStyle/>
                    <a:p>
                      <a:pPr marL="0" algn="l" defTabSz="914400" rtl="0" eaLnBrk="1" latinLnBrk="0" hangingPunct="1"/>
                      <a:r>
                        <a:rPr lang="en-US" sz="700" kern="1200">
                          <a:solidFill>
                            <a:schemeClr val="dk1"/>
                          </a:solidFill>
                          <a:latin typeface="+mn-lt"/>
                          <a:ea typeface="+mn-ea"/>
                          <a:cs typeface="+mn-cs"/>
                        </a:rPr>
                        <a:t>Introduction of a Housekeeping Change Proposal Process</a:t>
                      </a:r>
                      <a:endParaRPr lang="en-GB" sz="700" kern="120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6">
                        <a:lumMod val="40000"/>
                        <a:lumOff val="60000"/>
                      </a:schemeClr>
                    </a:solidFill>
                  </a:tcPr>
                </a:tc>
                <a:tc>
                  <a:txBody>
                    <a:bodyPr/>
                    <a:lstStyle/>
                    <a:p>
                      <a:r>
                        <a:rPr lang="en-US" sz="700" b="0" kern="1200">
                          <a:solidFill>
                            <a:schemeClr val="dk1"/>
                          </a:solidFill>
                          <a:latin typeface="+mn-lt"/>
                          <a:ea typeface="+mn-ea"/>
                          <a:cs typeface="+mn-cs"/>
                        </a:rPr>
                        <a:t>Gemserv</a:t>
                      </a:r>
                    </a:p>
                  </a:txBody>
                  <a:tcPr>
                    <a:solidFill>
                      <a:schemeClr val="accent6">
                        <a:lumMod val="40000"/>
                        <a:lumOff val="60000"/>
                      </a:schemeClr>
                    </a:solidFill>
                  </a:tcPr>
                </a:tc>
                <a:tc>
                  <a:txBody>
                    <a:bodyPr/>
                    <a:lstStyle/>
                    <a:p>
                      <a:r>
                        <a:rPr lang="en-GB" sz="700" b="0" kern="1200">
                          <a:solidFill>
                            <a:schemeClr val="dk1"/>
                          </a:solidFill>
                          <a:latin typeface="+mn-lt"/>
                          <a:ea typeface="+mn-ea"/>
                          <a:cs typeface="+mn-cs"/>
                        </a:rPr>
                        <a:t>-</a:t>
                      </a:r>
                    </a:p>
                  </a:txBody>
                  <a:tcPr>
                    <a:solidFill>
                      <a:schemeClr val="accent6">
                        <a:lumMod val="40000"/>
                        <a:lumOff val="60000"/>
                      </a:schemeClr>
                    </a:solidFill>
                  </a:tcPr>
                </a:tc>
                <a:tc>
                  <a:txBody>
                    <a:bodyPr/>
                    <a:lstStyle/>
                    <a:p>
                      <a:r>
                        <a:rPr lang="en-GB" sz="700" kern="1200">
                          <a:solidFill>
                            <a:schemeClr val="dk1"/>
                          </a:solidFill>
                          <a:latin typeface="+mn-lt"/>
                          <a:ea typeface="+mn-ea"/>
                          <a:cs typeface="+mn-cs"/>
                        </a:rPr>
                        <a:t>Preliminary Assessment</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a:ln>
                            <a:noFill/>
                          </a:ln>
                          <a:solidFill>
                            <a:prstClr val="black"/>
                          </a:solidFill>
                          <a:effectLst/>
                          <a:uLnTx/>
                          <a:uFillTx/>
                          <a:latin typeface="+mn-lt"/>
                          <a:ea typeface="+mn-ea"/>
                          <a:cs typeface="+mn-cs"/>
                        </a:rPr>
                        <a:t>TBC</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i="0" u="none" strike="noStrike" kern="1200" cap="none" spc="0" normalizeH="0" baseline="0">
                          <a:ln>
                            <a:noFill/>
                          </a:ln>
                          <a:effectLst/>
                          <a:uLnTx/>
                          <a:uFillTx/>
                          <a:latin typeface="+mn-lt"/>
                          <a:ea typeface="+mn-ea"/>
                          <a:cs typeface="+mn-cs"/>
                        </a:rPr>
                        <a:t>Low</a:t>
                      </a:r>
                      <a:endParaRPr kumimoji="0" lang="en-GB" sz="700" b="0" i="0" u="none" strike="noStrike" kern="1200" cap="none" spc="0" normalizeH="0" baseline="0">
                        <a:ln>
                          <a:noFill/>
                        </a:ln>
                        <a:solidFill>
                          <a:prstClr val="black"/>
                        </a:solidFill>
                        <a:effectLst/>
                        <a:uLnTx/>
                        <a:uFillTx/>
                        <a:latin typeface="+mn-lt"/>
                        <a:ea typeface="+mn-ea"/>
                        <a:cs typeface="+mn-cs"/>
                      </a:endParaRPr>
                    </a:p>
                  </a:txBody>
                  <a:tcPr>
                    <a:solidFill>
                      <a:schemeClr val="accent6">
                        <a:lumMod val="40000"/>
                        <a:lumOff val="60000"/>
                      </a:schemeClr>
                    </a:solidFill>
                  </a:tcPr>
                </a:tc>
                <a:extLst>
                  <a:ext uri="{0D108BD9-81ED-4DB2-BD59-A6C34878D82A}">
                    <a16:rowId xmlns:a16="http://schemas.microsoft.com/office/drawing/2014/main" val="3139392273"/>
                  </a:ext>
                </a:extLst>
              </a:tr>
              <a:tr h="173839">
                <a:tc>
                  <a:txBody>
                    <a:bodyPr/>
                    <a:lstStyle/>
                    <a:p>
                      <a:r>
                        <a:rPr lang="en-GB" sz="700" kern="1200">
                          <a:solidFill>
                            <a:schemeClr val="dk1"/>
                          </a:solidFill>
                          <a:latin typeface="+mn-lt"/>
                          <a:ea typeface="+mn-ea"/>
                          <a:cs typeface="+mn-cs"/>
                        </a:rPr>
                        <a:t>R0088</a:t>
                      </a:r>
                    </a:p>
                  </a:txBody>
                  <a:tcPr>
                    <a:solidFill>
                      <a:schemeClr val="accent6">
                        <a:lumMod val="40000"/>
                        <a:lumOff val="60000"/>
                      </a:schemeClr>
                    </a:solidFill>
                  </a:tcPr>
                </a:tc>
                <a:tc>
                  <a:txBody>
                    <a:bodyPr/>
                    <a:lstStyle/>
                    <a:p>
                      <a:pPr marL="0" algn="l" defTabSz="914400" rtl="0" eaLnBrk="1" latinLnBrk="0" hangingPunct="1"/>
                      <a:r>
                        <a:rPr lang="en-US" sz="700" kern="1200">
                          <a:solidFill>
                            <a:schemeClr val="dk1"/>
                          </a:solidFill>
                          <a:latin typeface="+mn-lt"/>
                          <a:ea typeface="+mn-ea"/>
                          <a:cs typeface="+mn-cs"/>
                        </a:rPr>
                        <a:t>Make Shipper NExA values available on the GES portal</a:t>
                      </a:r>
                      <a:endParaRPr lang="en-GB" sz="700" kern="120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6">
                        <a:lumMod val="40000"/>
                        <a:lumOff val="60000"/>
                      </a:schemeClr>
                    </a:solidFill>
                  </a:tcPr>
                </a:tc>
                <a:tc>
                  <a:txBody>
                    <a:bodyPr/>
                    <a:lstStyle/>
                    <a:p>
                      <a:r>
                        <a:rPr lang="en-GB" sz="700" b="0" kern="1200">
                          <a:solidFill>
                            <a:schemeClr val="dk1"/>
                          </a:solidFill>
                          <a:latin typeface="+mn-lt"/>
                          <a:ea typeface="+mn-ea"/>
                          <a:cs typeface="+mn-cs"/>
                        </a:rPr>
                        <a:t>Xoserve</a:t>
                      </a:r>
                    </a:p>
                  </a:txBody>
                  <a:tcPr>
                    <a:solidFill>
                      <a:schemeClr val="accent6">
                        <a:lumMod val="40000"/>
                        <a:lumOff val="60000"/>
                      </a:schemeClr>
                    </a:solidFill>
                  </a:tcPr>
                </a:tc>
                <a:tc>
                  <a:txBody>
                    <a:bodyPr/>
                    <a:lstStyle/>
                    <a:p>
                      <a:r>
                        <a:rPr lang="en-GB" sz="700" b="0" kern="1200">
                          <a:solidFill>
                            <a:schemeClr val="dk1"/>
                          </a:solidFill>
                          <a:latin typeface="+mn-lt"/>
                          <a:ea typeface="+mn-ea"/>
                          <a:cs typeface="+mn-cs"/>
                        </a:rPr>
                        <a:t>-</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dk1"/>
                          </a:solidFill>
                          <a:latin typeface="+mn-lt"/>
                          <a:ea typeface="+mn-ea"/>
                          <a:cs typeface="+mn-cs"/>
                        </a:rPr>
                        <a:t>New</a:t>
                      </a:r>
                    </a:p>
                  </a:txBody>
                  <a:tcPr>
                    <a:solidFill>
                      <a:schemeClr val="accent6">
                        <a:lumMod val="40000"/>
                        <a:lumOff val="60000"/>
                      </a:schemeClr>
                    </a:solidFill>
                  </a:tcPr>
                </a:tc>
                <a:tc>
                  <a:txBody>
                    <a:bodyPr/>
                    <a:lstStyle/>
                    <a:p>
                      <a:r>
                        <a:rPr lang="en-GB" sz="700" kern="1200">
                          <a:solidFill>
                            <a:schemeClr val="dk1"/>
                          </a:solidFill>
                          <a:latin typeface="+mn-lt"/>
                          <a:ea typeface="+mn-ea"/>
                          <a:cs typeface="+mn-cs"/>
                        </a:rPr>
                        <a:t>Major, June 23</a:t>
                      </a:r>
                    </a:p>
                  </a:txBody>
                  <a:tcPr>
                    <a:solidFill>
                      <a:schemeClr val="accent6">
                        <a:lumMod val="40000"/>
                        <a:lumOff val="60000"/>
                      </a:schemeClr>
                    </a:solidFill>
                  </a:tcPr>
                </a:tc>
                <a:tc>
                  <a:txBody>
                    <a:bodyPr/>
                    <a:lstStyle/>
                    <a:p>
                      <a:r>
                        <a:rPr lang="en-GB" sz="700" kern="1200">
                          <a:solidFill>
                            <a:schemeClr val="dk1"/>
                          </a:solidFill>
                          <a:latin typeface="+mn-lt"/>
                          <a:ea typeface="+mn-ea"/>
                          <a:cs typeface="+mn-cs"/>
                        </a:rPr>
                        <a:t>Medium</a:t>
                      </a:r>
                    </a:p>
                  </a:txBody>
                  <a:tcPr>
                    <a:solidFill>
                      <a:schemeClr val="accent6">
                        <a:lumMod val="40000"/>
                        <a:lumOff val="60000"/>
                      </a:schemeClr>
                    </a:solidFill>
                  </a:tcPr>
                </a:tc>
                <a:extLst>
                  <a:ext uri="{0D108BD9-81ED-4DB2-BD59-A6C34878D82A}">
                    <a16:rowId xmlns:a16="http://schemas.microsoft.com/office/drawing/2014/main" val="2497168121"/>
                  </a:ext>
                </a:extLst>
              </a:tr>
            </a:tbl>
          </a:graphicData>
        </a:graphic>
      </p:graphicFrame>
      <p:sp>
        <p:nvSpPr>
          <p:cNvPr id="11" name="TextBox 10">
            <a:extLst>
              <a:ext uri="{FF2B5EF4-FFF2-40B4-BE49-F238E27FC236}">
                <a16:creationId xmlns:a16="http://schemas.microsoft.com/office/drawing/2014/main" id="{7ACAC170-95E5-449E-8ADE-10C065A56542}"/>
              </a:ext>
            </a:extLst>
          </p:cNvPr>
          <p:cNvSpPr txBox="1"/>
          <p:nvPr/>
        </p:nvSpPr>
        <p:spPr>
          <a:xfrm>
            <a:off x="40138" y="3894876"/>
            <a:ext cx="4572000" cy="276999"/>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srgbClr val="3E5AA8"/>
                </a:solidFill>
                <a:effectLst/>
                <a:uLnTx/>
                <a:uFillTx/>
                <a:latin typeface="Arial" panose="020B0604020202020204" pitchFamily="34" charset="0"/>
                <a:ea typeface="ＭＳ Ｐゴシック" pitchFamily="34" charset="-128"/>
                <a:cs typeface="Arial" panose="020B0604020202020204" pitchFamily="34" charset="0"/>
              </a:rPr>
              <a:t>REC IA Demand – Priority Change </a:t>
            </a:r>
          </a:p>
        </p:txBody>
      </p:sp>
    </p:spTree>
    <p:extLst>
      <p:ext uri="{BB962C8B-B14F-4D97-AF65-F5344CB8AC3E}">
        <p14:creationId xmlns:p14="http://schemas.microsoft.com/office/powerpoint/2010/main" val="2756962309"/>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R3 Comms Approach v1.0 221018">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cf76f155ced4ddcb4097134ff3c332f xmlns="efb0c983-77a3-4edc-9303-e1cb655c76c7">
      <Terms xmlns="http://schemas.microsoft.com/office/infopath/2007/PartnerControls"/>
    </lcf76f155ced4ddcb4097134ff3c332f>
    <TaxCatchAll xmlns="3ee84ff3-1fa2-4b0e-bbc1-9d3729ac2ba9" xsi:nil="true"/>
    <SharedWithUsers xmlns="3ee84ff3-1fa2-4b0e-bbc1-9d3729ac2ba9">
      <UserInfo>
        <DisplayName>Simon Harris</DisplayName>
        <AccountId>6</AccountId>
        <AccountType/>
      </UserInfo>
    </SharedWithUsers>
    <_Flow_SignoffStatus xmlns="efb0c983-77a3-4edc-9303-e1cb655c76c7" xsi:nil="true"/>
    <Sign_x002d_offBy xmlns="efb0c983-77a3-4edc-9303-e1cb655c76c7">
      <UserInfo>
        <DisplayName/>
        <AccountId xsi:nil="true"/>
        <AccountType/>
      </UserInfo>
    </Sign_x002d_offBy>
  </documentManagement>
</p:properties>
</file>

<file path=customXml/itemProps1.xml><?xml version="1.0" encoding="utf-8"?>
<ds:datastoreItem xmlns:ds="http://schemas.openxmlformats.org/officeDocument/2006/customXml" ds:itemID="{854D35C8-B3E4-404A-8ED5-4B9A503ADB42}"/>
</file>

<file path=customXml/itemProps2.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3.xml><?xml version="1.0" encoding="utf-8"?>
<ds:datastoreItem xmlns:ds="http://schemas.openxmlformats.org/officeDocument/2006/customXml" ds:itemID="{EE966AA5-3D01-4B81-BAE0-8020A2E16EFF}">
  <ds:schemaRefs>
    <ds:schemaRef ds:uri="5844fa40-a696-4ac9-bd38-c0330d295109"/>
    <ds:schemaRef ds:uri="c78a4dae-5fc0-4ed3-ad80-da51122ab1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74</Slides>
  <Notes>33</Notes>
  <HiddenSlides>0</HiddenSlides>
  <ScaleCrop>false</ScaleCrop>
  <HeadingPairs>
    <vt:vector size="4" baseType="variant">
      <vt:variant>
        <vt:lpstr>Theme</vt:lpstr>
      </vt:variant>
      <vt:variant>
        <vt:i4>4</vt:i4>
      </vt:variant>
      <vt:variant>
        <vt:lpstr>Slide Titles</vt:lpstr>
      </vt:variant>
      <vt:variant>
        <vt:i4>74</vt:i4>
      </vt:variant>
    </vt:vector>
  </HeadingPairs>
  <TitlesOfParts>
    <vt:vector size="78" baseType="lpstr">
      <vt:lpstr>Office Theme</vt:lpstr>
      <vt:lpstr>1_Office Theme</vt:lpstr>
      <vt:lpstr>Xoserve PowerPoint Template Clean</vt:lpstr>
      <vt:lpstr>FR3 Comms Approach v1.0 221018</vt:lpstr>
      <vt:lpstr>Change Management Committee  </vt:lpstr>
      <vt:lpstr>Section 2: DSC Change Budget &amp; Horizon Planning</vt:lpstr>
      <vt:lpstr>General Change Budget BP22 YTD</vt:lpstr>
      <vt:lpstr>Forecasted Year End Spend (BP22)</vt:lpstr>
      <vt:lpstr>Change Pipeline</vt:lpstr>
      <vt:lpstr>Change Delivery Plan January 23 – April 24 </vt:lpstr>
      <vt:lpstr>Change Pipeline - Delivery Plan - January 2023 – May 2023</vt:lpstr>
      <vt:lpstr>Change Delivery Plan - June 2023 – February 2024</vt:lpstr>
      <vt:lpstr>PowerPoint Presentation</vt:lpstr>
      <vt:lpstr>Change Backlog – On Hold Details</vt:lpstr>
      <vt:lpstr>DSC Change Pack Consultation Plan  (2 month view)</vt:lpstr>
      <vt:lpstr>REC Change</vt:lpstr>
      <vt:lpstr>Introduction</vt:lpstr>
      <vt:lpstr>Overview of In Progress REC Changes (high level)</vt:lpstr>
      <vt:lpstr>REC Change Pipeline – In progress</vt:lpstr>
      <vt:lpstr>PowerPoint Presentation</vt:lpstr>
      <vt:lpstr>PowerPoint Presentation</vt:lpstr>
      <vt:lpstr>PowerPoint Presentation</vt:lpstr>
      <vt:lpstr>PowerPoint Presentation</vt:lpstr>
      <vt:lpstr>PowerPoint Presentation</vt:lpstr>
      <vt:lpstr>(Gas) REC Change Pipeline - Under Prioritisation Review</vt:lpstr>
      <vt:lpstr>(Gas) REC Change Pipeline - Under Prioritisation Review</vt:lpstr>
      <vt:lpstr>For Information</vt:lpstr>
      <vt:lpstr>Section 3: Capture</vt:lpstr>
      <vt:lpstr>New Change Proposals</vt:lpstr>
      <vt:lpstr>XRN5615 - Establishing/Amending a Gas Vacant Site Process (Modification 0819) </vt:lpstr>
      <vt:lpstr>XRN5579A - Long-Term Flow Swap Automation   </vt:lpstr>
      <vt:lpstr>XRN5622 - Amendments to v28 of the Service Description Table  </vt:lpstr>
      <vt:lpstr>Change Proposals – Post Solution Review for Approval </vt:lpstr>
      <vt:lpstr>XRN5547 - Updating the Comprehensive Invoice Master List and INV Template </vt:lpstr>
      <vt:lpstr> section 4. Design &amp; Delivery  </vt:lpstr>
      <vt:lpstr>Design Change Pack </vt:lpstr>
      <vt:lpstr>XRN5579A - Long-Term flow Swap Automation </vt:lpstr>
      <vt:lpstr>XRN5606 - Revision of Virtual Last Resort User and Contingent Procurement of Supplier Demand Event Triggers Detailed Design (Modification 0813)  </vt:lpstr>
      <vt:lpstr>XRN5535A - Processing of CSS Switch Requests Received in ‘Time Period 5’   </vt:lpstr>
      <vt:lpstr>XRN5556D - CMS Rebuild Version 1.3  </vt:lpstr>
      <vt:lpstr>XRN5379 - Class 1 read service Procurement Exercise MOD 0710 - Transitional arrangements  </vt:lpstr>
      <vt:lpstr>Standalone Change Documents for Approval (EQR, BER, CCR)</vt:lpstr>
      <vt:lpstr>Standalone Change Documents for Approval (BER, CCR) </vt:lpstr>
      <vt:lpstr>June 23 Release  Scope Deferral Impact Assessment  </vt:lpstr>
      <vt:lpstr>PowerPoint Presentation</vt:lpstr>
      <vt:lpstr>PowerPoint Presentation</vt:lpstr>
      <vt:lpstr>PowerPoint Presentation</vt:lpstr>
      <vt:lpstr>PowerPoint Presentation</vt:lpstr>
      <vt:lpstr>Summary and June-23 Scope Decision </vt:lpstr>
      <vt:lpstr>June 2023 Major Release Update</vt:lpstr>
      <vt:lpstr>XRN5562 – June 23 Major Release- Status Update</vt:lpstr>
      <vt:lpstr> XRN5575 March 23 Release   </vt:lpstr>
      <vt:lpstr>XRN5575 – March 23 Adhoc Release - Status Update</vt:lpstr>
      <vt:lpstr>February 2023 Major Release</vt:lpstr>
      <vt:lpstr>XRN5533 – February 23 Major Release - Status Update</vt:lpstr>
      <vt:lpstr>NG TRANSMISSION CHANGE HORIZON PLAN  0 - 2 YEARS FEB 2023 – MAR 2025</vt:lpstr>
      <vt:lpstr>PowerPoint Presentation</vt:lpstr>
      <vt:lpstr>DDP March CHMC update</vt:lpstr>
      <vt:lpstr>Agenda</vt:lpstr>
      <vt:lpstr>PowerPoint Presentation</vt:lpstr>
      <vt:lpstr>PowerPoint Presentation</vt:lpstr>
      <vt:lpstr>Section 5: Non-DSC Change Budget Impacting Programmes    </vt:lpstr>
      <vt:lpstr>March ChMC CMS Rebuild Update </vt:lpstr>
      <vt:lpstr>Progress to Date</vt:lpstr>
      <vt:lpstr>PowerPoint Presentation</vt:lpstr>
      <vt:lpstr>Section 6: AnY Other Business   </vt:lpstr>
      <vt:lpstr>Change Pack Response updates   </vt:lpstr>
      <vt:lpstr>Change Pack Quick Response</vt:lpstr>
      <vt:lpstr>New Email Responses</vt:lpstr>
      <vt:lpstr>Appendix   </vt:lpstr>
      <vt:lpstr>DDP Appendix</vt:lpstr>
      <vt:lpstr>PowerPoint Presentation</vt:lpstr>
      <vt:lpstr>PowerPoint Presentation</vt:lpstr>
      <vt:lpstr>PowerPoint Presentation</vt:lpstr>
      <vt:lpstr>PowerPoint Presentation</vt:lpstr>
      <vt:lpstr>PowerPoint Presentation</vt:lpstr>
      <vt:lpstr>Portfolio POAP</vt:lpstr>
      <vt:lpstr>Outages</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revision>1</cp:revision>
  <dcterms:created xsi:type="dcterms:W3CDTF">2018-09-02T17:12:15Z</dcterms:created>
  <dcterms:modified xsi:type="dcterms:W3CDTF">2023-02-28T17:02:28Z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0x01010050FB9CDCC5328344A3162B2D7C8A4CE2</vt:lpwstr>
  </property>
  <property fmtid="{D5CDD505-2E9C-101B-9397-08002B2CF9AE}" pid="4" name="MediaServiceImageTags">
    <vt:lpwstr/>
  </property>
</Properties>
</file>