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3ACDD0-6B64-43B7-ABAC-882A7450AFA2}" v="7" dt="2022-11-24T14:10:08.517"/>
    <p1510:client id="{8F9BF4A7-07A9-42A6-BE70-AE4A79D60EDB}" v="11" dt="2022-11-24T16:31:29.472"/>
    <p1510:client id="{8FCC8492-BE5A-487A-9725-2B878C5FC759}" v="7" dt="2022-11-24T16:31:48.125"/>
    <p1510:client id="{EC3343C9-EA4F-D890-0584-EC56A3BF581E}" v="50" dt="2022-11-28T11:17:06.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p:scale>
          <a:sx n="110" d="100"/>
          <a:sy n="110" d="100"/>
        </p:scale>
        <p:origin x="2016" y="780"/>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Hopkins" userId="S::peter.hopkins@xoserve.com::261e3536-8f3c-426f-8011-5eb8d44fb3bc" providerId="AD" clId="Web-{EC3343C9-EA4F-D890-0584-EC56A3BF581E}"/>
    <pc:docChg chg="modSld">
      <pc:chgData name="Peter Hopkins" userId="S::peter.hopkins@xoserve.com::261e3536-8f3c-426f-8011-5eb8d44fb3bc" providerId="AD" clId="Web-{EC3343C9-EA4F-D890-0584-EC56A3BF581E}" dt="2022-11-28T11:16:33.568" v="45"/>
      <pc:docMkLst>
        <pc:docMk/>
      </pc:docMkLst>
      <pc:sldChg chg="modSp">
        <pc:chgData name="Peter Hopkins" userId="S::peter.hopkins@xoserve.com::261e3536-8f3c-426f-8011-5eb8d44fb3bc" providerId="AD" clId="Web-{EC3343C9-EA4F-D890-0584-EC56A3BF581E}" dt="2022-11-28T11:16:33.568" v="45"/>
        <pc:sldMkLst>
          <pc:docMk/>
          <pc:sldMk cId="684685687" sldId="889"/>
        </pc:sldMkLst>
        <pc:graphicFrameChg chg="mod modGraphic">
          <ac:chgData name="Peter Hopkins" userId="S::peter.hopkins@xoserve.com::261e3536-8f3c-426f-8011-5eb8d44fb3bc" providerId="AD" clId="Web-{EC3343C9-EA4F-D890-0584-EC56A3BF581E}" dt="2022-11-28T11:16:33.568" v="45"/>
          <ac:graphicFrameMkLst>
            <pc:docMk/>
            <pc:sldMk cId="684685687" sldId="889"/>
            <ac:graphicFrameMk id="23" creationId="{E606C19D-1D53-4565-BE7B-DF0199607E94}"/>
          </ac:graphicFrameMkLst>
        </pc:graphicFrameChg>
      </pc:sldChg>
    </pc:docChg>
  </pc:docChgLst>
  <pc:docChgLst>
    <pc:chgData clId="Web-{673ACDD0-6B64-43B7-ABAC-882A7450AFA2}"/>
    <pc:docChg chg="modSld">
      <pc:chgData name="" userId="" providerId="" clId="Web-{673ACDD0-6B64-43B7-ABAC-882A7450AFA2}" dt="2022-11-24T14:09:54.267" v="1"/>
      <pc:docMkLst>
        <pc:docMk/>
      </pc:docMkLst>
      <pc:sldChg chg="modSp">
        <pc:chgData name="" userId="" providerId="" clId="Web-{673ACDD0-6B64-43B7-ABAC-882A7450AFA2}" dt="2022-11-24T14:09:54.267" v="1"/>
        <pc:sldMkLst>
          <pc:docMk/>
          <pc:sldMk cId="684685687" sldId="889"/>
        </pc:sldMkLst>
        <pc:graphicFrameChg chg="mod modGraphic">
          <ac:chgData name="" userId="" providerId="" clId="Web-{673ACDD0-6B64-43B7-ABAC-882A7450AFA2}" dt="2022-11-24T14:09:54.267" v="1"/>
          <ac:graphicFrameMkLst>
            <pc:docMk/>
            <pc:sldMk cId="684685687" sldId="889"/>
            <ac:graphicFrameMk id="23" creationId="{E606C19D-1D53-4565-BE7B-DF0199607E94}"/>
          </ac:graphicFrameMkLst>
        </pc:graphicFrameChg>
      </pc:sldChg>
    </pc:docChg>
  </pc:docChgLst>
  <pc:docChgLst>
    <pc:chgData name="Karl Davidson" userId="3d8e320c-269c-4748-876c-4475bd87d6a4" providerId="ADAL" clId="{8FCC8492-BE5A-487A-9725-2B878C5FC759}"/>
    <pc:docChg chg="undo custSel modSld">
      <pc:chgData name="Karl Davidson" userId="3d8e320c-269c-4748-876c-4475bd87d6a4" providerId="ADAL" clId="{8FCC8492-BE5A-487A-9725-2B878C5FC759}" dt="2022-11-24T16:33:43.709" v="52" actId="14100"/>
      <pc:docMkLst>
        <pc:docMk/>
      </pc:docMkLst>
      <pc:sldChg chg="addSp delSp modSp mod">
        <pc:chgData name="Karl Davidson" userId="3d8e320c-269c-4748-876c-4475bd87d6a4" providerId="ADAL" clId="{8FCC8492-BE5A-487A-9725-2B878C5FC759}" dt="2022-11-24T16:33:43.709" v="52" actId="14100"/>
        <pc:sldMkLst>
          <pc:docMk/>
          <pc:sldMk cId="684685687" sldId="889"/>
        </pc:sldMkLst>
        <pc:spChg chg="add mod">
          <ac:chgData name="Karl Davidson" userId="3d8e320c-269c-4748-876c-4475bd87d6a4" providerId="ADAL" clId="{8FCC8492-BE5A-487A-9725-2B878C5FC759}" dt="2022-11-24T15:00:23.011" v="31"/>
          <ac:spMkLst>
            <pc:docMk/>
            <pc:sldMk cId="684685687" sldId="889"/>
            <ac:spMk id="6" creationId="{C57B3E8B-8994-40E0-BFC9-E7DA3B75DE83}"/>
          </ac:spMkLst>
        </pc:spChg>
        <pc:spChg chg="add mod">
          <ac:chgData name="Karl Davidson" userId="3d8e320c-269c-4748-876c-4475bd87d6a4" providerId="ADAL" clId="{8FCC8492-BE5A-487A-9725-2B878C5FC759}" dt="2022-11-24T15:00:23.011" v="31"/>
          <ac:spMkLst>
            <pc:docMk/>
            <pc:sldMk cId="684685687" sldId="889"/>
            <ac:spMk id="7" creationId="{FA841CA2-F885-4B47-A091-1DAFDEA402DF}"/>
          </ac:spMkLst>
        </pc:spChg>
        <pc:spChg chg="add mod">
          <ac:chgData name="Karl Davidson" userId="3d8e320c-269c-4748-876c-4475bd87d6a4" providerId="ADAL" clId="{8FCC8492-BE5A-487A-9725-2B878C5FC759}" dt="2022-11-24T15:00:23.011" v="31"/>
          <ac:spMkLst>
            <pc:docMk/>
            <pc:sldMk cId="684685687" sldId="889"/>
            <ac:spMk id="8" creationId="{CEEAB148-CF3B-4E7D-ACD9-7E091AB87F14}"/>
          </ac:spMkLst>
        </pc:spChg>
        <pc:spChg chg="add mod">
          <ac:chgData name="Karl Davidson" userId="3d8e320c-269c-4748-876c-4475bd87d6a4" providerId="ADAL" clId="{8FCC8492-BE5A-487A-9725-2B878C5FC759}" dt="2022-11-24T15:00:23.011" v="31"/>
          <ac:spMkLst>
            <pc:docMk/>
            <pc:sldMk cId="684685687" sldId="889"/>
            <ac:spMk id="9" creationId="{3E0BDD78-BBC2-4303-9D37-8EC6F0840695}"/>
          </ac:spMkLst>
        </pc:spChg>
        <pc:spChg chg="add mod">
          <ac:chgData name="Karl Davidson" userId="3d8e320c-269c-4748-876c-4475bd87d6a4" providerId="ADAL" clId="{8FCC8492-BE5A-487A-9725-2B878C5FC759}" dt="2022-11-24T15:00:23.011" v="31"/>
          <ac:spMkLst>
            <pc:docMk/>
            <pc:sldMk cId="684685687" sldId="889"/>
            <ac:spMk id="10" creationId="{B8C53DAA-D6B9-455C-9F05-18122455F6DC}"/>
          </ac:spMkLst>
        </pc:spChg>
        <pc:spChg chg="add mod">
          <ac:chgData name="Karl Davidson" userId="3d8e320c-269c-4748-876c-4475bd87d6a4" providerId="ADAL" clId="{8FCC8492-BE5A-487A-9725-2B878C5FC759}" dt="2022-11-24T15:00:23.011" v="31"/>
          <ac:spMkLst>
            <pc:docMk/>
            <pc:sldMk cId="684685687" sldId="889"/>
            <ac:spMk id="12" creationId="{8C79A668-9DFF-431A-8468-12CE6E7142A8}"/>
          </ac:spMkLst>
        </pc:spChg>
        <pc:spChg chg="add mod">
          <ac:chgData name="Karl Davidson" userId="3d8e320c-269c-4748-876c-4475bd87d6a4" providerId="ADAL" clId="{8FCC8492-BE5A-487A-9725-2B878C5FC759}" dt="2022-11-24T15:00:23.011" v="31"/>
          <ac:spMkLst>
            <pc:docMk/>
            <pc:sldMk cId="684685687" sldId="889"/>
            <ac:spMk id="14" creationId="{A40AE8AB-18CF-4DAB-B409-644BD3597AF8}"/>
          </ac:spMkLst>
        </pc:spChg>
        <pc:spChg chg="add mod">
          <ac:chgData name="Karl Davidson" userId="3d8e320c-269c-4748-876c-4475bd87d6a4" providerId="ADAL" clId="{8FCC8492-BE5A-487A-9725-2B878C5FC759}" dt="2022-11-24T15:00:23.011" v="31"/>
          <ac:spMkLst>
            <pc:docMk/>
            <pc:sldMk cId="684685687" sldId="889"/>
            <ac:spMk id="16" creationId="{6B2446A7-4311-472E-9039-8D6C797E8D45}"/>
          </ac:spMkLst>
        </pc:spChg>
        <pc:spChg chg="add mod">
          <ac:chgData name="Karl Davidson" userId="3d8e320c-269c-4748-876c-4475bd87d6a4" providerId="ADAL" clId="{8FCC8492-BE5A-487A-9725-2B878C5FC759}" dt="2022-11-24T15:00:23.011" v="31"/>
          <ac:spMkLst>
            <pc:docMk/>
            <pc:sldMk cId="684685687" sldId="889"/>
            <ac:spMk id="18" creationId="{6D1B1BA6-7328-4C97-8938-07B0C5098CAC}"/>
          </ac:spMkLst>
        </pc:spChg>
        <pc:spChg chg="add mod">
          <ac:chgData name="Karl Davidson" userId="3d8e320c-269c-4748-876c-4475bd87d6a4" providerId="ADAL" clId="{8FCC8492-BE5A-487A-9725-2B878C5FC759}" dt="2022-11-24T15:00:23.011" v="31"/>
          <ac:spMkLst>
            <pc:docMk/>
            <pc:sldMk cId="684685687" sldId="889"/>
            <ac:spMk id="19" creationId="{E80745E1-F60F-483F-8C54-7819B048E161}"/>
          </ac:spMkLst>
        </pc:spChg>
        <pc:spChg chg="add mod">
          <ac:chgData name="Karl Davidson" userId="3d8e320c-269c-4748-876c-4475bd87d6a4" providerId="ADAL" clId="{8FCC8492-BE5A-487A-9725-2B878C5FC759}" dt="2022-11-24T15:00:23.011" v="31"/>
          <ac:spMkLst>
            <pc:docMk/>
            <pc:sldMk cId="684685687" sldId="889"/>
            <ac:spMk id="20" creationId="{ED8A6526-B5B0-4292-A80E-FC9FAC7A39CB}"/>
          </ac:spMkLst>
        </pc:spChg>
        <pc:spChg chg="add mod">
          <ac:chgData name="Karl Davidson" userId="3d8e320c-269c-4748-876c-4475bd87d6a4" providerId="ADAL" clId="{8FCC8492-BE5A-487A-9725-2B878C5FC759}" dt="2022-11-24T15:00:23.011" v="31"/>
          <ac:spMkLst>
            <pc:docMk/>
            <pc:sldMk cId="684685687" sldId="889"/>
            <ac:spMk id="21" creationId="{97C7F3A4-ED37-4B1A-A1C0-7C4A691D5B5E}"/>
          </ac:spMkLst>
        </pc:spChg>
        <pc:spChg chg="add mod">
          <ac:chgData name="Karl Davidson" userId="3d8e320c-269c-4748-876c-4475bd87d6a4" providerId="ADAL" clId="{8FCC8492-BE5A-487A-9725-2B878C5FC759}" dt="2022-11-24T15:00:23.011" v="31"/>
          <ac:spMkLst>
            <pc:docMk/>
            <pc:sldMk cId="684685687" sldId="889"/>
            <ac:spMk id="22" creationId="{56FB987F-FFD8-459D-BFF1-383AD2CA9F9A}"/>
          </ac:spMkLst>
        </pc:spChg>
        <pc:spChg chg="add mod">
          <ac:chgData name="Karl Davidson" userId="3d8e320c-269c-4748-876c-4475bd87d6a4" providerId="ADAL" clId="{8FCC8492-BE5A-487A-9725-2B878C5FC759}" dt="2022-11-24T15:00:23.011" v="31"/>
          <ac:spMkLst>
            <pc:docMk/>
            <pc:sldMk cId="684685687" sldId="889"/>
            <ac:spMk id="24" creationId="{6AA103F7-FF3F-4FC9-BD29-AFD8042B0A40}"/>
          </ac:spMkLst>
        </pc:spChg>
        <pc:spChg chg="add mod">
          <ac:chgData name="Karl Davidson" userId="3d8e320c-269c-4748-876c-4475bd87d6a4" providerId="ADAL" clId="{8FCC8492-BE5A-487A-9725-2B878C5FC759}" dt="2022-11-24T15:00:23.011" v="31"/>
          <ac:spMkLst>
            <pc:docMk/>
            <pc:sldMk cId="684685687" sldId="889"/>
            <ac:spMk id="25" creationId="{B4AA38F1-F541-4831-B8CF-DE3A68526DE9}"/>
          </ac:spMkLst>
        </pc:spChg>
        <pc:spChg chg="add mod">
          <ac:chgData name="Karl Davidson" userId="3d8e320c-269c-4748-876c-4475bd87d6a4" providerId="ADAL" clId="{8FCC8492-BE5A-487A-9725-2B878C5FC759}" dt="2022-11-24T15:00:23.011" v="31"/>
          <ac:spMkLst>
            <pc:docMk/>
            <pc:sldMk cId="684685687" sldId="889"/>
            <ac:spMk id="26" creationId="{41127002-2448-4F31-99C2-8532F2EE624A}"/>
          </ac:spMkLst>
        </pc:spChg>
        <pc:spChg chg="add mod">
          <ac:chgData name="Karl Davidson" userId="3d8e320c-269c-4748-876c-4475bd87d6a4" providerId="ADAL" clId="{8FCC8492-BE5A-487A-9725-2B878C5FC759}" dt="2022-11-24T15:00:23.011" v="31"/>
          <ac:spMkLst>
            <pc:docMk/>
            <pc:sldMk cId="684685687" sldId="889"/>
            <ac:spMk id="27" creationId="{A82883EE-AC15-47CA-9B56-9D48008B94A9}"/>
          </ac:spMkLst>
        </pc:spChg>
        <pc:spChg chg="add mod">
          <ac:chgData name="Karl Davidson" userId="3d8e320c-269c-4748-876c-4475bd87d6a4" providerId="ADAL" clId="{8FCC8492-BE5A-487A-9725-2B878C5FC759}" dt="2022-11-24T15:00:23.011" v="31"/>
          <ac:spMkLst>
            <pc:docMk/>
            <pc:sldMk cId="684685687" sldId="889"/>
            <ac:spMk id="28" creationId="{F354D106-DFA6-4F12-AB9B-BF3F278DD99A}"/>
          </ac:spMkLst>
        </pc:spChg>
        <pc:spChg chg="add mod">
          <ac:chgData name="Karl Davidson" userId="3d8e320c-269c-4748-876c-4475bd87d6a4" providerId="ADAL" clId="{8FCC8492-BE5A-487A-9725-2B878C5FC759}" dt="2022-11-24T15:00:23.011" v="31"/>
          <ac:spMkLst>
            <pc:docMk/>
            <pc:sldMk cId="684685687" sldId="889"/>
            <ac:spMk id="29" creationId="{40EEB95A-E7F4-4C33-801C-81FB0E8603E2}"/>
          </ac:spMkLst>
        </pc:spChg>
        <pc:spChg chg="add mod">
          <ac:chgData name="Karl Davidson" userId="3d8e320c-269c-4748-876c-4475bd87d6a4" providerId="ADAL" clId="{8FCC8492-BE5A-487A-9725-2B878C5FC759}" dt="2022-11-24T15:00:23.011" v="31"/>
          <ac:spMkLst>
            <pc:docMk/>
            <pc:sldMk cId="684685687" sldId="889"/>
            <ac:spMk id="30" creationId="{EEFA62FA-58F5-4F55-AFA6-8AB8C0C1DD77}"/>
          </ac:spMkLst>
        </pc:spChg>
        <pc:spChg chg="add mod">
          <ac:chgData name="Karl Davidson" userId="3d8e320c-269c-4748-876c-4475bd87d6a4" providerId="ADAL" clId="{8FCC8492-BE5A-487A-9725-2B878C5FC759}" dt="2022-11-24T15:00:23.011" v="31"/>
          <ac:spMkLst>
            <pc:docMk/>
            <pc:sldMk cId="684685687" sldId="889"/>
            <ac:spMk id="31" creationId="{56560334-C18E-4F9B-BC72-30B07FE26DA3}"/>
          </ac:spMkLst>
        </pc:spChg>
        <pc:spChg chg="add mod">
          <ac:chgData name="Karl Davidson" userId="3d8e320c-269c-4748-876c-4475bd87d6a4" providerId="ADAL" clId="{8FCC8492-BE5A-487A-9725-2B878C5FC759}" dt="2022-11-24T15:00:23.011" v="31"/>
          <ac:spMkLst>
            <pc:docMk/>
            <pc:sldMk cId="684685687" sldId="889"/>
            <ac:spMk id="32" creationId="{7CEB1C44-E561-43FA-8A7A-62372AC3586C}"/>
          </ac:spMkLst>
        </pc:spChg>
        <pc:spChg chg="add mod">
          <ac:chgData name="Karl Davidson" userId="3d8e320c-269c-4748-876c-4475bd87d6a4" providerId="ADAL" clId="{8FCC8492-BE5A-487A-9725-2B878C5FC759}" dt="2022-11-24T15:00:23.011" v="31"/>
          <ac:spMkLst>
            <pc:docMk/>
            <pc:sldMk cId="684685687" sldId="889"/>
            <ac:spMk id="33" creationId="{6242BEDA-6717-4380-AC10-FE716B56FBC4}"/>
          </ac:spMkLst>
        </pc:spChg>
        <pc:spChg chg="add mod">
          <ac:chgData name="Karl Davidson" userId="3d8e320c-269c-4748-876c-4475bd87d6a4" providerId="ADAL" clId="{8FCC8492-BE5A-487A-9725-2B878C5FC759}" dt="2022-11-24T15:00:23.011" v="31"/>
          <ac:spMkLst>
            <pc:docMk/>
            <pc:sldMk cId="684685687" sldId="889"/>
            <ac:spMk id="34" creationId="{BCE5B257-254B-4874-BFD8-72F00EB80307}"/>
          </ac:spMkLst>
        </pc:spChg>
        <pc:spChg chg="add mod">
          <ac:chgData name="Karl Davidson" userId="3d8e320c-269c-4748-876c-4475bd87d6a4" providerId="ADAL" clId="{8FCC8492-BE5A-487A-9725-2B878C5FC759}" dt="2022-11-24T15:00:23.011" v="31"/>
          <ac:spMkLst>
            <pc:docMk/>
            <pc:sldMk cId="684685687" sldId="889"/>
            <ac:spMk id="35" creationId="{EA9D5ADF-F86F-4814-834D-352D89D39501}"/>
          </ac:spMkLst>
        </pc:spChg>
        <pc:spChg chg="add mod">
          <ac:chgData name="Karl Davidson" userId="3d8e320c-269c-4748-876c-4475bd87d6a4" providerId="ADAL" clId="{8FCC8492-BE5A-487A-9725-2B878C5FC759}" dt="2022-11-24T15:00:23.011" v="31"/>
          <ac:spMkLst>
            <pc:docMk/>
            <pc:sldMk cId="684685687" sldId="889"/>
            <ac:spMk id="36" creationId="{6A4A37A0-BF09-426D-B826-51AF04E0CFB5}"/>
          </ac:spMkLst>
        </pc:spChg>
        <pc:spChg chg="add mod">
          <ac:chgData name="Karl Davidson" userId="3d8e320c-269c-4748-876c-4475bd87d6a4" providerId="ADAL" clId="{8FCC8492-BE5A-487A-9725-2B878C5FC759}" dt="2022-11-24T15:00:23.011" v="31"/>
          <ac:spMkLst>
            <pc:docMk/>
            <pc:sldMk cId="684685687" sldId="889"/>
            <ac:spMk id="37" creationId="{F8ED13E5-B3CC-4240-AF82-8909C549CCDC}"/>
          </ac:spMkLst>
        </pc:spChg>
        <pc:spChg chg="add mod">
          <ac:chgData name="Karl Davidson" userId="3d8e320c-269c-4748-876c-4475bd87d6a4" providerId="ADAL" clId="{8FCC8492-BE5A-487A-9725-2B878C5FC759}" dt="2022-11-24T15:00:23.011" v="31"/>
          <ac:spMkLst>
            <pc:docMk/>
            <pc:sldMk cId="684685687" sldId="889"/>
            <ac:spMk id="38" creationId="{B6E7ECF3-01B8-4EE2-97E1-AB08E068C4DA}"/>
          </ac:spMkLst>
        </pc:spChg>
        <pc:spChg chg="add mod">
          <ac:chgData name="Karl Davidson" userId="3d8e320c-269c-4748-876c-4475bd87d6a4" providerId="ADAL" clId="{8FCC8492-BE5A-487A-9725-2B878C5FC759}" dt="2022-11-24T15:00:23.011" v="31"/>
          <ac:spMkLst>
            <pc:docMk/>
            <pc:sldMk cId="684685687" sldId="889"/>
            <ac:spMk id="39" creationId="{F2CAE4C1-F07A-472D-9E6F-9874475E6699}"/>
          </ac:spMkLst>
        </pc:spChg>
        <pc:spChg chg="add mod">
          <ac:chgData name="Karl Davidson" userId="3d8e320c-269c-4748-876c-4475bd87d6a4" providerId="ADAL" clId="{8FCC8492-BE5A-487A-9725-2B878C5FC759}" dt="2022-11-24T15:00:23.011" v="31"/>
          <ac:spMkLst>
            <pc:docMk/>
            <pc:sldMk cId="684685687" sldId="889"/>
            <ac:spMk id="40" creationId="{D808CE04-0F28-4D83-A7E3-A1D32EE5EA4B}"/>
          </ac:spMkLst>
        </pc:spChg>
        <pc:spChg chg="add mod">
          <ac:chgData name="Karl Davidson" userId="3d8e320c-269c-4748-876c-4475bd87d6a4" providerId="ADAL" clId="{8FCC8492-BE5A-487A-9725-2B878C5FC759}" dt="2022-11-24T15:00:23.011" v="31"/>
          <ac:spMkLst>
            <pc:docMk/>
            <pc:sldMk cId="684685687" sldId="889"/>
            <ac:spMk id="41" creationId="{6D95D815-3C44-483C-8834-A50F53944F1A}"/>
          </ac:spMkLst>
        </pc:spChg>
        <pc:spChg chg="add mod">
          <ac:chgData name="Karl Davidson" userId="3d8e320c-269c-4748-876c-4475bd87d6a4" providerId="ADAL" clId="{8FCC8492-BE5A-487A-9725-2B878C5FC759}" dt="2022-11-24T15:00:23.011" v="31"/>
          <ac:spMkLst>
            <pc:docMk/>
            <pc:sldMk cId="684685687" sldId="889"/>
            <ac:spMk id="42" creationId="{BD811BAB-F0DE-42F1-A2EE-163A7257041C}"/>
          </ac:spMkLst>
        </pc:spChg>
        <pc:spChg chg="add mod">
          <ac:chgData name="Karl Davidson" userId="3d8e320c-269c-4748-876c-4475bd87d6a4" providerId="ADAL" clId="{8FCC8492-BE5A-487A-9725-2B878C5FC759}" dt="2022-11-24T15:00:23.011" v="31"/>
          <ac:spMkLst>
            <pc:docMk/>
            <pc:sldMk cId="684685687" sldId="889"/>
            <ac:spMk id="43" creationId="{F37E6BF1-E31D-4BED-A2BA-5753B2EB2C52}"/>
          </ac:spMkLst>
        </pc:spChg>
        <pc:spChg chg="add mod">
          <ac:chgData name="Karl Davidson" userId="3d8e320c-269c-4748-876c-4475bd87d6a4" providerId="ADAL" clId="{8FCC8492-BE5A-487A-9725-2B878C5FC759}" dt="2022-11-24T15:00:23.011" v="31"/>
          <ac:spMkLst>
            <pc:docMk/>
            <pc:sldMk cId="684685687" sldId="889"/>
            <ac:spMk id="44" creationId="{2A39BC8F-E062-45CF-8A70-271D2F360719}"/>
          </ac:spMkLst>
        </pc:spChg>
        <pc:spChg chg="add mod">
          <ac:chgData name="Karl Davidson" userId="3d8e320c-269c-4748-876c-4475bd87d6a4" providerId="ADAL" clId="{8FCC8492-BE5A-487A-9725-2B878C5FC759}" dt="2022-11-24T15:00:23.011" v="31"/>
          <ac:spMkLst>
            <pc:docMk/>
            <pc:sldMk cId="684685687" sldId="889"/>
            <ac:spMk id="46" creationId="{C0094BC8-C293-42CA-BDF5-A6608F086D99}"/>
          </ac:spMkLst>
        </pc:spChg>
        <pc:spChg chg="add mod">
          <ac:chgData name="Karl Davidson" userId="3d8e320c-269c-4748-876c-4475bd87d6a4" providerId="ADAL" clId="{8FCC8492-BE5A-487A-9725-2B878C5FC759}" dt="2022-11-24T15:00:23.011" v="31"/>
          <ac:spMkLst>
            <pc:docMk/>
            <pc:sldMk cId="684685687" sldId="889"/>
            <ac:spMk id="47" creationId="{B6BE3002-B6B9-4D13-8C37-8CA419204392}"/>
          </ac:spMkLst>
        </pc:spChg>
        <pc:spChg chg="add mod">
          <ac:chgData name="Karl Davidson" userId="3d8e320c-269c-4748-876c-4475bd87d6a4" providerId="ADAL" clId="{8FCC8492-BE5A-487A-9725-2B878C5FC759}" dt="2022-11-24T15:00:23.011" v="31"/>
          <ac:spMkLst>
            <pc:docMk/>
            <pc:sldMk cId="684685687" sldId="889"/>
            <ac:spMk id="49" creationId="{5B414218-E9D1-4D1F-9302-BC28E16AC5E8}"/>
          </ac:spMkLst>
        </pc:spChg>
        <pc:spChg chg="add mod">
          <ac:chgData name="Karl Davidson" userId="3d8e320c-269c-4748-876c-4475bd87d6a4" providerId="ADAL" clId="{8FCC8492-BE5A-487A-9725-2B878C5FC759}" dt="2022-11-24T15:00:23.011" v="31"/>
          <ac:spMkLst>
            <pc:docMk/>
            <pc:sldMk cId="684685687" sldId="889"/>
            <ac:spMk id="50" creationId="{A4D1D5CB-EA81-4B96-AF0E-A1AE807A5F6A}"/>
          </ac:spMkLst>
        </pc:spChg>
        <pc:spChg chg="add mod">
          <ac:chgData name="Karl Davidson" userId="3d8e320c-269c-4748-876c-4475bd87d6a4" providerId="ADAL" clId="{8FCC8492-BE5A-487A-9725-2B878C5FC759}" dt="2022-11-24T15:00:23.011" v="31"/>
          <ac:spMkLst>
            <pc:docMk/>
            <pc:sldMk cId="684685687" sldId="889"/>
            <ac:spMk id="52" creationId="{FFA65CBB-33F8-4A3B-9EEF-C3BFA95E7DAC}"/>
          </ac:spMkLst>
        </pc:spChg>
        <pc:spChg chg="add mod">
          <ac:chgData name="Karl Davidson" userId="3d8e320c-269c-4748-876c-4475bd87d6a4" providerId="ADAL" clId="{8FCC8492-BE5A-487A-9725-2B878C5FC759}" dt="2022-11-24T15:00:23.011" v="31"/>
          <ac:spMkLst>
            <pc:docMk/>
            <pc:sldMk cId="684685687" sldId="889"/>
            <ac:spMk id="53" creationId="{4D41EC13-EDC7-4CAB-868F-3AF7489E2AA3}"/>
          </ac:spMkLst>
        </pc:spChg>
        <pc:spChg chg="add mod">
          <ac:chgData name="Karl Davidson" userId="3d8e320c-269c-4748-876c-4475bd87d6a4" providerId="ADAL" clId="{8FCC8492-BE5A-487A-9725-2B878C5FC759}" dt="2022-11-24T15:00:23.011" v="31"/>
          <ac:spMkLst>
            <pc:docMk/>
            <pc:sldMk cId="684685687" sldId="889"/>
            <ac:spMk id="55" creationId="{4494809B-EA99-4A54-91C9-30C7844BF78F}"/>
          </ac:spMkLst>
        </pc:spChg>
        <pc:spChg chg="add mod">
          <ac:chgData name="Karl Davidson" userId="3d8e320c-269c-4748-876c-4475bd87d6a4" providerId="ADAL" clId="{8FCC8492-BE5A-487A-9725-2B878C5FC759}" dt="2022-11-24T15:00:23.011" v="31"/>
          <ac:spMkLst>
            <pc:docMk/>
            <pc:sldMk cId="684685687" sldId="889"/>
            <ac:spMk id="56" creationId="{28A921AF-090E-48D1-845C-6C01CFC7D851}"/>
          </ac:spMkLst>
        </pc:spChg>
        <pc:spChg chg="add mod">
          <ac:chgData name="Karl Davidson" userId="3d8e320c-269c-4748-876c-4475bd87d6a4" providerId="ADAL" clId="{8FCC8492-BE5A-487A-9725-2B878C5FC759}" dt="2022-11-24T15:00:23.011" v="31"/>
          <ac:spMkLst>
            <pc:docMk/>
            <pc:sldMk cId="684685687" sldId="889"/>
            <ac:spMk id="58" creationId="{E04C5F01-9172-4C5E-B65B-D3C8ABD27BC1}"/>
          </ac:spMkLst>
        </pc:spChg>
        <pc:spChg chg="add mod">
          <ac:chgData name="Karl Davidson" userId="3d8e320c-269c-4748-876c-4475bd87d6a4" providerId="ADAL" clId="{8FCC8492-BE5A-487A-9725-2B878C5FC759}" dt="2022-11-24T15:00:23.011" v="31"/>
          <ac:spMkLst>
            <pc:docMk/>
            <pc:sldMk cId="684685687" sldId="889"/>
            <ac:spMk id="59" creationId="{0E4A637A-36D9-42FC-8174-886FB1FCA39F}"/>
          </ac:spMkLst>
        </pc:spChg>
        <pc:spChg chg="add mod">
          <ac:chgData name="Karl Davidson" userId="3d8e320c-269c-4748-876c-4475bd87d6a4" providerId="ADAL" clId="{8FCC8492-BE5A-487A-9725-2B878C5FC759}" dt="2022-11-24T15:00:23.011" v="31"/>
          <ac:spMkLst>
            <pc:docMk/>
            <pc:sldMk cId="684685687" sldId="889"/>
            <ac:spMk id="61" creationId="{99D426E8-9250-47BB-9972-5C2563DEF41C}"/>
          </ac:spMkLst>
        </pc:spChg>
        <pc:spChg chg="add mod">
          <ac:chgData name="Karl Davidson" userId="3d8e320c-269c-4748-876c-4475bd87d6a4" providerId="ADAL" clId="{8FCC8492-BE5A-487A-9725-2B878C5FC759}" dt="2022-11-24T15:00:23.011" v="31"/>
          <ac:spMkLst>
            <pc:docMk/>
            <pc:sldMk cId="684685687" sldId="889"/>
            <ac:spMk id="62" creationId="{BFC9A5C1-56A1-471F-8AB0-50C5085607D8}"/>
          </ac:spMkLst>
        </pc:spChg>
        <pc:graphicFrameChg chg="mod modGraphic">
          <ac:chgData name="Karl Davidson" userId="3d8e320c-269c-4748-876c-4475bd87d6a4" providerId="ADAL" clId="{8FCC8492-BE5A-487A-9725-2B878C5FC759}" dt="2022-11-24T16:33:35.050" v="50" actId="14734"/>
          <ac:graphicFrameMkLst>
            <pc:docMk/>
            <pc:sldMk cId="684685687" sldId="889"/>
            <ac:graphicFrameMk id="23" creationId="{E606C19D-1D53-4565-BE7B-DF0199607E94}"/>
          </ac:graphicFrameMkLst>
        </pc:graphicFrameChg>
        <pc:picChg chg="add del">
          <ac:chgData name="Karl Davidson" userId="3d8e320c-269c-4748-876c-4475bd87d6a4" providerId="ADAL" clId="{8FCC8492-BE5A-487A-9725-2B878C5FC759}" dt="2022-11-24T14:58:19.329" v="1"/>
          <ac:picMkLst>
            <pc:docMk/>
            <pc:sldMk cId="684685687" sldId="889"/>
            <ac:picMk id="3" creationId="{0805B384-EC24-4C11-ACD8-EAB7559A980B}"/>
          </ac:picMkLst>
        </pc:picChg>
        <pc:picChg chg="del">
          <ac:chgData name="Karl Davidson" userId="3d8e320c-269c-4748-876c-4475bd87d6a4" providerId="ADAL" clId="{8FCC8492-BE5A-487A-9725-2B878C5FC759}" dt="2022-11-24T16:32:36.231" v="40" actId="478"/>
          <ac:picMkLst>
            <pc:docMk/>
            <pc:sldMk cId="684685687" sldId="889"/>
            <ac:picMk id="3" creationId="{C610BDE0-6586-48B0-8113-CF85A2103B98}"/>
          </ac:picMkLst>
        </pc:picChg>
        <pc:picChg chg="add del mod">
          <ac:chgData name="Karl Davidson" userId="3d8e320c-269c-4748-876c-4475bd87d6a4" providerId="ADAL" clId="{8FCC8492-BE5A-487A-9725-2B878C5FC759}" dt="2022-11-24T15:01:01.472" v="39" actId="478"/>
          <ac:picMkLst>
            <pc:docMk/>
            <pc:sldMk cId="684685687" sldId="889"/>
            <ac:picMk id="4" creationId="{B6A7F086-8CD7-40C0-9461-3EF42C84303E}"/>
          </ac:picMkLst>
        </pc:picChg>
        <pc:picChg chg="add mod modCrop">
          <ac:chgData name="Karl Davidson" userId="3d8e320c-269c-4748-876c-4475bd87d6a4" providerId="ADAL" clId="{8FCC8492-BE5A-487A-9725-2B878C5FC759}" dt="2022-11-24T16:33:43.709" v="52" actId="14100"/>
          <ac:picMkLst>
            <pc:docMk/>
            <pc:sldMk cId="684685687" sldId="889"/>
            <ac:picMk id="6" creationId="{34FC8D3B-F6D2-4FB2-B761-76E0EB183053}"/>
          </ac:picMkLst>
        </pc:picChg>
        <pc:cxnChg chg="add mod">
          <ac:chgData name="Karl Davidson" userId="3d8e320c-269c-4748-876c-4475bd87d6a4" providerId="ADAL" clId="{8FCC8492-BE5A-487A-9725-2B878C5FC759}" dt="2022-11-24T15:00:23.011" v="31"/>
          <ac:cxnSpMkLst>
            <pc:docMk/>
            <pc:sldMk cId="684685687" sldId="889"/>
            <ac:cxnSpMk id="11" creationId="{7D8357E4-21C8-42C1-B786-D427473C5487}"/>
          </ac:cxnSpMkLst>
        </pc:cxnChg>
        <pc:cxnChg chg="add mod">
          <ac:chgData name="Karl Davidson" userId="3d8e320c-269c-4748-876c-4475bd87d6a4" providerId="ADAL" clId="{8FCC8492-BE5A-487A-9725-2B878C5FC759}" dt="2022-11-24T15:00:23.011" v="31"/>
          <ac:cxnSpMkLst>
            <pc:docMk/>
            <pc:sldMk cId="684685687" sldId="889"/>
            <ac:cxnSpMk id="13" creationId="{AE5086B2-A088-43F7-940F-44F7C666C505}"/>
          </ac:cxnSpMkLst>
        </pc:cxnChg>
        <pc:cxnChg chg="add mod">
          <ac:chgData name="Karl Davidson" userId="3d8e320c-269c-4748-876c-4475bd87d6a4" providerId="ADAL" clId="{8FCC8492-BE5A-487A-9725-2B878C5FC759}" dt="2022-11-24T15:00:23.011" v="31"/>
          <ac:cxnSpMkLst>
            <pc:docMk/>
            <pc:sldMk cId="684685687" sldId="889"/>
            <ac:cxnSpMk id="15" creationId="{0ACFF5B8-3291-4A34-9E4D-432A96A6B6B3}"/>
          </ac:cxnSpMkLst>
        </pc:cxnChg>
        <pc:cxnChg chg="add mod">
          <ac:chgData name="Karl Davidson" userId="3d8e320c-269c-4748-876c-4475bd87d6a4" providerId="ADAL" clId="{8FCC8492-BE5A-487A-9725-2B878C5FC759}" dt="2022-11-24T15:00:23.011" v="31"/>
          <ac:cxnSpMkLst>
            <pc:docMk/>
            <pc:sldMk cId="684685687" sldId="889"/>
            <ac:cxnSpMk id="17" creationId="{E6F17B31-39B6-4DF5-828E-CD57F3F46B37}"/>
          </ac:cxnSpMkLst>
        </pc:cxnChg>
        <pc:cxnChg chg="add mod">
          <ac:chgData name="Karl Davidson" userId="3d8e320c-269c-4748-876c-4475bd87d6a4" providerId="ADAL" clId="{8FCC8492-BE5A-487A-9725-2B878C5FC759}" dt="2022-11-24T15:00:23.011" v="31"/>
          <ac:cxnSpMkLst>
            <pc:docMk/>
            <pc:sldMk cId="684685687" sldId="889"/>
            <ac:cxnSpMk id="45" creationId="{73101041-6F68-4380-A464-B8F37C0124E6}"/>
          </ac:cxnSpMkLst>
        </pc:cxnChg>
        <pc:cxnChg chg="add mod">
          <ac:chgData name="Karl Davidson" userId="3d8e320c-269c-4748-876c-4475bd87d6a4" providerId="ADAL" clId="{8FCC8492-BE5A-487A-9725-2B878C5FC759}" dt="2022-11-24T15:00:23.011" v="31"/>
          <ac:cxnSpMkLst>
            <pc:docMk/>
            <pc:sldMk cId="684685687" sldId="889"/>
            <ac:cxnSpMk id="48" creationId="{8E9B6367-4278-4D71-A316-FA5B68FF559A}"/>
          </ac:cxnSpMkLst>
        </pc:cxnChg>
        <pc:cxnChg chg="add mod">
          <ac:chgData name="Karl Davidson" userId="3d8e320c-269c-4748-876c-4475bd87d6a4" providerId="ADAL" clId="{8FCC8492-BE5A-487A-9725-2B878C5FC759}" dt="2022-11-24T15:00:23.011" v="31"/>
          <ac:cxnSpMkLst>
            <pc:docMk/>
            <pc:sldMk cId="684685687" sldId="889"/>
            <ac:cxnSpMk id="51" creationId="{65AB1D4C-A692-4847-9F75-4BEDAE7D089F}"/>
          </ac:cxnSpMkLst>
        </pc:cxnChg>
        <pc:cxnChg chg="add mod">
          <ac:chgData name="Karl Davidson" userId="3d8e320c-269c-4748-876c-4475bd87d6a4" providerId="ADAL" clId="{8FCC8492-BE5A-487A-9725-2B878C5FC759}" dt="2022-11-24T15:00:23.011" v="31"/>
          <ac:cxnSpMkLst>
            <pc:docMk/>
            <pc:sldMk cId="684685687" sldId="889"/>
            <ac:cxnSpMk id="54" creationId="{94E0783B-F304-4166-93EA-1EEFC7DD812E}"/>
          </ac:cxnSpMkLst>
        </pc:cxnChg>
        <pc:cxnChg chg="add mod">
          <ac:chgData name="Karl Davidson" userId="3d8e320c-269c-4748-876c-4475bd87d6a4" providerId="ADAL" clId="{8FCC8492-BE5A-487A-9725-2B878C5FC759}" dt="2022-11-24T15:00:23.011" v="31"/>
          <ac:cxnSpMkLst>
            <pc:docMk/>
            <pc:sldMk cId="684685687" sldId="889"/>
            <ac:cxnSpMk id="57" creationId="{C1427C4A-8B1F-4018-8D1F-4D4E8A258B1F}"/>
          </ac:cxnSpMkLst>
        </pc:cxnChg>
        <pc:cxnChg chg="add mod">
          <ac:chgData name="Karl Davidson" userId="3d8e320c-269c-4748-876c-4475bd87d6a4" providerId="ADAL" clId="{8FCC8492-BE5A-487A-9725-2B878C5FC759}" dt="2022-11-24T15:00:23.011" v="31"/>
          <ac:cxnSpMkLst>
            <pc:docMk/>
            <pc:sldMk cId="684685687" sldId="889"/>
            <ac:cxnSpMk id="60" creationId="{A749653F-CCAE-4EC4-8767-1BDC54318FA0}"/>
          </ac:cxnSpMkLst>
        </pc:cxnChg>
        <pc:cxnChg chg="add mod">
          <ac:chgData name="Karl Davidson" userId="3d8e320c-269c-4748-876c-4475bd87d6a4" providerId="ADAL" clId="{8FCC8492-BE5A-487A-9725-2B878C5FC759}" dt="2022-11-24T15:00:23.011" v="31"/>
          <ac:cxnSpMkLst>
            <pc:docMk/>
            <pc:sldMk cId="684685687" sldId="889"/>
            <ac:cxnSpMk id="63" creationId="{138F64E0-3C8C-4CCE-860B-51DDC47EB972}"/>
          </ac:cxnSpMkLst>
        </pc:cxnChg>
      </pc:sldChg>
    </pc:docChg>
  </pc:docChgLst>
  <pc:docChgLst>
    <pc:chgData name="Karl Davidson" userId="S::karl.davidson3@xoserve.com::3d8e320c-269c-4748-876c-4475bd87d6a4" providerId="AD" clId="Web-{673ACDD0-6B64-43B7-ABAC-882A7450AFA2}"/>
    <pc:docChg chg="modSld">
      <pc:chgData name="Karl Davidson" userId="S::karl.davidson3@xoserve.com::3d8e320c-269c-4748-876c-4475bd87d6a4" providerId="AD" clId="Web-{673ACDD0-6B64-43B7-ABAC-882A7450AFA2}" dt="2022-11-24T14:09:57.079" v="1"/>
      <pc:docMkLst>
        <pc:docMk/>
      </pc:docMkLst>
      <pc:sldChg chg="modSp">
        <pc:chgData name="Karl Davidson" userId="S::karl.davidson3@xoserve.com::3d8e320c-269c-4748-876c-4475bd87d6a4" providerId="AD" clId="Web-{673ACDD0-6B64-43B7-ABAC-882A7450AFA2}" dt="2022-11-24T14:09:57.079" v="1"/>
        <pc:sldMkLst>
          <pc:docMk/>
          <pc:sldMk cId="684685687" sldId="889"/>
        </pc:sldMkLst>
        <pc:graphicFrameChg chg="mod modGraphic">
          <ac:chgData name="Karl Davidson" userId="S::karl.davidson3@xoserve.com::3d8e320c-269c-4748-876c-4475bd87d6a4" providerId="AD" clId="Web-{673ACDD0-6B64-43B7-ABAC-882A7450AFA2}" dt="2022-11-24T14:09:57.079" v="1"/>
          <ac:graphicFrameMkLst>
            <pc:docMk/>
            <pc:sldMk cId="684685687" sldId="889"/>
            <ac:graphicFrameMk id="23" creationId="{E606C19D-1D53-4565-BE7B-DF0199607E94}"/>
          </ac:graphicFrameMkLst>
        </pc:graphicFrameChg>
      </pc:sldChg>
    </pc:docChg>
  </pc:docChgLst>
  <pc:docChgLst>
    <pc:chgData name="Karl Davidson" userId="3d8e320c-269c-4748-876c-4475bd87d6a4" providerId="ADAL" clId="{29AB750D-80B5-4F1E-A5D1-D236B590AF4C}"/>
    <pc:docChg chg="undo custSel modSld">
      <pc:chgData name="Karl Davidson" userId="3d8e320c-269c-4748-876c-4475bd87d6a4" providerId="ADAL" clId="{29AB750D-80B5-4F1E-A5D1-D236B590AF4C}" dt="2022-08-24T15:51:32.448" v="593" actId="6549"/>
      <pc:docMkLst>
        <pc:docMk/>
      </pc:docMkLst>
      <pc:sldChg chg="addSp delSp modSp mod">
        <pc:chgData name="Karl Davidson" userId="3d8e320c-269c-4748-876c-4475bd87d6a4" providerId="ADAL" clId="{29AB750D-80B5-4F1E-A5D1-D236B590AF4C}" dt="2022-08-24T15:51:32.448" v="593" actId="6549"/>
        <pc:sldMkLst>
          <pc:docMk/>
          <pc:sldMk cId="684685687" sldId="889"/>
        </pc:sldMkLst>
        <pc:graphicFrameChg chg="mod modGraphic">
          <ac:chgData name="Karl Davidson" userId="3d8e320c-269c-4748-876c-4475bd87d6a4" providerId="ADAL" clId="{29AB750D-80B5-4F1E-A5D1-D236B590AF4C}" dt="2022-08-24T15:51:32.448" v="593" actId="6549"/>
          <ac:graphicFrameMkLst>
            <pc:docMk/>
            <pc:sldMk cId="684685687" sldId="889"/>
            <ac:graphicFrameMk id="23" creationId="{E606C19D-1D53-4565-BE7B-DF0199607E94}"/>
          </ac:graphicFrameMkLst>
        </pc:graphicFrameChg>
        <pc:picChg chg="add mod">
          <ac:chgData name="Karl Davidson" userId="3d8e320c-269c-4748-876c-4475bd87d6a4" providerId="ADAL" clId="{29AB750D-80B5-4F1E-A5D1-D236B590AF4C}" dt="2022-08-24T15:51:22.088" v="592" actId="14100"/>
          <ac:picMkLst>
            <pc:docMk/>
            <pc:sldMk cId="684685687" sldId="889"/>
            <ac:picMk id="4" creationId="{5AC417BD-35F2-46EB-98D9-06686311BCB9}"/>
          </ac:picMkLst>
        </pc:picChg>
        <pc:picChg chg="del">
          <ac:chgData name="Karl Davidson" userId="3d8e320c-269c-4748-876c-4475bd87d6a4" providerId="ADAL" clId="{29AB750D-80B5-4F1E-A5D1-D236B590AF4C}" dt="2022-08-24T15:51:04.943" v="585" actId="478"/>
          <ac:picMkLst>
            <pc:docMk/>
            <pc:sldMk cId="684685687" sldId="889"/>
            <ac:picMk id="58" creationId="{4ED328C1-4C8F-45C6-8805-25CDCCE2F69F}"/>
          </ac:picMkLst>
        </pc:picChg>
      </pc:sldChg>
    </pc:docChg>
  </pc:docChgLst>
  <pc:docChgLst>
    <pc:chgData clId="Web-{8F9BF4A7-07A9-42A6-BE70-AE4A79D60EDB}"/>
    <pc:docChg chg="modSld">
      <pc:chgData name="" userId="" providerId="" clId="Web-{8F9BF4A7-07A9-42A6-BE70-AE4A79D60EDB}" dt="2022-11-24T16:30:45.330" v="1"/>
      <pc:docMkLst>
        <pc:docMk/>
      </pc:docMkLst>
      <pc:sldChg chg="addSp delSp modSp">
        <pc:chgData name="" userId="" providerId="" clId="Web-{8F9BF4A7-07A9-42A6-BE70-AE4A79D60EDB}" dt="2022-11-24T16:30:45.330" v="1"/>
        <pc:sldMkLst>
          <pc:docMk/>
          <pc:sldMk cId="684685687" sldId="889"/>
        </pc:sldMkLst>
        <pc:picChg chg="add mod">
          <ac:chgData name="" userId="" providerId="" clId="Web-{8F9BF4A7-07A9-42A6-BE70-AE4A79D60EDB}" dt="2022-11-24T16:30:45.330" v="1"/>
          <ac:picMkLst>
            <pc:docMk/>
            <pc:sldMk cId="684685687" sldId="889"/>
            <ac:picMk id="3" creationId="{C610BDE0-6586-48B0-8113-CF85A2103B98}"/>
          </ac:picMkLst>
        </pc:picChg>
        <pc:picChg chg="del">
          <ac:chgData name="" userId="" providerId="" clId="Web-{8F9BF4A7-07A9-42A6-BE70-AE4A79D60EDB}" dt="2022-11-24T16:30:43.970" v="0"/>
          <ac:picMkLst>
            <pc:docMk/>
            <pc:sldMk cId="684685687" sldId="889"/>
            <ac:picMk id="5" creationId="{988ECF44-7EC8-4DF6-BC0B-81472701E2A8}"/>
          </ac:picMkLst>
        </pc:picChg>
      </pc:sldChg>
    </pc:docChg>
  </pc:docChgLst>
  <pc:docChgLst>
    <pc:chgData name="Karl Davidson" userId="S::karl.davidson3@xoserve.com::3d8e320c-269c-4748-876c-4475bd87d6a4" providerId="AD" clId="Web-{8F9BF4A7-07A9-42A6-BE70-AE4A79D60EDB}"/>
    <pc:docChg chg="modSld">
      <pc:chgData name="Karl Davidson" userId="S::karl.davidson3@xoserve.com::3d8e320c-269c-4748-876c-4475bd87d6a4" providerId="AD" clId="Web-{8F9BF4A7-07A9-42A6-BE70-AE4A79D60EDB}" dt="2022-11-24T16:31:29.472" v="8" actId="1076"/>
      <pc:docMkLst>
        <pc:docMk/>
      </pc:docMkLst>
      <pc:sldChg chg="modSp">
        <pc:chgData name="Karl Davidson" userId="S::karl.davidson3@xoserve.com::3d8e320c-269c-4748-876c-4475bd87d6a4" providerId="AD" clId="Web-{8F9BF4A7-07A9-42A6-BE70-AE4A79D60EDB}" dt="2022-11-24T16:31:29.472" v="8" actId="1076"/>
        <pc:sldMkLst>
          <pc:docMk/>
          <pc:sldMk cId="684685687" sldId="889"/>
        </pc:sldMkLst>
        <pc:graphicFrameChg chg="modGraphic">
          <ac:chgData name="Karl Davidson" userId="S::karl.davidson3@xoserve.com::3d8e320c-269c-4748-876c-4475bd87d6a4" providerId="AD" clId="Web-{8F9BF4A7-07A9-42A6-BE70-AE4A79D60EDB}" dt="2022-11-24T16:31:02.315" v="2"/>
          <ac:graphicFrameMkLst>
            <pc:docMk/>
            <pc:sldMk cId="684685687" sldId="889"/>
            <ac:graphicFrameMk id="23" creationId="{E606C19D-1D53-4565-BE7B-DF0199607E94}"/>
          </ac:graphicFrameMkLst>
        </pc:graphicFrameChg>
        <pc:picChg chg="mod">
          <ac:chgData name="Karl Davidson" userId="S::karl.davidson3@xoserve.com::3d8e320c-269c-4748-876c-4475bd87d6a4" providerId="AD" clId="Web-{8F9BF4A7-07A9-42A6-BE70-AE4A79D60EDB}" dt="2022-11-24T16:31:29.472" v="8" actId="1076"/>
          <ac:picMkLst>
            <pc:docMk/>
            <pc:sldMk cId="684685687" sldId="889"/>
            <ac:picMk id="3" creationId="{C610BDE0-6586-48B0-8113-CF85A2103B9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28/11/2022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33558"/>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3995262046"/>
              </p:ext>
            </p:extLst>
          </p:nvPr>
        </p:nvGraphicFramePr>
        <p:xfrm>
          <a:off x="86506" y="267494"/>
          <a:ext cx="9000995" cy="4276365"/>
        </p:xfrm>
        <a:graphic>
          <a:graphicData uri="http://schemas.openxmlformats.org/drawingml/2006/table">
            <a:tbl>
              <a:tblPr firstRow="1" bandRow="1"/>
              <a:tblGrid>
                <a:gridCol w="662763">
                  <a:extLst>
                    <a:ext uri="{9D8B030D-6E8A-4147-A177-3AD203B41FA5}">
                      <a16:colId xmlns:a16="http://schemas.microsoft.com/office/drawing/2014/main" val="20000"/>
                    </a:ext>
                  </a:extLst>
                </a:gridCol>
                <a:gridCol w="710363">
                  <a:extLst>
                    <a:ext uri="{9D8B030D-6E8A-4147-A177-3AD203B41FA5}">
                      <a16:colId xmlns:a16="http://schemas.microsoft.com/office/drawing/2014/main" val="989119420"/>
                    </a:ext>
                  </a:extLst>
                </a:gridCol>
                <a:gridCol w="2565074">
                  <a:extLst>
                    <a:ext uri="{9D8B030D-6E8A-4147-A177-3AD203B41FA5}">
                      <a16:colId xmlns:a16="http://schemas.microsoft.com/office/drawing/2014/main" val="20001"/>
                    </a:ext>
                  </a:extLst>
                </a:gridCol>
                <a:gridCol w="475286">
                  <a:extLst>
                    <a:ext uri="{9D8B030D-6E8A-4147-A177-3AD203B41FA5}">
                      <a16:colId xmlns:a16="http://schemas.microsoft.com/office/drawing/2014/main" val="20002"/>
                    </a:ext>
                  </a:extLst>
                </a:gridCol>
                <a:gridCol w="2034640">
                  <a:extLst>
                    <a:ext uri="{9D8B030D-6E8A-4147-A177-3AD203B41FA5}">
                      <a16:colId xmlns:a16="http://schemas.microsoft.com/office/drawing/2014/main" val="2953417103"/>
                    </a:ext>
                  </a:extLst>
                </a:gridCol>
                <a:gridCol w="2552869">
                  <a:extLst>
                    <a:ext uri="{9D8B030D-6E8A-4147-A177-3AD203B41FA5}">
                      <a16:colId xmlns:a16="http://schemas.microsoft.com/office/drawing/2014/main" val="20003"/>
                    </a:ext>
                  </a:extLst>
                </a:gridCol>
              </a:tblGrid>
              <a:tr h="20730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December 2022</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5806">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8580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0067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796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RAG status is tracking at </a:t>
                      </a:r>
                      <a:r>
                        <a:rPr lang="en-GB" sz="700" b="1" i="0" u="none" strike="noStrike" kern="1200" cap="none" normalizeH="0" baseline="0" dirty="0">
                          <a:ln>
                            <a:noFill/>
                          </a:ln>
                          <a:solidFill>
                            <a:srgbClr val="00B050"/>
                          </a:solidFill>
                          <a:effectLst/>
                          <a:latin typeface="+mn-lt"/>
                          <a:ea typeface="+mn-ea"/>
                          <a:cs typeface="+mn-cs"/>
                        </a:rPr>
                        <a:t>Green</a:t>
                      </a:r>
                      <a:r>
                        <a:rPr lang="en-GB" sz="700" b="1" i="0" u="none" strike="noStrike" kern="1200" cap="none" normalizeH="0" baseline="0" dirty="0">
                          <a:ln>
                            <a:noFill/>
                          </a:ln>
                          <a:solidFill>
                            <a:srgbClr val="FFC000"/>
                          </a:solidFill>
                          <a:effectLst/>
                          <a:latin typeface="+mn-lt"/>
                          <a:ea typeface="+mn-ea"/>
                          <a:cs typeface="+mn-cs"/>
                        </a:rPr>
                        <a:t> </a:t>
                      </a:r>
                      <a:r>
                        <a:rPr lang="en-US" sz="700" b="0" i="0" u="none" strike="noStrike" kern="1200" cap="none" normalizeH="0" baseline="0" dirty="0">
                          <a:ln>
                            <a:noFill/>
                          </a:ln>
                          <a:solidFill>
                            <a:schemeClr val="tx1"/>
                          </a:solidFill>
                          <a:effectLst/>
                          <a:latin typeface="+mn-lt"/>
                          <a:ea typeface="+mn-ea"/>
                          <a:cs typeface="+mn-cs"/>
                        </a:rPr>
                        <a:t>as the FWACV service went live 1st September and monitoring and tracking of the service will continue for the remainder of PIS.</a:t>
                      </a:r>
                    </a:p>
                    <a:p>
                      <a:pPr marL="0" marR="0" lvl="0" indent="0" algn="l">
                        <a:lnSpc>
                          <a:spcPct val="100000"/>
                        </a:lnSpc>
                        <a:spcBef>
                          <a:spcPts val="0"/>
                        </a:spcBef>
                        <a:spcAft>
                          <a:spcPts val="0"/>
                        </a:spcAft>
                        <a:buClrTx/>
                        <a:buSzTx/>
                        <a:buFont typeface="Arial" panose="020B0604020202020204" pitchFamily="34" charset="0"/>
                        <a:buNone/>
                      </a:pPr>
                      <a:endParaRPr lang="en-US" sz="7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Cutover and Transition plan presented to Project Focus Group on 12th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BER was approved at Change Management Committee on 13th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Successfully delivered the awareness session to DN’s, positive feedback was obtained all round 27th July</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Dual Run/ Market Trials completed on 11th August</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Updated Design Change Pack Baselined and new version published to project stakeholders 17th August</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FWACV service went live on 1st September</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PIS commenced on the 1st September and till 28</a:t>
                      </a:r>
                      <a:r>
                        <a:rPr lang="en-US" sz="700" b="0" i="0" u="none" strike="noStrike" kern="1200" cap="none" normalizeH="0" baseline="30000" dirty="0">
                          <a:ln>
                            <a:noFill/>
                          </a:ln>
                          <a:solidFill>
                            <a:schemeClr val="tx1"/>
                          </a:solidFill>
                          <a:effectLst/>
                          <a:latin typeface="+mn-lt"/>
                          <a:ea typeface="+mn-ea"/>
                          <a:cs typeface="+mn-cs"/>
                        </a:rPr>
                        <a:t>th</a:t>
                      </a:r>
                      <a:r>
                        <a:rPr lang="en-US" sz="700" b="0" i="0" u="none" strike="noStrike" kern="1200" cap="none" normalizeH="0" baseline="0" dirty="0">
                          <a:ln>
                            <a:noFill/>
                          </a:ln>
                          <a:solidFill>
                            <a:schemeClr val="tx1"/>
                          </a:solidFill>
                          <a:effectLst/>
                          <a:latin typeface="+mn-lt"/>
                          <a:ea typeface="+mn-ea"/>
                          <a:cs typeface="+mn-cs"/>
                        </a:rPr>
                        <a:t> October</a:t>
                      </a:r>
                    </a:p>
                    <a:p>
                      <a:pPr marL="171450" marR="0" lvl="0" indent="-171450" algn="l">
                        <a:lnSpc>
                          <a:spcPct val="100000"/>
                        </a:lnSpc>
                        <a:spcBef>
                          <a:spcPts val="0"/>
                        </a:spcBef>
                        <a:spcAft>
                          <a:spcPts val="0"/>
                        </a:spcAft>
                        <a:buClrTx/>
                        <a:buSzTx/>
                        <a:buFont typeface="Arial" panose="020B0604020202020204" pitchFamily="34" charset="0"/>
                        <a:buChar char="•"/>
                      </a:pPr>
                      <a:r>
                        <a:rPr lang="en-US" sz="700" b="0" i="0" u="none" strike="noStrike" kern="1200" cap="none" normalizeH="0" baseline="0" dirty="0">
                          <a:ln>
                            <a:noFill/>
                          </a:ln>
                          <a:solidFill>
                            <a:schemeClr val="tx1"/>
                          </a:solidFill>
                          <a:effectLst/>
                          <a:latin typeface="+mn-lt"/>
                          <a:ea typeface="+mn-ea"/>
                          <a:cs typeface="+mn-cs"/>
                        </a:rPr>
                        <a:t>Completed handover to BAU 28</a:t>
                      </a:r>
                      <a:r>
                        <a:rPr lang="en-US" sz="700" b="0" i="0" u="none" strike="noStrike" kern="1200" cap="none" normalizeH="0" baseline="30000" dirty="0">
                          <a:ln>
                            <a:noFill/>
                          </a:ln>
                          <a:solidFill>
                            <a:schemeClr val="tx1"/>
                          </a:solidFill>
                          <a:effectLst/>
                          <a:latin typeface="+mn-lt"/>
                          <a:ea typeface="+mn-ea"/>
                          <a:cs typeface="+mn-cs"/>
                        </a:rPr>
                        <a:t>th</a:t>
                      </a:r>
                      <a:r>
                        <a:rPr lang="en-US" sz="700" b="0" i="0" u="none" strike="noStrike" kern="1200" cap="none" normalizeH="0" baseline="0" dirty="0">
                          <a:ln>
                            <a:noFill/>
                          </a:ln>
                          <a:solidFill>
                            <a:schemeClr val="tx1"/>
                          </a:solidFill>
                          <a:effectLst/>
                          <a:latin typeface="+mn-lt"/>
                          <a:ea typeface="+mn-ea"/>
                          <a:cs typeface="+mn-cs"/>
                        </a:rPr>
                        <a:t> October</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Commence Closedown activities and documentation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noProof="0" dirty="0">
                          <a:ln>
                            <a:noFill/>
                          </a:ln>
                          <a:effectLst/>
                          <a:highlight>
                            <a:srgbClr val="FFFFFF"/>
                          </a:highlight>
                        </a:rPr>
                        <a:t>The CP for FWACV 2 was presented at last month's CHMC, scope and requirements will now be progressed with the DNs</a:t>
                      </a:r>
                      <a:endParaRPr lang="en-GB" sz="700" b="0" i="0" u="none" strike="noStrike" kern="1200" cap="none" normalizeH="0" baseline="0" dirty="0">
                        <a:ln>
                          <a:noFill/>
                        </a:ln>
                        <a:solidFill>
                          <a:schemeClr val="tx1"/>
                        </a:solidFill>
                        <a:effectLst/>
                        <a:highlight>
                          <a:srgbClr val="FFFFFF"/>
                        </a:highligh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4138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00" b="0" i="0" baseline="0" dirty="0">
                          <a:solidFill>
                            <a:schemeClr val="tx1"/>
                          </a:solidFill>
                          <a:effectLst/>
                          <a:highlight>
                            <a:srgbClr val="FFFFFF"/>
                          </a:highlight>
                          <a:latin typeface="+mn-lt"/>
                          <a:ea typeface="+mn-ea"/>
                          <a:cs typeface="Poppins"/>
                        </a:rPr>
                        <a:t>N/a</a:t>
                      </a:r>
                      <a:endParaRPr lang="en-GB" sz="700" b="1" baseline="0" dirty="0">
                        <a:solidFill>
                          <a:schemeClr val="tx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58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Forecasting costs within approved spend </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9851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6" name="Picture 5">
            <a:extLst>
              <a:ext uri="{FF2B5EF4-FFF2-40B4-BE49-F238E27FC236}">
                <a16:creationId xmlns:a16="http://schemas.microsoft.com/office/drawing/2014/main" id="{34FC8D3B-F6D2-4FB2-B761-76E0EB183053}"/>
              </a:ext>
            </a:extLst>
          </p:cNvPr>
          <p:cNvPicPr>
            <a:picLocks noChangeAspect="1"/>
          </p:cNvPicPr>
          <p:nvPr/>
        </p:nvPicPr>
        <p:blipFill rotWithShape="1">
          <a:blip r:embed="rId3"/>
          <a:srcRect r="5900"/>
          <a:stretch/>
        </p:blipFill>
        <p:spPr>
          <a:xfrm>
            <a:off x="4499992" y="1131590"/>
            <a:ext cx="4557502" cy="1872208"/>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B3E8C4A9-4D32-43E4-8C1D-7F26CF054465}"/>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purl.org/dc/elements/1.1/"/>
    <ds:schemaRef ds:uri="http://schemas.openxmlformats.org/package/2006/metadata/core-properties"/>
    <ds:schemaRef ds:uri="http://purl.org/dc/dcmitype/"/>
    <ds:schemaRef ds:uri="11f1cc19-a6a2-4477-822b-8358f9edc374"/>
    <ds:schemaRef ds:uri="http://schemas.microsoft.com/office/infopath/2007/PartnerControls"/>
    <ds:schemaRef ds:uri="http://schemas.microsoft.com/office/2006/documentManagement/types"/>
    <ds:schemaRef ds:uri="http://www.w3.org/XML/1998/namespace"/>
    <ds:schemaRef ds:uri="103fba77-31dd-4780-83f9-c54f26c3a260"/>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16685</TotalTime>
  <Words>222</Words>
  <Application>Microsoft Office PowerPoint</Application>
  <PresentationFormat>On-screen Show (16:9)</PresentationFormat>
  <Paragraphs>37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Karl Davidson</cp:lastModifiedBy>
  <cp:revision>133</cp:revision>
  <dcterms:created xsi:type="dcterms:W3CDTF">2020-06-11T14:21:34Z</dcterms:created>
  <dcterms:modified xsi:type="dcterms:W3CDTF">2022-11-28T11:17:17Z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