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  <p:sldMasterId id="2147483708" r:id="rId5"/>
  </p:sldMasterIdLst>
  <p:notesMasterIdLst>
    <p:notesMasterId r:id="rId17"/>
  </p:notesMasterIdLst>
  <p:sldIdLst>
    <p:sldId id="2146846438" r:id="rId6"/>
    <p:sldId id="2146846440" r:id="rId7"/>
    <p:sldId id="2146846441" r:id="rId8"/>
    <p:sldId id="2146846443" r:id="rId9"/>
    <p:sldId id="2146846444" r:id="rId10"/>
    <p:sldId id="2146846445" r:id="rId11"/>
    <p:sldId id="2146846439" r:id="rId12"/>
    <p:sldId id="2146846446" r:id="rId13"/>
    <p:sldId id="2146846447" r:id="rId14"/>
    <p:sldId id="2146846448" r:id="rId15"/>
    <p:sldId id="214684644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2E6"/>
    <a:srgbClr val="E7EAF3"/>
    <a:srgbClr val="CEE6F7"/>
    <a:srgbClr val="00AFDA"/>
    <a:srgbClr val="FFFFFF"/>
    <a:srgbClr val="0F2066"/>
    <a:srgbClr val="0099FF"/>
    <a:srgbClr val="000000"/>
    <a:srgbClr val="B4E100"/>
    <a:srgbClr val="003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A1F0FF-AAF2-4B41-B37A-3326D5FC02ED}" v="17" dt="2022-11-01T08:27:26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77810" autoAdjust="0"/>
  </p:normalViewPr>
  <p:slideViewPr>
    <p:cSldViewPr snapToGrid="0">
      <p:cViewPr varScale="1">
        <p:scale>
          <a:sx n="67" d="100"/>
          <a:sy n="67" d="100"/>
        </p:scale>
        <p:origin x="620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 Greenwood" userId="59f4df91-576b-4878-b261-4404c569241b" providerId="ADAL" clId="{0898170C-B8E0-4110-9D11-2C6FE410DE3E}"/>
    <pc:docChg chg="undo redo custSel addSld delSld modSld">
      <pc:chgData name="Lee Greenwood" userId="59f4df91-576b-4878-b261-4404c569241b" providerId="ADAL" clId="{0898170C-B8E0-4110-9D11-2C6FE410DE3E}" dt="2022-10-18T12:56:57.119" v="1035" actId="1036"/>
      <pc:docMkLst>
        <pc:docMk/>
      </pc:docMkLst>
      <pc:sldChg chg="addSp delSp modSp mod">
        <pc:chgData name="Lee Greenwood" userId="59f4df91-576b-4878-b261-4404c569241b" providerId="ADAL" clId="{0898170C-B8E0-4110-9D11-2C6FE410DE3E}" dt="2022-10-18T12:44:54.616" v="783" actId="20577"/>
        <pc:sldMkLst>
          <pc:docMk/>
          <pc:sldMk cId="2999257003" sldId="2146846438"/>
        </pc:sldMkLst>
        <pc:spChg chg="mod">
          <ac:chgData name="Lee Greenwood" userId="59f4df91-576b-4878-b261-4404c569241b" providerId="ADAL" clId="{0898170C-B8E0-4110-9D11-2C6FE410DE3E}" dt="2022-10-18T12:33:34.887" v="608" actId="20577"/>
          <ac:spMkLst>
            <pc:docMk/>
            <pc:sldMk cId="2999257003" sldId="2146846438"/>
            <ac:spMk id="2" creationId="{074E62DF-9973-4B73-ABCF-FD1CF787D6D1}"/>
          </ac:spMkLst>
        </pc:spChg>
        <pc:spChg chg="add mod">
          <ac:chgData name="Lee Greenwood" userId="59f4df91-576b-4878-b261-4404c569241b" providerId="ADAL" clId="{0898170C-B8E0-4110-9D11-2C6FE410DE3E}" dt="2022-10-18T12:36:09.597" v="619" actId="14100"/>
          <ac:spMkLst>
            <pc:docMk/>
            <pc:sldMk cId="2999257003" sldId="2146846438"/>
            <ac:spMk id="6" creationId="{D50C4548-3E95-498D-BE7F-D4A2CD33AB17}"/>
          </ac:spMkLst>
        </pc:spChg>
        <pc:spChg chg="mod">
          <ac:chgData name="Lee Greenwood" userId="59f4df91-576b-4878-b261-4404c569241b" providerId="ADAL" clId="{0898170C-B8E0-4110-9D11-2C6FE410DE3E}" dt="2022-10-18T12:29:11.288" v="61" actId="1038"/>
          <ac:spMkLst>
            <pc:docMk/>
            <pc:sldMk cId="2999257003" sldId="2146846438"/>
            <ac:spMk id="11" creationId="{3A03F6DF-24DE-4825-80C6-A0F7A543BD7E}"/>
          </ac:spMkLst>
        </pc:spChg>
        <pc:spChg chg="add mod">
          <ac:chgData name="Lee Greenwood" userId="59f4df91-576b-4878-b261-4404c569241b" providerId="ADAL" clId="{0898170C-B8E0-4110-9D11-2C6FE410DE3E}" dt="2022-10-18T12:37:11.609" v="636" actId="14100"/>
          <ac:spMkLst>
            <pc:docMk/>
            <pc:sldMk cId="2999257003" sldId="2146846438"/>
            <ac:spMk id="12" creationId="{A1B0BBAA-8A65-47FB-87A7-1ECF7D3C22F3}"/>
          </ac:spMkLst>
        </pc:spChg>
        <pc:spChg chg="del">
          <ac:chgData name="Lee Greenwood" userId="59f4df91-576b-4878-b261-4404c569241b" providerId="ADAL" clId="{0898170C-B8E0-4110-9D11-2C6FE410DE3E}" dt="2022-10-18T12:29:00.703" v="48" actId="478"/>
          <ac:spMkLst>
            <pc:docMk/>
            <pc:sldMk cId="2999257003" sldId="2146846438"/>
            <ac:spMk id="15" creationId="{379D735A-9D6E-4397-83BC-0170B7020F86}"/>
          </ac:spMkLst>
        </pc:spChg>
        <pc:spChg chg="add mod">
          <ac:chgData name="Lee Greenwood" userId="59f4df91-576b-4878-b261-4404c569241b" providerId="ADAL" clId="{0898170C-B8E0-4110-9D11-2C6FE410DE3E}" dt="2022-10-18T12:43:17.489" v="755" actId="122"/>
          <ac:spMkLst>
            <pc:docMk/>
            <pc:sldMk cId="2999257003" sldId="2146846438"/>
            <ac:spMk id="16" creationId="{0F06C2FF-DECA-4207-A4CF-16F49A6E0A8D}"/>
          </ac:spMkLst>
        </pc:spChg>
        <pc:spChg chg="del">
          <ac:chgData name="Lee Greenwood" userId="59f4df91-576b-4878-b261-4404c569241b" providerId="ADAL" clId="{0898170C-B8E0-4110-9D11-2C6FE410DE3E}" dt="2022-10-18T12:33:16.146" v="594" actId="478"/>
          <ac:spMkLst>
            <pc:docMk/>
            <pc:sldMk cId="2999257003" sldId="2146846438"/>
            <ac:spMk id="16" creationId="{5D1717E5-D73F-47CE-8038-030CF5A159CD}"/>
          </ac:spMkLst>
        </pc:spChg>
        <pc:spChg chg="add mod">
          <ac:chgData name="Lee Greenwood" userId="59f4df91-576b-4878-b261-4404c569241b" providerId="ADAL" clId="{0898170C-B8E0-4110-9D11-2C6FE410DE3E}" dt="2022-10-18T12:38:47.895" v="733" actId="1036"/>
          <ac:spMkLst>
            <pc:docMk/>
            <pc:sldMk cId="2999257003" sldId="2146846438"/>
            <ac:spMk id="20" creationId="{05595F94-2443-4595-B4B5-A4BF4D79EA27}"/>
          </ac:spMkLst>
        </pc:spChg>
        <pc:spChg chg="del">
          <ac:chgData name="Lee Greenwood" userId="59f4df91-576b-4878-b261-4404c569241b" providerId="ADAL" clId="{0898170C-B8E0-4110-9D11-2C6FE410DE3E}" dt="2022-10-18T12:30:34.388" v="346" actId="478"/>
          <ac:spMkLst>
            <pc:docMk/>
            <pc:sldMk cId="2999257003" sldId="2146846438"/>
            <ac:spMk id="21" creationId="{DC2F4259-E0C3-4BC5-A68E-EDF0ED94C4EC}"/>
          </ac:spMkLst>
        </pc:spChg>
        <pc:spChg chg="del">
          <ac:chgData name="Lee Greenwood" userId="59f4df91-576b-4878-b261-4404c569241b" providerId="ADAL" clId="{0898170C-B8E0-4110-9D11-2C6FE410DE3E}" dt="2022-10-18T12:30:01.377" v="188" actId="478"/>
          <ac:spMkLst>
            <pc:docMk/>
            <pc:sldMk cId="2999257003" sldId="2146846438"/>
            <ac:spMk id="22" creationId="{E8CD16EE-656E-4663-ACEA-47D631EA3D7A}"/>
          </ac:spMkLst>
        </pc:spChg>
        <pc:spChg chg="del">
          <ac:chgData name="Lee Greenwood" userId="59f4df91-576b-4878-b261-4404c569241b" providerId="ADAL" clId="{0898170C-B8E0-4110-9D11-2C6FE410DE3E}" dt="2022-10-18T12:29:02.890" v="50" actId="478"/>
          <ac:spMkLst>
            <pc:docMk/>
            <pc:sldMk cId="2999257003" sldId="2146846438"/>
            <ac:spMk id="23" creationId="{3920F0B5-2182-463F-85D2-27DAAFB37B2F}"/>
          </ac:spMkLst>
        </pc:spChg>
        <pc:spChg chg="add mod">
          <ac:chgData name="Lee Greenwood" userId="59f4df91-576b-4878-b261-4404c569241b" providerId="ADAL" clId="{0898170C-B8E0-4110-9D11-2C6FE410DE3E}" dt="2022-10-18T12:44:54.616" v="783" actId="20577"/>
          <ac:spMkLst>
            <pc:docMk/>
            <pc:sldMk cId="2999257003" sldId="2146846438"/>
            <ac:spMk id="24" creationId="{88D410DB-ABCA-4246-ACED-448DA4785651}"/>
          </ac:spMkLst>
        </pc:spChg>
        <pc:spChg chg="del">
          <ac:chgData name="Lee Greenwood" userId="59f4df91-576b-4878-b261-4404c569241b" providerId="ADAL" clId="{0898170C-B8E0-4110-9D11-2C6FE410DE3E}" dt="2022-10-18T12:29:58.440" v="186" actId="478"/>
          <ac:spMkLst>
            <pc:docMk/>
            <pc:sldMk cId="2999257003" sldId="2146846438"/>
            <ac:spMk id="26" creationId="{03CD448F-8D01-439E-B680-48CCE86EEEC9}"/>
          </ac:spMkLst>
        </pc:spChg>
        <pc:spChg chg="del">
          <ac:chgData name="Lee Greenwood" userId="59f4df91-576b-4878-b261-4404c569241b" providerId="ADAL" clId="{0898170C-B8E0-4110-9D11-2C6FE410DE3E}" dt="2022-10-18T12:29:01.387" v="49" actId="478"/>
          <ac:spMkLst>
            <pc:docMk/>
            <pc:sldMk cId="2999257003" sldId="2146846438"/>
            <ac:spMk id="27" creationId="{13288BB4-0012-4FF2-97E5-17ECDB976F35}"/>
          </ac:spMkLst>
        </pc:spChg>
        <pc:spChg chg="add mod">
          <ac:chgData name="Lee Greenwood" userId="59f4df91-576b-4878-b261-4404c569241b" providerId="ADAL" clId="{0898170C-B8E0-4110-9D11-2C6FE410DE3E}" dt="2022-10-18T12:36:36.791" v="631" actId="1036"/>
          <ac:spMkLst>
            <pc:docMk/>
            <pc:sldMk cId="2999257003" sldId="2146846438"/>
            <ac:spMk id="29" creationId="{AB056FF9-961C-4A9F-95EF-425CE7B47AA2}"/>
          </ac:spMkLst>
        </pc:spChg>
        <pc:spChg chg="add mod">
          <ac:chgData name="Lee Greenwood" userId="59f4df91-576b-4878-b261-4404c569241b" providerId="ADAL" clId="{0898170C-B8E0-4110-9D11-2C6FE410DE3E}" dt="2022-10-18T12:37:28.579" v="692" actId="1037"/>
          <ac:spMkLst>
            <pc:docMk/>
            <pc:sldMk cId="2999257003" sldId="2146846438"/>
            <ac:spMk id="32" creationId="{46B7B63C-30E9-4281-A32B-7CFF15877187}"/>
          </ac:spMkLst>
        </pc:spChg>
        <pc:spChg chg="del">
          <ac:chgData name="Lee Greenwood" userId="59f4df91-576b-4878-b261-4404c569241b" providerId="ADAL" clId="{0898170C-B8E0-4110-9D11-2C6FE410DE3E}" dt="2022-10-18T12:29:06.430" v="53" actId="478"/>
          <ac:spMkLst>
            <pc:docMk/>
            <pc:sldMk cId="2999257003" sldId="2146846438"/>
            <ac:spMk id="34" creationId="{BD15656A-F387-483D-B384-59588706EA94}"/>
          </ac:spMkLst>
        </pc:spChg>
        <pc:spChg chg="del">
          <ac:chgData name="Lee Greenwood" userId="59f4df91-576b-4878-b261-4404c569241b" providerId="ADAL" clId="{0898170C-B8E0-4110-9D11-2C6FE410DE3E}" dt="2022-10-18T12:27:54.961" v="5" actId="478"/>
          <ac:spMkLst>
            <pc:docMk/>
            <pc:sldMk cId="2999257003" sldId="2146846438"/>
            <ac:spMk id="35" creationId="{CB97EF17-0B88-41F3-A314-323C16C66FAC}"/>
          </ac:spMkLst>
        </pc:spChg>
        <pc:spChg chg="del">
          <ac:chgData name="Lee Greenwood" userId="59f4df91-576b-4878-b261-4404c569241b" providerId="ADAL" clId="{0898170C-B8E0-4110-9D11-2C6FE410DE3E}" dt="2022-10-18T12:33:13.471" v="592" actId="478"/>
          <ac:spMkLst>
            <pc:docMk/>
            <pc:sldMk cId="2999257003" sldId="2146846438"/>
            <ac:spMk id="36" creationId="{5DBD262B-EF99-4FE1-A523-DA2212101D5C}"/>
          </ac:spMkLst>
        </pc:spChg>
        <pc:spChg chg="del">
          <ac:chgData name="Lee Greenwood" userId="59f4df91-576b-4878-b261-4404c569241b" providerId="ADAL" clId="{0898170C-B8E0-4110-9D11-2C6FE410DE3E}" dt="2022-10-18T12:28:59.538" v="47" actId="478"/>
          <ac:spMkLst>
            <pc:docMk/>
            <pc:sldMk cId="2999257003" sldId="2146846438"/>
            <ac:spMk id="37" creationId="{31BFF6BA-B255-48ED-A996-C2B933BD2B45}"/>
          </ac:spMkLst>
        </pc:spChg>
        <pc:spChg chg="del">
          <ac:chgData name="Lee Greenwood" userId="59f4df91-576b-4878-b261-4404c569241b" providerId="ADAL" clId="{0898170C-B8E0-4110-9D11-2C6FE410DE3E}" dt="2022-10-18T12:27:56.793" v="6" actId="478"/>
          <ac:spMkLst>
            <pc:docMk/>
            <pc:sldMk cId="2999257003" sldId="2146846438"/>
            <ac:spMk id="41" creationId="{7108FE14-A719-4EED-A744-36464E5F4581}"/>
          </ac:spMkLst>
        </pc:spChg>
        <pc:spChg chg="del">
          <ac:chgData name="Lee Greenwood" userId="59f4df91-576b-4878-b261-4404c569241b" providerId="ADAL" clId="{0898170C-B8E0-4110-9D11-2C6FE410DE3E}" dt="2022-10-18T12:33:14.943" v="593" actId="478"/>
          <ac:spMkLst>
            <pc:docMk/>
            <pc:sldMk cId="2999257003" sldId="2146846438"/>
            <ac:spMk id="42" creationId="{3ECE157A-8A36-4678-A40A-D7CCE8D9C645}"/>
          </ac:spMkLst>
        </pc:spChg>
        <pc:cxnChg chg="mod">
          <ac:chgData name="Lee Greenwood" userId="59f4df91-576b-4878-b261-4404c569241b" providerId="ADAL" clId="{0898170C-B8E0-4110-9D11-2C6FE410DE3E}" dt="2022-10-18T12:35:57.833" v="618" actId="14100"/>
          <ac:cxnSpMkLst>
            <pc:docMk/>
            <pc:sldMk cId="2999257003" sldId="2146846438"/>
            <ac:cxnSpMk id="4" creationId="{CB484B95-34D8-4670-BCF9-FF7DBAE84025}"/>
          </ac:cxnSpMkLst>
        </pc:cxnChg>
        <pc:cxnChg chg="add mod">
          <ac:chgData name="Lee Greenwood" userId="59f4df91-576b-4878-b261-4404c569241b" providerId="ADAL" clId="{0898170C-B8E0-4110-9D11-2C6FE410DE3E}" dt="2022-10-18T12:36:16.656" v="620" actId="14100"/>
          <ac:cxnSpMkLst>
            <pc:docMk/>
            <pc:sldMk cId="2999257003" sldId="2146846438"/>
            <ac:cxnSpMk id="5" creationId="{02DC8FC4-2041-4484-94EA-CDC25FEE490D}"/>
          </ac:cxnSpMkLst>
        </pc:cxnChg>
        <pc:cxnChg chg="add mod">
          <ac:chgData name="Lee Greenwood" userId="59f4df91-576b-4878-b261-4404c569241b" providerId="ADAL" clId="{0898170C-B8E0-4110-9D11-2C6FE410DE3E}" dt="2022-10-18T12:37:05.697" v="634" actId="14100"/>
          <ac:cxnSpMkLst>
            <pc:docMk/>
            <pc:sldMk cId="2999257003" sldId="2146846438"/>
            <ac:cxnSpMk id="9" creationId="{52D9BAD3-BDB4-4F10-BC6C-B2AA5C4A6574}"/>
          </ac:cxnSpMkLst>
        </pc:cxnChg>
        <pc:cxnChg chg="del">
          <ac:chgData name="Lee Greenwood" userId="59f4df91-576b-4878-b261-4404c569241b" providerId="ADAL" clId="{0898170C-B8E0-4110-9D11-2C6FE410DE3E}" dt="2022-10-18T12:28:57.622" v="46" actId="478"/>
          <ac:cxnSpMkLst>
            <pc:docMk/>
            <pc:sldMk cId="2999257003" sldId="2146846438"/>
            <ac:cxnSpMk id="14" creationId="{383F4E77-E336-4DF0-85E0-0313B898DD02}"/>
          </ac:cxnSpMkLst>
        </pc:cxnChg>
        <pc:cxnChg chg="del">
          <ac:chgData name="Lee Greenwood" userId="59f4df91-576b-4878-b261-4404c569241b" providerId="ADAL" clId="{0898170C-B8E0-4110-9D11-2C6FE410DE3E}" dt="2022-10-18T12:30:33.155" v="345" actId="478"/>
          <ac:cxnSpMkLst>
            <pc:docMk/>
            <pc:sldMk cId="2999257003" sldId="2146846438"/>
            <ac:cxnSpMk id="18" creationId="{B378E232-16AA-4733-9BEB-8768F291FD38}"/>
          </ac:cxnSpMkLst>
        </pc:cxnChg>
        <pc:cxnChg chg="add mod">
          <ac:chgData name="Lee Greenwood" userId="59f4df91-576b-4878-b261-4404c569241b" providerId="ADAL" clId="{0898170C-B8E0-4110-9D11-2C6FE410DE3E}" dt="2022-10-18T12:38:00.379" v="693"/>
          <ac:cxnSpMkLst>
            <pc:docMk/>
            <pc:sldMk cId="2999257003" sldId="2146846438"/>
            <ac:cxnSpMk id="19" creationId="{3EA9F664-8254-47BB-B55C-B23C729D7E0F}"/>
          </ac:cxnSpMkLst>
        </pc:cxnChg>
        <pc:cxnChg chg="add mod">
          <ac:chgData name="Lee Greenwood" userId="59f4df91-576b-4878-b261-4404c569241b" providerId="ADAL" clId="{0898170C-B8E0-4110-9D11-2C6FE410DE3E}" dt="2022-10-18T12:41:15.609" v="736" actId="14100"/>
          <ac:cxnSpMkLst>
            <pc:docMk/>
            <pc:sldMk cId="2999257003" sldId="2146846438"/>
            <ac:cxnSpMk id="21" creationId="{7A47DF58-42C6-443D-A027-2985D37BE0C6}"/>
          </ac:cxnSpMkLst>
        </pc:cxnChg>
        <pc:cxnChg chg="del">
          <ac:chgData name="Lee Greenwood" userId="59f4df91-576b-4878-b261-4404c569241b" providerId="ADAL" clId="{0898170C-B8E0-4110-9D11-2C6FE410DE3E}" dt="2022-10-18T12:29:59.796" v="187" actId="478"/>
          <ac:cxnSpMkLst>
            <pc:docMk/>
            <pc:sldMk cId="2999257003" sldId="2146846438"/>
            <ac:cxnSpMk id="25" creationId="{3A6ED972-BE0E-4F49-A903-3684A8A3843A}"/>
          </ac:cxnSpMkLst>
        </pc:cxnChg>
        <pc:cxnChg chg="add mod">
          <ac:chgData name="Lee Greenwood" userId="59f4df91-576b-4878-b261-4404c569241b" providerId="ADAL" clId="{0898170C-B8E0-4110-9D11-2C6FE410DE3E}" dt="2022-10-18T12:36:23.083" v="624" actId="1037"/>
          <ac:cxnSpMkLst>
            <pc:docMk/>
            <pc:sldMk cId="2999257003" sldId="2146846438"/>
            <ac:cxnSpMk id="28" creationId="{A15BD04C-E657-4DB1-98DC-8D3B2089533F}"/>
          </ac:cxnSpMkLst>
        </pc:cxnChg>
        <pc:cxnChg chg="del">
          <ac:chgData name="Lee Greenwood" userId="59f4df91-576b-4878-b261-4404c569241b" providerId="ADAL" clId="{0898170C-B8E0-4110-9D11-2C6FE410DE3E}" dt="2022-10-18T12:29:03.910" v="51" actId="478"/>
          <ac:cxnSpMkLst>
            <pc:docMk/>
            <pc:sldMk cId="2999257003" sldId="2146846438"/>
            <ac:cxnSpMk id="30" creationId="{4FB19905-CB4E-43EB-AE76-7B661501A32F}"/>
          </ac:cxnSpMkLst>
        </pc:cxnChg>
        <pc:cxnChg chg="add mod">
          <ac:chgData name="Lee Greenwood" userId="59f4df91-576b-4878-b261-4404c569241b" providerId="ADAL" clId="{0898170C-B8E0-4110-9D11-2C6FE410DE3E}" dt="2022-10-18T12:37:20.962" v="681" actId="1037"/>
          <ac:cxnSpMkLst>
            <pc:docMk/>
            <pc:sldMk cId="2999257003" sldId="2146846438"/>
            <ac:cxnSpMk id="31" creationId="{7F52548A-D3DE-4AE8-85BA-BA7460C03B58}"/>
          </ac:cxnSpMkLst>
        </pc:cxnChg>
        <pc:cxnChg chg="del">
          <ac:chgData name="Lee Greenwood" userId="59f4df91-576b-4878-b261-4404c569241b" providerId="ADAL" clId="{0898170C-B8E0-4110-9D11-2C6FE410DE3E}" dt="2022-10-18T12:29:04.795" v="52" actId="478"/>
          <ac:cxnSpMkLst>
            <pc:docMk/>
            <pc:sldMk cId="2999257003" sldId="2146846438"/>
            <ac:cxnSpMk id="38" creationId="{5AE63BC0-1F75-48BF-AF31-F05D768D3BD7}"/>
          </ac:cxnSpMkLst>
        </pc:cxnChg>
        <pc:cxnChg chg="del">
          <ac:chgData name="Lee Greenwood" userId="59f4df91-576b-4878-b261-4404c569241b" providerId="ADAL" clId="{0898170C-B8E0-4110-9D11-2C6FE410DE3E}" dt="2022-10-18T12:27:57.409" v="7" actId="478"/>
          <ac:cxnSpMkLst>
            <pc:docMk/>
            <pc:sldMk cId="2999257003" sldId="2146846438"/>
            <ac:cxnSpMk id="40" creationId="{7CEB1EA5-7E17-4A44-AF11-656DCA5E11BF}"/>
          </ac:cxnSpMkLst>
        </pc:cxnChg>
        <pc:cxnChg chg="del">
          <ac:chgData name="Lee Greenwood" userId="59f4df91-576b-4878-b261-4404c569241b" providerId="ADAL" clId="{0898170C-B8E0-4110-9D11-2C6FE410DE3E}" dt="2022-10-18T12:27:50.470" v="4" actId="478"/>
          <ac:cxnSpMkLst>
            <pc:docMk/>
            <pc:sldMk cId="2999257003" sldId="2146846438"/>
            <ac:cxnSpMk id="44" creationId="{9A15FFD5-2351-4D89-8411-C09C4A06CD00}"/>
          </ac:cxnSpMkLst>
        </pc:cxnChg>
      </pc:sldChg>
      <pc:sldChg chg="del">
        <pc:chgData name="Lee Greenwood" userId="59f4df91-576b-4878-b261-4404c569241b" providerId="ADAL" clId="{0898170C-B8E0-4110-9D11-2C6FE410DE3E}" dt="2022-10-18T12:27:08.932" v="0" actId="47"/>
        <pc:sldMkLst>
          <pc:docMk/>
          <pc:sldMk cId="399458472" sldId="2146846439"/>
        </pc:sldMkLst>
      </pc:sldChg>
      <pc:sldChg chg="delSp modSp add mod">
        <pc:chgData name="Lee Greenwood" userId="59f4df91-576b-4878-b261-4404c569241b" providerId="ADAL" clId="{0898170C-B8E0-4110-9D11-2C6FE410DE3E}" dt="2022-10-18T12:55:41.166" v="978" actId="1037"/>
        <pc:sldMkLst>
          <pc:docMk/>
          <pc:sldMk cId="1624935687" sldId="2146846439"/>
        </pc:sldMkLst>
        <pc:spChg chg="del">
          <ac:chgData name="Lee Greenwood" userId="59f4df91-576b-4878-b261-4404c569241b" providerId="ADAL" clId="{0898170C-B8E0-4110-9D11-2C6FE410DE3E}" dt="2022-10-18T12:46:36.942" v="788" actId="478"/>
          <ac:spMkLst>
            <pc:docMk/>
            <pc:sldMk cId="1624935687" sldId="2146846439"/>
            <ac:spMk id="6" creationId="{D50C4548-3E95-498D-BE7F-D4A2CD33AB17}"/>
          </ac:spMkLst>
        </pc:spChg>
        <pc:spChg chg="del mod">
          <ac:chgData name="Lee Greenwood" userId="59f4df91-576b-4878-b261-4404c569241b" providerId="ADAL" clId="{0898170C-B8E0-4110-9D11-2C6FE410DE3E}" dt="2022-10-18T12:46:34.840" v="786" actId="478"/>
          <ac:spMkLst>
            <pc:docMk/>
            <pc:sldMk cId="1624935687" sldId="2146846439"/>
            <ac:spMk id="11" creationId="{3A03F6DF-24DE-4825-80C6-A0F7A543BD7E}"/>
          </ac:spMkLst>
        </pc:spChg>
        <pc:spChg chg="del">
          <ac:chgData name="Lee Greenwood" userId="59f4df91-576b-4878-b261-4404c569241b" providerId="ADAL" clId="{0898170C-B8E0-4110-9D11-2C6FE410DE3E}" dt="2022-10-18T12:46:42.084" v="792" actId="478"/>
          <ac:spMkLst>
            <pc:docMk/>
            <pc:sldMk cId="1624935687" sldId="2146846439"/>
            <ac:spMk id="12" creationId="{A1B0BBAA-8A65-47FB-87A7-1ECF7D3C22F3}"/>
          </ac:spMkLst>
        </pc:spChg>
        <pc:spChg chg="del">
          <ac:chgData name="Lee Greenwood" userId="59f4df91-576b-4878-b261-4404c569241b" providerId="ADAL" clId="{0898170C-B8E0-4110-9D11-2C6FE410DE3E}" dt="2022-10-18T12:46:45.827" v="796" actId="478"/>
          <ac:spMkLst>
            <pc:docMk/>
            <pc:sldMk cId="1624935687" sldId="2146846439"/>
            <ac:spMk id="16" creationId="{0F06C2FF-DECA-4207-A4CF-16F49A6E0A8D}"/>
          </ac:spMkLst>
        </pc:spChg>
        <pc:spChg chg="mod">
          <ac:chgData name="Lee Greenwood" userId="59f4df91-576b-4878-b261-4404c569241b" providerId="ADAL" clId="{0898170C-B8E0-4110-9D11-2C6FE410DE3E}" dt="2022-10-18T12:47:01.927" v="927" actId="1037"/>
          <ac:spMkLst>
            <pc:docMk/>
            <pc:sldMk cId="1624935687" sldId="2146846439"/>
            <ac:spMk id="20" creationId="{05595F94-2443-4595-B4B5-A4BF4D79EA27}"/>
          </ac:spMkLst>
        </pc:spChg>
        <pc:spChg chg="mod">
          <ac:chgData name="Lee Greenwood" userId="59f4df91-576b-4878-b261-4404c569241b" providerId="ADAL" clId="{0898170C-B8E0-4110-9D11-2C6FE410DE3E}" dt="2022-10-18T12:55:41.166" v="978" actId="1037"/>
          <ac:spMkLst>
            <pc:docMk/>
            <pc:sldMk cId="1624935687" sldId="2146846439"/>
            <ac:spMk id="24" creationId="{88D410DB-ABCA-4246-ACED-448DA4785651}"/>
          </ac:spMkLst>
        </pc:spChg>
        <pc:spChg chg="del">
          <ac:chgData name="Lee Greenwood" userId="59f4df91-576b-4878-b261-4404c569241b" providerId="ADAL" clId="{0898170C-B8E0-4110-9D11-2C6FE410DE3E}" dt="2022-10-18T12:46:39.965" v="790" actId="478"/>
          <ac:spMkLst>
            <pc:docMk/>
            <pc:sldMk cId="1624935687" sldId="2146846439"/>
            <ac:spMk id="29" creationId="{AB056FF9-961C-4A9F-95EF-425CE7B47AA2}"/>
          </ac:spMkLst>
        </pc:spChg>
        <pc:spChg chg="del">
          <ac:chgData name="Lee Greenwood" userId="59f4df91-576b-4878-b261-4404c569241b" providerId="ADAL" clId="{0898170C-B8E0-4110-9D11-2C6FE410DE3E}" dt="2022-10-18T12:46:44.040" v="794" actId="478"/>
          <ac:spMkLst>
            <pc:docMk/>
            <pc:sldMk cId="1624935687" sldId="2146846439"/>
            <ac:spMk id="32" creationId="{46B7B63C-30E9-4281-A32B-7CFF15877187}"/>
          </ac:spMkLst>
        </pc:spChg>
        <pc:cxnChg chg="del">
          <ac:chgData name="Lee Greenwood" userId="59f4df91-576b-4878-b261-4404c569241b" providerId="ADAL" clId="{0898170C-B8E0-4110-9D11-2C6FE410DE3E}" dt="2022-10-18T12:46:37.613" v="789" actId="478"/>
          <ac:cxnSpMkLst>
            <pc:docMk/>
            <pc:sldMk cId="1624935687" sldId="2146846439"/>
            <ac:cxnSpMk id="5" creationId="{02DC8FC4-2041-4484-94EA-CDC25FEE490D}"/>
          </ac:cxnSpMkLst>
        </pc:cxnChg>
        <pc:cxnChg chg="del">
          <ac:chgData name="Lee Greenwood" userId="59f4df91-576b-4878-b261-4404c569241b" providerId="ADAL" clId="{0898170C-B8E0-4110-9D11-2C6FE410DE3E}" dt="2022-10-18T12:46:42.622" v="793" actId="478"/>
          <ac:cxnSpMkLst>
            <pc:docMk/>
            <pc:sldMk cId="1624935687" sldId="2146846439"/>
            <ac:cxnSpMk id="9" creationId="{52D9BAD3-BDB4-4F10-BC6C-B2AA5C4A6574}"/>
          </ac:cxnSpMkLst>
        </pc:cxnChg>
        <pc:cxnChg chg="del">
          <ac:chgData name="Lee Greenwood" userId="59f4df91-576b-4878-b261-4404c569241b" providerId="ADAL" clId="{0898170C-B8E0-4110-9D11-2C6FE410DE3E}" dt="2022-10-18T12:46:35.705" v="787" actId="478"/>
          <ac:cxnSpMkLst>
            <pc:docMk/>
            <pc:sldMk cId="1624935687" sldId="2146846439"/>
            <ac:cxnSpMk id="10" creationId="{2C369AAB-7D35-4B7B-B58A-9BBFE7DA2487}"/>
          </ac:cxnSpMkLst>
        </pc:cxnChg>
        <pc:cxnChg chg="mod">
          <ac:chgData name="Lee Greenwood" userId="59f4df91-576b-4878-b261-4404c569241b" providerId="ADAL" clId="{0898170C-B8E0-4110-9D11-2C6FE410DE3E}" dt="2022-10-18T12:47:01.927" v="927" actId="1037"/>
          <ac:cxnSpMkLst>
            <pc:docMk/>
            <pc:sldMk cId="1624935687" sldId="2146846439"/>
            <ac:cxnSpMk id="19" creationId="{3EA9F664-8254-47BB-B55C-B23C729D7E0F}"/>
          </ac:cxnSpMkLst>
        </pc:cxnChg>
        <pc:cxnChg chg="del">
          <ac:chgData name="Lee Greenwood" userId="59f4df91-576b-4878-b261-4404c569241b" providerId="ADAL" clId="{0898170C-B8E0-4110-9D11-2C6FE410DE3E}" dt="2022-10-18T12:46:46.877" v="797" actId="478"/>
          <ac:cxnSpMkLst>
            <pc:docMk/>
            <pc:sldMk cId="1624935687" sldId="2146846439"/>
            <ac:cxnSpMk id="21" creationId="{7A47DF58-42C6-443D-A027-2985D37BE0C6}"/>
          </ac:cxnSpMkLst>
        </pc:cxnChg>
        <pc:cxnChg chg="del">
          <ac:chgData name="Lee Greenwood" userId="59f4df91-576b-4878-b261-4404c569241b" providerId="ADAL" clId="{0898170C-B8E0-4110-9D11-2C6FE410DE3E}" dt="2022-10-18T12:46:40.897" v="791" actId="478"/>
          <ac:cxnSpMkLst>
            <pc:docMk/>
            <pc:sldMk cId="1624935687" sldId="2146846439"/>
            <ac:cxnSpMk id="28" creationId="{A15BD04C-E657-4DB1-98DC-8D3B2089533F}"/>
          </ac:cxnSpMkLst>
        </pc:cxnChg>
        <pc:cxnChg chg="del">
          <ac:chgData name="Lee Greenwood" userId="59f4df91-576b-4878-b261-4404c569241b" providerId="ADAL" clId="{0898170C-B8E0-4110-9D11-2C6FE410DE3E}" dt="2022-10-18T12:46:44.826" v="795" actId="478"/>
          <ac:cxnSpMkLst>
            <pc:docMk/>
            <pc:sldMk cId="1624935687" sldId="2146846439"/>
            <ac:cxnSpMk id="31" creationId="{7F52548A-D3DE-4AE8-85BA-BA7460C03B58}"/>
          </ac:cxnSpMkLst>
        </pc:cxnChg>
      </pc:sldChg>
      <pc:sldChg chg="del">
        <pc:chgData name="Lee Greenwood" userId="59f4df91-576b-4878-b261-4404c569241b" providerId="ADAL" clId="{0898170C-B8E0-4110-9D11-2C6FE410DE3E}" dt="2022-10-18T12:27:09.950" v="1" actId="47"/>
        <pc:sldMkLst>
          <pc:docMk/>
          <pc:sldMk cId="1251858930" sldId="2146846440"/>
        </pc:sldMkLst>
      </pc:sldChg>
      <pc:sldChg chg="addSp delSp modSp add mod">
        <pc:chgData name="Lee Greenwood" userId="59f4df91-576b-4878-b261-4404c569241b" providerId="ADAL" clId="{0898170C-B8E0-4110-9D11-2C6FE410DE3E}" dt="2022-10-18T12:56:57.119" v="1035" actId="1036"/>
        <pc:sldMkLst>
          <pc:docMk/>
          <pc:sldMk cId="1740465416" sldId="2146846440"/>
        </pc:sldMkLst>
        <pc:spChg chg="del">
          <ac:chgData name="Lee Greenwood" userId="59f4df91-576b-4878-b261-4404c569241b" providerId="ADAL" clId="{0898170C-B8E0-4110-9D11-2C6FE410DE3E}" dt="2022-10-18T12:55:07.430" v="964" actId="478"/>
          <ac:spMkLst>
            <pc:docMk/>
            <pc:sldMk cId="1740465416" sldId="2146846440"/>
            <ac:spMk id="11" creationId="{3A03F6DF-24DE-4825-80C6-A0F7A543BD7E}"/>
          </ac:spMkLst>
        </pc:spChg>
        <pc:spChg chg="add del mod">
          <ac:chgData name="Lee Greenwood" userId="59f4df91-576b-4878-b261-4404c569241b" providerId="ADAL" clId="{0898170C-B8E0-4110-9D11-2C6FE410DE3E}" dt="2022-10-18T12:56:32.702" v="1005" actId="478"/>
          <ac:spMkLst>
            <pc:docMk/>
            <pc:sldMk cId="1740465416" sldId="2146846440"/>
            <ac:spMk id="29" creationId="{D780749A-E674-44AF-B578-DDCDD7008368}"/>
          </ac:spMkLst>
        </pc:spChg>
        <pc:spChg chg="add del mod">
          <ac:chgData name="Lee Greenwood" userId="59f4df91-576b-4878-b261-4404c569241b" providerId="ADAL" clId="{0898170C-B8E0-4110-9D11-2C6FE410DE3E}" dt="2022-10-18T12:56:26.492" v="1004" actId="478"/>
          <ac:spMkLst>
            <pc:docMk/>
            <pc:sldMk cId="1740465416" sldId="2146846440"/>
            <ac:spMk id="31" creationId="{932E0239-AA46-4C21-B216-88ED91C46EC6}"/>
          </ac:spMkLst>
        </pc:spChg>
        <pc:spChg chg="add mod">
          <ac:chgData name="Lee Greenwood" userId="59f4df91-576b-4878-b261-4404c569241b" providerId="ADAL" clId="{0898170C-B8E0-4110-9D11-2C6FE410DE3E}" dt="2022-10-18T12:56:57.119" v="1035" actId="1036"/>
          <ac:spMkLst>
            <pc:docMk/>
            <pc:sldMk cId="1740465416" sldId="2146846440"/>
            <ac:spMk id="33" creationId="{1A4BA8C9-5CF2-449D-BDD1-2AFFF7974C8B}"/>
          </ac:spMkLst>
        </pc:spChg>
        <pc:spChg chg="mod">
          <ac:chgData name="Lee Greenwood" userId="59f4df91-576b-4878-b261-4404c569241b" providerId="ADAL" clId="{0898170C-B8E0-4110-9D11-2C6FE410DE3E}" dt="2022-10-18T12:56:00.820" v="995" actId="1036"/>
          <ac:spMkLst>
            <pc:docMk/>
            <pc:sldMk cId="1740465416" sldId="2146846440"/>
            <ac:spMk id="35" creationId="{CB97EF17-0B88-41F3-A314-323C16C66FAC}"/>
          </ac:spMkLst>
        </pc:spChg>
        <pc:spChg chg="del">
          <ac:chgData name="Lee Greenwood" userId="59f4df91-576b-4878-b261-4404c569241b" providerId="ADAL" clId="{0898170C-B8E0-4110-9D11-2C6FE410DE3E}" dt="2022-10-18T12:55:09.869" v="966" actId="478"/>
          <ac:spMkLst>
            <pc:docMk/>
            <pc:sldMk cId="1740465416" sldId="2146846440"/>
            <ac:spMk id="41" creationId="{7108FE14-A719-4EED-A744-36464E5F4581}"/>
          </ac:spMkLst>
        </pc:spChg>
        <pc:cxnChg chg="del">
          <ac:chgData name="Lee Greenwood" userId="59f4df91-576b-4878-b261-4404c569241b" providerId="ADAL" clId="{0898170C-B8E0-4110-9D11-2C6FE410DE3E}" dt="2022-10-18T12:55:08.227" v="965" actId="478"/>
          <ac:cxnSpMkLst>
            <pc:docMk/>
            <pc:sldMk cId="1740465416" sldId="2146846440"/>
            <ac:cxnSpMk id="10" creationId="{2C369AAB-7D35-4B7B-B58A-9BBFE7DA2487}"/>
          </ac:cxnSpMkLst>
        </pc:cxnChg>
        <pc:cxnChg chg="add del mod">
          <ac:chgData name="Lee Greenwood" userId="59f4df91-576b-4878-b261-4404c569241b" providerId="ADAL" clId="{0898170C-B8E0-4110-9D11-2C6FE410DE3E}" dt="2022-10-18T12:56:33.604" v="1006" actId="478"/>
          <ac:cxnSpMkLst>
            <pc:docMk/>
            <pc:sldMk cId="1740465416" sldId="2146846440"/>
            <ac:cxnSpMk id="28" creationId="{89238D97-D12D-4BC1-B420-61BB15C6650D}"/>
          </ac:cxnSpMkLst>
        </pc:cxnChg>
        <pc:cxnChg chg="add mod">
          <ac:chgData name="Lee Greenwood" userId="59f4df91-576b-4878-b261-4404c569241b" providerId="ADAL" clId="{0898170C-B8E0-4110-9D11-2C6FE410DE3E}" dt="2022-10-18T12:56:40.284" v="1007"/>
          <ac:cxnSpMkLst>
            <pc:docMk/>
            <pc:sldMk cId="1740465416" sldId="2146846440"/>
            <ac:cxnSpMk id="32" creationId="{F1755610-CD23-4409-9448-4280B6DC1B1A}"/>
          </ac:cxnSpMkLst>
        </pc:cxnChg>
        <pc:cxnChg chg="del">
          <ac:chgData name="Lee Greenwood" userId="59f4df91-576b-4878-b261-4404c569241b" providerId="ADAL" clId="{0898170C-B8E0-4110-9D11-2C6FE410DE3E}" dt="2022-10-18T12:55:10.554" v="967" actId="478"/>
          <ac:cxnSpMkLst>
            <pc:docMk/>
            <pc:sldMk cId="1740465416" sldId="2146846440"/>
            <ac:cxnSpMk id="40" creationId="{7CEB1EA5-7E17-4A44-AF11-656DCA5E11BF}"/>
          </ac:cxnSpMkLst>
        </pc:cxnChg>
        <pc:cxnChg chg="del">
          <ac:chgData name="Lee Greenwood" userId="59f4df91-576b-4878-b261-4404c569241b" providerId="ADAL" clId="{0898170C-B8E0-4110-9D11-2C6FE410DE3E}" dt="2022-10-18T12:55:24.809" v="969" actId="478"/>
          <ac:cxnSpMkLst>
            <pc:docMk/>
            <pc:sldMk cId="1740465416" sldId="2146846440"/>
            <ac:cxnSpMk id="44" creationId="{9A15FFD5-2351-4D89-8411-C09C4A06CD00}"/>
          </ac:cxnSpMkLst>
        </pc:cxnChg>
      </pc:sldChg>
      <pc:sldChg chg="addSp delSp modSp add del mod">
        <pc:chgData name="Lee Greenwood" userId="59f4df91-576b-4878-b261-4404c569241b" providerId="ADAL" clId="{0898170C-B8E0-4110-9D11-2C6FE410DE3E}" dt="2022-10-18T12:54:55.856" v="962" actId="47"/>
        <pc:sldMkLst>
          <pc:docMk/>
          <pc:sldMk cId="2091870493" sldId="2146846440"/>
        </pc:sldMkLst>
        <pc:spChg chg="del">
          <ac:chgData name="Lee Greenwood" userId="59f4df91-576b-4878-b261-4404c569241b" providerId="ADAL" clId="{0898170C-B8E0-4110-9D11-2C6FE410DE3E}" dt="2022-10-18T12:54:20.415" v="931" actId="478"/>
          <ac:spMkLst>
            <pc:docMk/>
            <pc:sldMk cId="2091870493" sldId="2146846440"/>
            <ac:spMk id="11" creationId="{3A03F6DF-24DE-4825-80C6-A0F7A543BD7E}"/>
          </ac:spMkLst>
        </pc:spChg>
        <pc:spChg chg="add mod">
          <ac:chgData name="Lee Greenwood" userId="59f4df91-576b-4878-b261-4404c569241b" providerId="ADAL" clId="{0898170C-B8E0-4110-9D11-2C6FE410DE3E}" dt="2022-10-18T12:54:30.128" v="935"/>
          <ac:spMkLst>
            <pc:docMk/>
            <pc:sldMk cId="2091870493" sldId="2146846440"/>
            <ac:spMk id="29" creationId="{7BAE91CC-28A7-4A6C-84E1-C520869684A3}"/>
          </ac:spMkLst>
        </pc:spChg>
        <pc:spChg chg="add mod">
          <ac:chgData name="Lee Greenwood" userId="59f4df91-576b-4878-b261-4404c569241b" providerId="ADAL" clId="{0898170C-B8E0-4110-9D11-2C6FE410DE3E}" dt="2022-10-18T12:54:30.128" v="935"/>
          <ac:spMkLst>
            <pc:docMk/>
            <pc:sldMk cId="2091870493" sldId="2146846440"/>
            <ac:spMk id="31" creationId="{74BDDE24-294C-4B21-8246-13A13E8A4A5D}"/>
          </ac:spMkLst>
        </pc:spChg>
        <pc:spChg chg="mod">
          <ac:chgData name="Lee Greenwood" userId="59f4df91-576b-4878-b261-4404c569241b" providerId="ADAL" clId="{0898170C-B8E0-4110-9D11-2C6FE410DE3E}" dt="2022-10-18T12:54:53.507" v="961" actId="1076"/>
          <ac:spMkLst>
            <pc:docMk/>
            <pc:sldMk cId="2091870493" sldId="2146846440"/>
            <ac:spMk id="35" creationId="{CB97EF17-0B88-41F3-A314-323C16C66FAC}"/>
          </ac:spMkLst>
        </pc:spChg>
        <pc:spChg chg="del">
          <ac:chgData name="Lee Greenwood" userId="59f4df91-576b-4878-b261-4404c569241b" providerId="ADAL" clId="{0898170C-B8E0-4110-9D11-2C6FE410DE3E}" dt="2022-10-18T12:54:22.415" v="933" actId="478"/>
          <ac:spMkLst>
            <pc:docMk/>
            <pc:sldMk cId="2091870493" sldId="2146846440"/>
            <ac:spMk id="41" creationId="{7108FE14-A719-4EED-A744-36464E5F4581}"/>
          </ac:spMkLst>
        </pc:spChg>
        <pc:spChg chg="del">
          <ac:chgData name="Lee Greenwood" userId="59f4df91-576b-4878-b261-4404c569241b" providerId="ADAL" clId="{0898170C-B8E0-4110-9D11-2C6FE410DE3E}" dt="2022-10-18T12:54:15.009" v="929" actId="478"/>
          <ac:spMkLst>
            <pc:docMk/>
            <pc:sldMk cId="2091870493" sldId="2146846440"/>
            <ac:spMk id="42" creationId="{3ECE157A-8A36-4678-A40A-D7CCE8D9C645}"/>
          </ac:spMkLst>
        </pc:spChg>
        <pc:cxnChg chg="del">
          <ac:chgData name="Lee Greenwood" userId="59f4df91-576b-4878-b261-4404c569241b" providerId="ADAL" clId="{0898170C-B8E0-4110-9D11-2C6FE410DE3E}" dt="2022-10-18T12:54:18.914" v="930" actId="478"/>
          <ac:cxnSpMkLst>
            <pc:docMk/>
            <pc:sldMk cId="2091870493" sldId="2146846440"/>
            <ac:cxnSpMk id="10" creationId="{2C369AAB-7D35-4B7B-B58A-9BBFE7DA2487}"/>
          </ac:cxnSpMkLst>
        </pc:cxnChg>
        <pc:cxnChg chg="add mod">
          <ac:chgData name="Lee Greenwood" userId="59f4df91-576b-4878-b261-4404c569241b" providerId="ADAL" clId="{0898170C-B8E0-4110-9D11-2C6FE410DE3E}" dt="2022-10-18T12:54:30.128" v="935"/>
          <ac:cxnSpMkLst>
            <pc:docMk/>
            <pc:sldMk cId="2091870493" sldId="2146846440"/>
            <ac:cxnSpMk id="28" creationId="{9C8F1A60-CD93-4745-BC57-F5401C97BA13}"/>
          </ac:cxnSpMkLst>
        </pc:cxnChg>
        <pc:cxnChg chg="del">
          <ac:chgData name="Lee Greenwood" userId="59f4df91-576b-4878-b261-4404c569241b" providerId="ADAL" clId="{0898170C-B8E0-4110-9D11-2C6FE410DE3E}" dt="2022-10-18T12:54:23.178" v="934" actId="478"/>
          <ac:cxnSpMkLst>
            <pc:docMk/>
            <pc:sldMk cId="2091870493" sldId="2146846440"/>
            <ac:cxnSpMk id="40" creationId="{7CEB1EA5-7E17-4A44-AF11-656DCA5E11BF}"/>
          </ac:cxnSpMkLst>
        </pc:cxnChg>
        <pc:cxnChg chg="del">
          <ac:chgData name="Lee Greenwood" userId="59f4df91-576b-4878-b261-4404c569241b" providerId="ADAL" clId="{0898170C-B8E0-4110-9D11-2C6FE410DE3E}" dt="2022-10-18T12:54:21.561" v="932" actId="478"/>
          <ac:cxnSpMkLst>
            <pc:docMk/>
            <pc:sldMk cId="2091870493" sldId="2146846440"/>
            <ac:cxnSpMk id="44" creationId="{9A15FFD5-2351-4D89-8411-C09C4A06CD00}"/>
          </ac:cxnSpMkLst>
        </pc:cxnChg>
      </pc:sldChg>
      <pc:sldChg chg="del">
        <pc:chgData name="Lee Greenwood" userId="59f4df91-576b-4878-b261-4404c569241b" providerId="ADAL" clId="{0898170C-B8E0-4110-9D11-2C6FE410DE3E}" dt="2022-10-18T12:27:10.819" v="2" actId="47"/>
        <pc:sldMkLst>
          <pc:docMk/>
          <pc:sldMk cId="2304946429" sldId="2146846441"/>
        </pc:sldMkLst>
      </pc:sldChg>
      <pc:sldChg chg="del">
        <pc:chgData name="Lee Greenwood" userId="59f4df91-576b-4878-b261-4404c569241b" providerId="ADAL" clId="{0898170C-B8E0-4110-9D11-2C6FE410DE3E}" dt="2022-10-18T12:27:11.598" v="3" actId="47"/>
        <pc:sldMkLst>
          <pc:docMk/>
          <pc:sldMk cId="3420761724" sldId="2146846442"/>
        </pc:sldMkLst>
      </pc:sldChg>
    </pc:docChg>
  </pc:docChgLst>
  <pc:docChgLst>
    <pc:chgData name="Lee Greenwood" userId="59f4df91-576b-4878-b261-4404c569241b" providerId="ADAL" clId="{F9A1F0FF-AAF2-4B41-B37A-3326D5FC02ED}"/>
    <pc:docChg chg="custSel addSld delSld modSld">
      <pc:chgData name="Lee Greenwood" userId="59f4df91-576b-4878-b261-4404c569241b" providerId="ADAL" clId="{F9A1F0FF-AAF2-4B41-B37A-3326D5FC02ED}" dt="2022-11-01T08:59:48.876" v="434" actId="20577"/>
      <pc:docMkLst>
        <pc:docMk/>
      </pc:docMkLst>
      <pc:sldChg chg="modSp mod">
        <pc:chgData name="Lee Greenwood" userId="59f4df91-576b-4878-b261-4404c569241b" providerId="ADAL" clId="{F9A1F0FF-AAF2-4B41-B37A-3326D5FC02ED}" dt="2022-10-18T15:28:34.159" v="104" actId="2711"/>
        <pc:sldMkLst>
          <pc:docMk/>
          <pc:sldMk cId="2999257003" sldId="2146846438"/>
        </pc:sldMkLst>
        <pc:spChg chg="mod">
          <ac:chgData name="Lee Greenwood" userId="59f4df91-576b-4878-b261-4404c569241b" providerId="ADAL" clId="{F9A1F0FF-AAF2-4B41-B37A-3326D5FC02ED}" dt="2022-10-18T15:28:34.159" v="104" actId="2711"/>
          <ac:spMkLst>
            <pc:docMk/>
            <pc:sldMk cId="2999257003" sldId="2146846438"/>
            <ac:spMk id="24" creationId="{88D410DB-ABCA-4246-ACED-448DA4785651}"/>
          </ac:spMkLst>
        </pc:spChg>
      </pc:sldChg>
      <pc:sldChg chg="add">
        <pc:chgData name="Lee Greenwood" userId="59f4df91-576b-4878-b261-4404c569241b" providerId="ADAL" clId="{F9A1F0FF-AAF2-4B41-B37A-3326D5FC02ED}" dt="2022-11-01T08:27:08.748" v="397"/>
        <pc:sldMkLst>
          <pc:docMk/>
          <pc:sldMk cId="399458472" sldId="2146846439"/>
        </pc:sldMkLst>
      </pc:sldChg>
      <pc:sldChg chg="del">
        <pc:chgData name="Lee Greenwood" userId="59f4df91-576b-4878-b261-4404c569241b" providerId="ADAL" clId="{F9A1F0FF-AAF2-4B41-B37A-3326D5FC02ED}" dt="2022-10-18T15:31:28.574" v="214" actId="47"/>
        <pc:sldMkLst>
          <pc:docMk/>
          <pc:sldMk cId="1624935687" sldId="2146846439"/>
        </pc:sldMkLst>
      </pc:sldChg>
      <pc:sldChg chg="addSp delSp modSp mod">
        <pc:chgData name="Lee Greenwood" userId="59f4df91-576b-4878-b261-4404c569241b" providerId="ADAL" clId="{F9A1F0FF-AAF2-4B41-B37A-3326D5FC02ED}" dt="2022-11-01T08:52:55.277" v="406" actId="20577"/>
        <pc:sldMkLst>
          <pc:docMk/>
          <pc:sldMk cId="1740465416" sldId="2146846440"/>
        </pc:sldMkLst>
        <pc:spChg chg="mod">
          <ac:chgData name="Lee Greenwood" userId="59f4df91-576b-4878-b261-4404c569241b" providerId="ADAL" clId="{F9A1F0FF-AAF2-4B41-B37A-3326D5FC02ED}" dt="2022-11-01T08:52:55.277" v="406" actId="20577"/>
          <ac:spMkLst>
            <pc:docMk/>
            <pc:sldMk cId="1740465416" sldId="2146846440"/>
            <ac:spMk id="2" creationId="{074E62DF-9973-4B73-ABCF-FD1CF787D6D1}"/>
          </ac:spMkLst>
        </pc:spChg>
        <pc:spChg chg="mod">
          <ac:chgData name="Lee Greenwood" userId="59f4df91-576b-4878-b261-4404c569241b" providerId="ADAL" clId="{F9A1F0FF-AAF2-4B41-B37A-3326D5FC02ED}" dt="2022-11-01T08:16:43.173" v="240" actId="1076"/>
          <ac:spMkLst>
            <pc:docMk/>
            <pc:sldMk cId="1740465416" sldId="2146846440"/>
            <ac:spMk id="15" creationId="{379D735A-9D6E-4397-83BC-0170B7020F86}"/>
          </ac:spMkLst>
        </pc:spChg>
        <pc:spChg chg="add mod">
          <ac:chgData name="Lee Greenwood" userId="59f4df91-576b-4878-b261-4404c569241b" providerId="ADAL" clId="{F9A1F0FF-AAF2-4B41-B37A-3326D5FC02ED}" dt="2022-11-01T08:18:44.226" v="286" actId="1076"/>
          <ac:spMkLst>
            <pc:docMk/>
            <pc:sldMk cId="1740465416" sldId="2146846440"/>
            <ac:spMk id="18" creationId="{813CBC71-554D-471B-B7F8-2BA6F3F57C45}"/>
          </ac:spMkLst>
        </pc:spChg>
        <pc:spChg chg="add del mod">
          <ac:chgData name="Lee Greenwood" userId="59f4df91-576b-4878-b261-4404c569241b" providerId="ADAL" clId="{F9A1F0FF-AAF2-4B41-B37A-3326D5FC02ED}" dt="2022-11-01T08:20:25.571" v="290" actId="478"/>
          <ac:spMkLst>
            <pc:docMk/>
            <pc:sldMk cId="1740465416" sldId="2146846440"/>
            <ac:spMk id="19" creationId="{0242E008-7962-4CF0-92AF-8D001C650DF3}"/>
          </ac:spMkLst>
        </pc:spChg>
        <pc:spChg chg="add mod">
          <ac:chgData name="Lee Greenwood" userId="59f4df91-576b-4878-b261-4404c569241b" providerId="ADAL" clId="{F9A1F0FF-AAF2-4B41-B37A-3326D5FC02ED}" dt="2022-11-01T08:24:26.638" v="391" actId="14100"/>
          <ac:spMkLst>
            <pc:docMk/>
            <pc:sldMk cId="1740465416" sldId="2146846440"/>
            <ac:spMk id="20" creationId="{CEE5DCCF-A326-468B-8C5A-255D925B3A91}"/>
          </ac:spMkLst>
        </pc:spChg>
        <pc:spChg chg="del">
          <ac:chgData name="Lee Greenwood" userId="59f4df91-576b-4878-b261-4404c569241b" providerId="ADAL" clId="{F9A1F0FF-AAF2-4B41-B37A-3326D5FC02ED}" dt="2022-10-18T15:26:14.745" v="5" actId="478"/>
          <ac:spMkLst>
            <pc:docMk/>
            <pc:sldMk cId="1740465416" sldId="2146846440"/>
            <ac:spMk id="21" creationId="{DC2F4259-E0C3-4BC5-A68E-EDF0ED94C4EC}"/>
          </ac:spMkLst>
        </pc:spChg>
        <pc:spChg chg="del">
          <ac:chgData name="Lee Greenwood" userId="59f4df91-576b-4878-b261-4404c569241b" providerId="ADAL" clId="{F9A1F0FF-AAF2-4B41-B37A-3326D5FC02ED}" dt="2022-10-18T15:26:24.353" v="9" actId="478"/>
          <ac:spMkLst>
            <pc:docMk/>
            <pc:sldMk cId="1740465416" sldId="2146846440"/>
            <ac:spMk id="22" creationId="{E8CD16EE-656E-4663-ACEA-47D631EA3D7A}"/>
          </ac:spMkLst>
        </pc:spChg>
        <pc:spChg chg="del mod">
          <ac:chgData name="Lee Greenwood" userId="59f4df91-576b-4878-b261-4404c569241b" providerId="ADAL" clId="{F9A1F0FF-AAF2-4B41-B37A-3326D5FC02ED}" dt="2022-10-18T15:29:29.038" v="151" actId="478"/>
          <ac:spMkLst>
            <pc:docMk/>
            <pc:sldMk cId="1740465416" sldId="2146846440"/>
            <ac:spMk id="23" creationId="{3920F0B5-2182-463F-85D2-27DAAFB37B2F}"/>
          </ac:spMkLst>
        </pc:spChg>
        <pc:spChg chg="add del mod">
          <ac:chgData name="Lee Greenwood" userId="59f4df91-576b-4878-b261-4404c569241b" providerId="ADAL" clId="{F9A1F0FF-AAF2-4B41-B37A-3326D5FC02ED}" dt="2022-11-01T08:16:51.722" v="241" actId="478"/>
          <ac:spMkLst>
            <pc:docMk/>
            <pc:sldMk cId="1740465416" sldId="2146846440"/>
            <ac:spMk id="24" creationId="{DC711878-577C-43C6-BFD1-B250496021EE}"/>
          </ac:spMkLst>
        </pc:spChg>
        <pc:spChg chg="del">
          <ac:chgData name="Lee Greenwood" userId="59f4df91-576b-4878-b261-4404c569241b" providerId="ADAL" clId="{F9A1F0FF-AAF2-4B41-B37A-3326D5FC02ED}" dt="2022-10-18T15:26:19.089" v="7" actId="478"/>
          <ac:spMkLst>
            <pc:docMk/>
            <pc:sldMk cId="1740465416" sldId="2146846440"/>
            <ac:spMk id="26" creationId="{03CD448F-8D01-439E-B680-48CCE86EEEC9}"/>
          </ac:spMkLst>
        </pc:spChg>
        <pc:spChg chg="del">
          <ac:chgData name="Lee Greenwood" userId="59f4df91-576b-4878-b261-4404c569241b" providerId="ADAL" clId="{F9A1F0FF-AAF2-4B41-B37A-3326D5FC02ED}" dt="2022-10-18T15:26:16.874" v="6" actId="478"/>
          <ac:spMkLst>
            <pc:docMk/>
            <pc:sldMk cId="1740465416" sldId="2146846440"/>
            <ac:spMk id="27" creationId="{13288BB4-0012-4FF2-97E5-17ECDB976F35}"/>
          </ac:spMkLst>
        </pc:spChg>
        <pc:spChg chg="add del mod">
          <ac:chgData name="Lee Greenwood" userId="59f4df91-576b-4878-b261-4404c569241b" providerId="ADAL" clId="{F9A1F0FF-AAF2-4B41-B37A-3326D5FC02ED}" dt="2022-11-01T08:17:50.270" v="243" actId="478"/>
          <ac:spMkLst>
            <pc:docMk/>
            <pc:sldMk cId="1740465416" sldId="2146846440"/>
            <ac:spMk id="28" creationId="{68A6B8ED-F753-45B1-B51E-FF7E1DB7E98F}"/>
          </ac:spMkLst>
        </pc:spChg>
        <pc:spChg chg="del">
          <ac:chgData name="Lee Greenwood" userId="59f4df91-576b-4878-b261-4404c569241b" providerId="ADAL" clId="{F9A1F0FF-AAF2-4B41-B37A-3326D5FC02ED}" dt="2022-10-18T15:25:47.142" v="1" actId="478"/>
          <ac:spMkLst>
            <pc:docMk/>
            <pc:sldMk cId="1740465416" sldId="2146846440"/>
            <ac:spMk id="34" creationId="{BD15656A-F387-483D-B384-59588706EA94}"/>
          </ac:spMkLst>
        </pc:spChg>
        <pc:spChg chg="mod">
          <ac:chgData name="Lee Greenwood" userId="59f4df91-576b-4878-b261-4404c569241b" providerId="ADAL" clId="{F9A1F0FF-AAF2-4B41-B37A-3326D5FC02ED}" dt="2022-11-01T08:18:00.047" v="245" actId="1076"/>
          <ac:spMkLst>
            <pc:docMk/>
            <pc:sldMk cId="1740465416" sldId="2146846440"/>
            <ac:spMk id="35" creationId="{CB97EF17-0B88-41F3-A314-323C16C66FAC}"/>
          </ac:spMkLst>
        </pc:spChg>
        <pc:spChg chg="mod">
          <ac:chgData name="Lee Greenwood" userId="59f4df91-576b-4878-b261-4404c569241b" providerId="ADAL" clId="{F9A1F0FF-AAF2-4B41-B37A-3326D5FC02ED}" dt="2022-11-01T08:18:04.355" v="247" actId="1076"/>
          <ac:spMkLst>
            <pc:docMk/>
            <pc:sldMk cId="1740465416" sldId="2146846440"/>
            <ac:spMk id="36" creationId="{5DBD262B-EF99-4FE1-A523-DA2212101D5C}"/>
          </ac:spMkLst>
        </pc:spChg>
        <pc:spChg chg="del">
          <ac:chgData name="Lee Greenwood" userId="59f4df91-576b-4878-b261-4404c569241b" providerId="ADAL" clId="{F9A1F0FF-AAF2-4B41-B37A-3326D5FC02ED}" dt="2022-10-18T15:26:06.925" v="2" actId="478"/>
          <ac:spMkLst>
            <pc:docMk/>
            <pc:sldMk cId="1740465416" sldId="2146846440"/>
            <ac:spMk id="37" creationId="{31BFF6BA-B255-48ED-A996-C2B933BD2B45}"/>
          </ac:spMkLst>
        </pc:spChg>
        <pc:spChg chg="del">
          <ac:chgData name="Lee Greenwood" userId="59f4df91-576b-4878-b261-4404c569241b" providerId="ADAL" clId="{F9A1F0FF-AAF2-4B41-B37A-3326D5FC02ED}" dt="2022-10-18T15:26:54.922" v="80" actId="478"/>
          <ac:spMkLst>
            <pc:docMk/>
            <pc:sldMk cId="1740465416" sldId="2146846440"/>
            <ac:spMk id="42" creationId="{3ECE157A-8A36-4678-A40A-D7CCE8D9C645}"/>
          </ac:spMkLst>
        </pc:spChg>
        <pc:cxnChg chg="add mod">
          <ac:chgData name="Lee Greenwood" userId="59f4df91-576b-4878-b261-4404c569241b" providerId="ADAL" clId="{F9A1F0FF-AAF2-4B41-B37A-3326D5FC02ED}" dt="2022-11-01T08:19:12.719" v="288" actId="692"/>
          <ac:cxnSpMkLst>
            <pc:docMk/>
            <pc:sldMk cId="1740465416" sldId="2146846440"/>
            <ac:cxnSpMk id="8" creationId="{26A44820-3289-48A1-965C-51489E077AA1}"/>
          </ac:cxnSpMkLst>
        </pc:cxnChg>
        <pc:cxnChg chg="mod">
          <ac:chgData name="Lee Greenwood" userId="59f4df91-576b-4878-b261-4404c569241b" providerId="ADAL" clId="{F9A1F0FF-AAF2-4B41-B37A-3326D5FC02ED}" dt="2022-11-01T08:17:53.862" v="244" actId="14100"/>
          <ac:cxnSpMkLst>
            <pc:docMk/>
            <pc:sldMk cId="1740465416" sldId="2146846440"/>
            <ac:cxnSpMk id="14" creationId="{383F4E77-E336-4DF0-85E0-0313B898DD02}"/>
          </ac:cxnSpMkLst>
        </pc:cxnChg>
        <pc:cxnChg chg="del">
          <ac:chgData name="Lee Greenwood" userId="59f4df91-576b-4878-b261-4404c569241b" providerId="ADAL" clId="{F9A1F0FF-AAF2-4B41-B37A-3326D5FC02ED}" dt="2022-10-18T15:30:10.097" v="171" actId="478"/>
          <ac:cxnSpMkLst>
            <pc:docMk/>
            <pc:sldMk cId="1740465416" sldId="2146846440"/>
            <ac:cxnSpMk id="18" creationId="{B378E232-16AA-4733-9BEB-8768F291FD38}"/>
          </ac:cxnSpMkLst>
        </pc:cxnChg>
        <pc:cxnChg chg="del">
          <ac:chgData name="Lee Greenwood" userId="59f4df91-576b-4878-b261-4404c569241b" providerId="ADAL" clId="{F9A1F0FF-AAF2-4B41-B37A-3326D5FC02ED}" dt="2022-10-18T15:26:20.946" v="8" actId="478"/>
          <ac:cxnSpMkLst>
            <pc:docMk/>
            <pc:sldMk cId="1740465416" sldId="2146846440"/>
            <ac:cxnSpMk id="25" creationId="{3A6ED972-BE0E-4F49-A903-3684A8A3843A}"/>
          </ac:cxnSpMkLst>
        </pc:cxnChg>
        <pc:cxnChg chg="del">
          <ac:chgData name="Lee Greenwood" userId="59f4df91-576b-4878-b261-4404c569241b" providerId="ADAL" clId="{F9A1F0FF-AAF2-4B41-B37A-3326D5FC02ED}" dt="2022-10-18T15:26:08.997" v="3" actId="478"/>
          <ac:cxnSpMkLst>
            <pc:docMk/>
            <pc:sldMk cId="1740465416" sldId="2146846440"/>
            <ac:cxnSpMk id="30" creationId="{4FB19905-CB4E-43EB-AE76-7B661501A32F}"/>
          </ac:cxnSpMkLst>
        </pc:cxnChg>
        <pc:cxnChg chg="mod">
          <ac:chgData name="Lee Greenwood" userId="59f4df91-576b-4878-b261-4404c569241b" providerId="ADAL" clId="{F9A1F0FF-AAF2-4B41-B37A-3326D5FC02ED}" dt="2022-11-01T08:16:54.679" v="242" actId="14100"/>
          <ac:cxnSpMkLst>
            <pc:docMk/>
            <pc:sldMk cId="1740465416" sldId="2146846440"/>
            <ac:cxnSpMk id="32" creationId="{F1755610-CD23-4409-9448-4280B6DC1B1A}"/>
          </ac:cxnSpMkLst>
        </pc:cxnChg>
        <pc:cxnChg chg="del">
          <ac:chgData name="Lee Greenwood" userId="59f4df91-576b-4878-b261-4404c569241b" providerId="ADAL" clId="{F9A1F0FF-AAF2-4B41-B37A-3326D5FC02ED}" dt="2022-10-18T15:26:11.054" v="4" actId="478"/>
          <ac:cxnSpMkLst>
            <pc:docMk/>
            <pc:sldMk cId="1740465416" sldId="2146846440"/>
            <ac:cxnSpMk id="38" creationId="{5AE63BC0-1F75-48BF-AF31-F05D768D3BD7}"/>
          </ac:cxnSpMkLst>
        </pc:cxnChg>
      </pc:sldChg>
      <pc:sldChg chg="addSp delSp modSp add mod">
        <pc:chgData name="Lee Greenwood" userId="59f4df91-576b-4878-b261-4404c569241b" providerId="ADAL" clId="{F9A1F0FF-AAF2-4B41-B37A-3326D5FC02ED}" dt="2022-11-01T08:53:03.815" v="408" actId="27636"/>
        <pc:sldMkLst>
          <pc:docMk/>
          <pc:sldMk cId="1251858930" sldId="2146846441"/>
        </pc:sldMkLst>
        <pc:spChg chg="mod">
          <ac:chgData name="Lee Greenwood" userId="59f4df91-576b-4878-b261-4404c569241b" providerId="ADAL" clId="{F9A1F0FF-AAF2-4B41-B37A-3326D5FC02ED}" dt="2022-11-01T08:53:03.815" v="408" actId="27636"/>
          <ac:spMkLst>
            <pc:docMk/>
            <pc:sldMk cId="1251858930" sldId="2146846441"/>
            <ac:spMk id="2" creationId="{074E62DF-9973-4B73-ABCF-FD1CF787D6D1}"/>
          </ac:spMkLst>
        </pc:spChg>
        <pc:spChg chg="del">
          <ac:chgData name="Lee Greenwood" userId="59f4df91-576b-4878-b261-4404c569241b" providerId="ADAL" clId="{F9A1F0FF-AAF2-4B41-B37A-3326D5FC02ED}" dt="2022-11-01T08:20:50.752" v="302" actId="478"/>
          <ac:spMkLst>
            <pc:docMk/>
            <pc:sldMk cId="1251858930" sldId="2146846441"/>
            <ac:spMk id="11" creationId="{3A03F6DF-24DE-4825-80C6-A0F7A543BD7E}"/>
          </ac:spMkLst>
        </pc:spChg>
        <pc:spChg chg="del">
          <ac:chgData name="Lee Greenwood" userId="59f4df91-576b-4878-b261-4404c569241b" providerId="ADAL" clId="{F9A1F0FF-AAF2-4B41-B37A-3326D5FC02ED}" dt="2022-11-01T08:21:16.897" v="306" actId="478"/>
          <ac:spMkLst>
            <pc:docMk/>
            <pc:sldMk cId="1251858930" sldId="2146846441"/>
            <ac:spMk id="20" creationId="{9F27A193-F1AC-45D0-8511-0CCAF0FFE03F}"/>
          </ac:spMkLst>
        </pc:spChg>
        <pc:spChg chg="add mod">
          <ac:chgData name="Lee Greenwood" userId="59f4df91-576b-4878-b261-4404c569241b" providerId="ADAL" clId="{F9A1F0FF-AAF2-4B41-B37A-3326D5FC02ED}" dt="2022-11-01T08:21:00.163" v="304"/>
          <ac:spMkLst>
            <pc:docMk/>
            <pc:sldMk cId="1251858930" sldId="2146846441"/>
            <ac:spMk id="25" creationId="{0B504B0A-66AD-4F90-85D7-D0B464DB05C0}"/>
          </ac:spMkLst>
        </pc:spChg>
        <pc:spChg chg="del">
          <ac:chgData name="Lee Greenwood" userId="59f4df91-576b-4878-b261-4404c569241b" providerId="ADAL" clId="{F9A1F0FF-AAF2-4B41-B37A-3326D5FC02ED}" dt="2022-11-01T08:20:42.950" v="300" actId="478"/>
          <ac:spMkLst>
            <pc:docMk/>
            <pc:sldMk cId="1251858930" sldId="2146846441"/>
            <ac:spMk id="29" creationId="{4D1D8C97-CFF4-460F-A2D3-E66DCE3DB623}"/>
          </ac:spMkLst>
        </pc:spChg>
        <pc:cxnChg chg="del">
          <ac:chgData name="Lee Greenwood" userId="59f4df91-576b-4878-b261-4404c569241b" providerId="ADAL" clId="{F9A1F0FF-AAF2-4B41-B37A-3326D5FC02ED}" dt="2022-11-01T08:20:52.869" v="303" actId="478"/>
          <ac:cxnSpMkLst>
            <pc:docMk/>
            <pc:sldMk cId="1251858930" sldId="2146846441"/>
            <ac:cxnSpMk id="10" creationId="{2C369AAB-7D35-4B7B-B58A-9BBFE7DA2487}"/>
          </ac:cxnSpMkLst>
        </pc:cxnChg>
        <pc:cxnChg chg="add mod">
          <ac:chgData name="Lee Greenwood" userId="59f4df91-576b-4878-b261-4404c569241b" providerId="ADAL" clId="{F9A1F0FF-AAF2-4B41-B37A-3326D5FC02ED}" dt="2022-11-01T08:21:00.163" v="304"/>
          <ac:cxnSpMkLst>
            <pc:docMk/>
            <pc:sldMk cId="1251858930" sldId="2146846441"/>
            <ac:cxnSpMk id="24" creationId="{E8A8900C-CF8D-4BDD-B5EA-7894BD6EE9D5}"/>
          </ac:cxnSpMkLst>
        </pc:cxnChg>
        <pc:cxnChg chg="del">
          <ac:chgData name="Lee Greenwood" userId="59f4df91-576b-4878-b261-4404c569241b" providerId="ADAL" clId="{F9A1F0FF-AAF2-4B41-B37A-3326D5FC02ED}" dt="2022-11-01T08:20:44.260" v="301" actId="478"/>
          <ac:cxnSpMkLst>
            <pc:docMk/>
            <pc:sldMk cId="1251858930" sldId="2146846441"/>
            <ac:cxnSpMk id="28" creationId="{0264E2A3-7F27-4BB6-BE29-AFD06BA0730A}"/>
          </ac:cxnSpMkLst>
        </pc:cxnChg>
        <pc:cxnChg chg="del">
          <ac:chgData name="Lee Greenwood" userId="59f4df91-576b-4878-b261-4404c569241b" providerId="ADAL" clId="{F9A1F0FF-AAF2-4B41-B37A-3326D5FC02ED}" dt="2022-11-01T08:21:04.934" v="305" actId="478"/>
          <ac:cxnSpMkLst>
            <pc:docMk/>
            <pc:sldMk cId="1251858930" sldId="2146846441"/>
            <ac:cxnSpMk id="32" creationId="{119FC7EC-6330-452C-8AA7-A883BD84409D}"/>
          </ac:cxnSpMkLst>
        </pc:cxnChg>
      </pc:sldChg>
      <pc:sldChg chg="add">
        <pc:chgData name="Lee Greenwood" userId="59f4df91-576b-4878-b261-4404c569241b" providerId="ADAL" clId="{F9A1F0FF-AAF2-4B41-B37A-3326D5FC02ED}" dt="2022-11-01T08:27:26.256" v="401"/>
        <pc:sldMkLst>
          <pc:docMk/>
          <pc:sldMk cId="3420761724" sldId="2146846442"/>
        </pc:sldMkLst>
      </pc:sldChg>
      <pc:sldChg chg="addSp delSp modSp add mod">
        <pc:chgData name="Lee Greenwood" userId="59f4df91-576b-4878-b261-4404c569241b" providerId="ADAL" clId="{F9A1F0FF-AAF2-4B41-B37A-3326D5FC02ED}" dt="2022-11-01T08:53:09.905" v="410" actId="27636"/>
        <pc:sldMkLst>
          <pc:docMk/>
          <pc:sldMk cId="1008968616" sldId="2146846443"/>
        </pc:sldMkLst>
        <pc:spChg chg="mod">
          <ac:chgData name="Lee Greenwood" userId="59f4df91-576b-4878-b261-4404c569241b" providerId="ADAL" clId="{F9A1F0FF-AAF2-4B41-B37A-3326D5FC02ED}" dt="2022-11-01T08:53:09.905" v="410" actId="27636"/>
          <ac:spMkLst>
            <pc:docMk/>
            <pc:sldMk cId="1008968616" sldId="2146846443"/>
            <ac:spMk id="2" creationId="{074E62DF-9973-4B73-ABCF-FD1CF787D6D1}"/>
          </ac:spMkLst>
        </pc:spChg>
        <pc:spChg chg="del">
          <ac:chgData name="Lee Greenwood" userId="59f4df91-576b-4878-b261-4404c569241b" providerId="ADAL" clId="{F9A1F0FF-AAF2-4B41-B37A-3326D5FC02ED}" dt="2022-11-01T08:21:46.360" v="310" actId="478"/>
          <ac:spMkLst>
            <pc:docMk/>
            <pc:sldMk cId="1008968616" sldId="2146846443"/>
            <ac:spMk id="11" creationId="{3A03F6DF-24DE-4825-80C6-A0F7A543BD7E}"/>
          </ac:spMkLst>
        </pc:spChg>
        <pc:spChg chg="del">
          <ac:chgData name="Lee Greenwood" userId="59f4df91-576b-4878-b261-4404c569241b" providerId="ADAL" clId="{F9A1F0FF-AAF2-4B41-B37A-3326D5FC02ED}" dt="2022-11-01T08:21:43.923" v="308" actId="478"/>
          <ac:spMkLst>
            <pc:docMk/>
            <pc:sldMk cId="1008968616" sldId="2146846443"/>
            <ac:spMk id="29" creationId="{4D1D8C97-CFF4-460F-A2D3-E66DCE3DB623}"/>
          </ac:spMkLst>
        </pc:spChg>
        <pc:spChg chg="del">
          <ac:chgData name="Lee Greenwood" userId="59f4df91-576b-4878-b261-4404c569241b" providerId="ADAL" clId="{F9A1F0FF-AAF2-4B41-B37A-3326D5FC02ED}" dt="2022-11-01T08:21:57.428" v="314" actId="478"/>
          <ac:spMkLst>
            <pc:docMk/>
            <pc:sldMk cId="1008968616" sldId="2146846443"/>
            <ac:spMk id="40" creationId="{AB56A709-5D5E-4239-8916-A0F1AF90CBC2}"/>
          </ac:spMkLst>
        </pc:spChg>
        <pc:spChg chg="add mod">
          <ac:chgData name="Lee Greenwood" userId="59f4df91-576b-4878-b261-4404c569241b" providerId="ADAL" clId="{F9A1F0FF-AAF2-4B41-B37A-3326D5FC02ED}" dt="2022-11-01T08:21:52.806" v="312"/>
          <ac:spMkLst>
            <pc:docMk/>
            <pc:sldMk cId="1008968616" sldId="2146846443"/>
            <ac:spMk id="41" creationId="{6A8E0F05-6FE3-4E11-8783-90726F54AFDB}"/>
          </ac:spMkLst>
        </pc:spChg>
        <pc:cxnChg chg="del">
          <ac:chgData name="Lee Greenwood" userId="59f4df91-576b-4878-b261-4404c569241b" providerId="ADAL" clId="{F9A1F0FF-AAF2-4B41-B37A-3326D5FC02ED}" dt="2022-11-01T08:21:47.413" v="311" actId="478"/>
          <ac:cxnSpMkLst>
            <pc:docMk/>
            <pc:sldMk cId="1008968616" sldId="2146846443"/>
            <ac:cxnSpMk id="10" creationId="{2C369AAB-7D35-4B7B-B58A-9BBFE7DA2487}"/>
          </ac:cxnSpMkLst>
        </pc:cxnChg>
        <pc:cxnChg chg="del">
          <ac:chgData name="Lee Greenwood" userId="59f4df91-576b-4878-b261-4404c569241b" providerId="ADAL" clId="{F9A1F0FF-AAF2-4B41-B37A-3326D5FC02ED}" dt="2022-11-01T08:21:45.071" v="309" actId="478"/>
          <ac:cxnSpMkLst>
            <pc:docMk/>
            <pc:sldMk cId="1008968616" sldId="2146846443"/>
            <ac:cxnSpMk id="28" creationId="{0264E2A3-7F27-4BB6-BE29-AFD06BA0730A}"/>
          </ac:cxnSpMkLst>
        </pc:cxnChg>
        <pc:cxnChg chg="add mod">
          <ac:chgData name="Lee Greenwood" userId="59f4df91-576b-4878-b261-4404c569241b" providerId="ADAL" clId="{F9A1F0FF-AAF2-4B41-B37A-3326D5FC02ED}" dt="2022-11-01T08:21:52.806" v="312"/>
          <ac:cxnSpMkLst>
            <pc:docMk/>
            <pc:sldMk cId="1008968616" sldId="2146846443"/>
            <ac:cxnSpMk id="31" creationId="{6BC7A655-1922-4AA1-B95B-91A9F116EE8E}"/>
          </ac:cxnSpMkLst>
        </pc:cxnChg>
        <pc:cxnChg chg="del">
          <ac:chgData name="Lee Greenwood" userId="59f4df91-576b-4878-b261-4404c569241b" providerId="ADAL" clId="{F9A1F0FF-AAF2-4B41-B37A-3326D5FC02ED}" dt="2022-11-01T08:21:55.087" v="313" actId="478"/>
          <ac:cxnSpMkLst>
            <pc:docMk/>
            <pc:sldMk cId="1008968616" sldId="2146846443"/>
            <ac:cxnSpMk id="32" creationId="{119FC7EC-6330-452C-8AA7-A883BD84409D}"/>
          </ac:cxnSpMkLst>
        </pc:cxnChg>
      </pc:sldChg>
      <pc:sldChg chg="addSp modSp add mod">
        <pc:chgData name="Lee Greenwood" userId="59f4df91-576b-4878-b261-4404c569241b" providerId="ADAL" clId="{F9A1F0FF-AAF2-4B41-B37A-3326D5FC02ED}" dt="2022-11-01T08:59:48.876" v="434" actId="20577"/>
        <pc:sldMkLst>
          <pc:docMk/>
          <pc:sldMk cId="3651918806" sldId="2146846444"/>
        </pc:sldMkLst>
        <pc:spChg chg="mod">
          <ac:chgData name="Lee Greenwood" userId="59f4df91-576b-4878-b261-4404c569241b" providerId="ADAL" clId="{F9A1F0FF-AAF2-4B41-B37A-3326D5FC02ED}" dt="2022-11-01T08:59:48.876" v="434" actId="20577"/>
          <ac:spMkLst>
            <pc:docMk/>
            <pc:sldMk cId="3651918806" sldId="2146846444"/>
            <ac:spMk id="2" creationId="{074E62DF-9973-4B73-ABCF-FD1CF787D6D1}"/>
          </ac:spMkLst>
        </pc:spChg>
        <pc:spChg chg="mod">
          <ac:chgData name="Lee Greenwood" userId="59f4df91-576b-4878-b261-4404c569241b" providerId="ADAL" clId="{F9A1F0FF-AAF2-4B41-B37A-3326D5FC02ED}" dt="2022-11-01T08:23:07.374" v="363" actId="1076"/>
          <ac:spMkLst>
            <pc:docMk/>
            <pc:sldMk cId="3651918806" sldId="2146846444"/>
            <ac:spMk id="15" creationId="{379D735A-9D6E-4397-83BC-0170B7020F86}"/>
          </ac:spMkLst>
        </pc:spChg>
        <pc:spChg chg="mod">
          <ac:chgData name="Lee Greenwood" userId="59f4df91-576b-4878-b261-4404c569241b" providerId="ADAL" clId="{F9A1F0FF-AAF2-4B41-B37A-3326D5FC02ED}" dt="2022-11-01T08:59:19.864" v="414" actId="113"/>
          <ac:spMkLst>
            <pc:docMk/>
            <pc:sldMk cId="3651918806" sldId="2146846444"/>
            <ac:spMk id="16" creationId="{5D1717E5-D73F-47CE-8038-030CF5A159CD}"/>
          </ac:spMkLst>
        </pc:spChg>
        <pc:spChg chg="add mod">
          <ac:chgData name="Lee Greenwood" userId="59f4df91-576b-4878-b261-4404c569241b" providerId="ADAL" clId="{F9A1F0FF-AAF2-4B41-B37A-3326D5FC02ED}" dt="2022-11-01T08:25:25.878" v="395"/>
          <ac:spMkLst>
            <pc:docMk/>
            <pc:sldMk cId="3651918806" sldId="2146846444"/>
            <ac:spMk id="17" creationId="{513A6E16-FBC0-4D75-8615-931B54AC8CD4}"/>
          </ac:spMkLst>
        </pc:spChg>
      </pc:sldChg>
      <pc:sldChg chg="add">
        <pc:chgData name="Lee Greenwood" userId="59f4df91-576b-4878-b261-4404c569241b" providerId="ADAL" clId="{F9A1F0FF-AAF2-4B41-B37A-3326D5FC02ED}" dt="2022-11-01T08:27:02.151" v="396"/>
        <pc:sldMkLst>
          <pc:docMk/>
          <pc:sldMk cId="2453740088" sldId="2146846445"/>
        </pc:sldMkLst>
      </pc:sldChg>
      <pc:sldChg chg="add">
        <pc:chgData name="Lee Greenwood" userId="59f4df91-576b-4878-b261-4404c569241b" providerId="ADAL" clId="{F9A1F0FF-AAF2-4B41-B37A-3326D5FC02ED}" dt="2022-11-01T08:27:13.250" v="398"/>
        <pc:sldMkLst>
          <pc:docMk/>
          <pc:sldMk cId="348091348" sldId="2146846446"/>
        </pc:sldMkLst>
      </pc:sldChg>
      <pc:sldChg chg="add">
        <pc:chgData name="Lee Greenwood" userId="59f4df91-576b-4878-b261-4404c569241b" providerId="ADAL" clId="{F9A1F0FF-AAF2-4B41-B37A-3326D5FC02ED}" dt="2022-11-01T08:27:17.478" v="399"/>
        <pc:sldMkLst>
          <pc:docMk/>
          <pc:sldMk cId="2624392906" sldId="2146846447"/>
        </pc:sldMkLst>
      </pc:sldChg>
      <pc:sldChg chg="add">
        <pc:chgData name="Lee Greenwood" userId="59f4df91-576b-4878-b261-4404c569241b" providerId="ADAL" clId="{F9A1F0FF-AAF2-4B41-B37A-3326D5FC02ED}" dt="2022-11-01T08:27:21.820" v="400"/>
        <pc:sldMkLst>
          <pc:docMk/>
          <pc:sldMk cId="2304946429" sldId="214684644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80FBE-12AB-4D07-B719-CE518D1336B2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F1634-60CF-4D05-BEA5-B3D036E057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36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03F8-FD84-4105-8DB4-9AC959D2D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8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03F8-FD84-4105-8DB4-9AC959D2D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23C7079-0737-4A89-9B6B-ABC439ECD9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6852" y="1147762"/>
            <a:ext cx="11026973" cy="53062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07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61433" y="836455"/>
            <a:ext cx="3846630" cy="444417"/>
          </a:xfrm>
        </p:spPr>
        <p:txBody>
          <a:bodyPr vert="horz" wrap="none" lIns="0" tIns="0" rIns="0" bIns="0" rtlCol="0" anchor="t" anchorCtr="0">
            <a:spAutoFit/>
          </a:bodyPr>
          <a:lstStyle>
            <a:lvl1pPr>
              <a:lnSpc>
                <a:spcPct val="100000"/>
              </a:lnSpc>
              <a:defRPr lang="en-US" dirty="0"/>
            </a:lvl1pPr>
          </a:lstStyle>
          <a:p>
            <a:pPr lvl="0">
              <a:lnSpc>
                <a:spcPts val="3413"/>
              </a:lnSpc>
            </a:pPr>
            <a:r>
              <a:rPr lang="en-GB"/>
              <a:t>Click here to add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2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CE4D-FFCB-45A8-BAE3-BE4CB65B0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B03D5-44C0-4B68-B227-06B812FAE2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4360124"/>
            <a:ext cx="10515599" cy="78603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 defTabSz="1219170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90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852" y="1071145"/>
            <a:ext cx="11055548" cy="5285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5586" y="6368683"/>
            <a:ext cx="7622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Presentation name/date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EE228470-1167-4503-8182-1984E80C2F8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C0FB4D-BAC0-45A5-8CF0-84F7048D939F}"/>
              </a:ext>
            </a:extLst>
          </p:cNvPr>
          <p:cNvSpPr/>
          <p:nvPr userDrawn="1"/>
        </p:nvSpPr>
        <p:spPr>
          <a:xfrm>
            <a:off x="0" y="1"/>
            <a:ext cx="12192000" cy="90017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lang="en-GB" sz="933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36E4A7-719E-43E3-B55E-04C3F35E66A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106" y="170975"/>
            <a:ext cx="975092" cy="5232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6852" y="99524"/>
            <a:ext cx="10280452" cy="666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Your title goes here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45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7" r:id="rId2"/>
    <p:sldLayoutId id="2147483711" r:id="rId3"/>
  </p:sldLayoutIdLst>
  <p:hf hdr="0" dt="0"/>
  <p:txStyles>
    <p:titleStyle>
      <a:lvl1pPr algn="l" defTabSz="1219170" rtl="0" eaLnBrk="1" latinLnBrk="0" hangingPunct="1">
        <a:spcBef>
          <a:spcPct val="0"/>
        </a:spcBef>
        <a:buNone/>
        <a:defRPr sz="2800" i="1" kern="1200" baseline="0">
          <a:solidFill>
            <a:schemeClr val="bg1"/>
          </a:solidFill>
          <a:latin typeface="Montserrat Black" panose="00000A00000000000000" pitchFamily="2" charset="0"/>
          <a:ea typeface="+mj-ea"/>
          <a:cs typeface="+mj-cs"/>
        </a:defRPr>
      </a:lvl1pPr>
    </p:titleStyle>
    <p:bodyStyle>
      <a:lvl1pPr marL="265113" indent="-265113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93688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69988" indent="-219075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701800" indent="-207963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328863" indent="-303213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B500835-407A-4D4C-A8E3-D5DBD5C2D8CC}"/>
              </a:ext>
            </a:extLst>
          </p:cNvPr>
          <p:cNvSpPr/>
          <p:nvPr userDrawn="1"/>
        </p:nvSpPr>
        <p:spPr>
          <a:xfrm>
            <a:off x="0" y="-31897"/>
            <a:ext cx="12192000" cy="4210492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lang="en-GB" sz="933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EF0B5C-15EC-4AE4-964C-A809D8CE1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33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defTabSz="121917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37F6D25-0695-42A4-965F-65CBAB75A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69981"/>
            <a:ext cx="10515600" cy="744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1219170">
              <a:spcBef>
                <a:spcPct val="0"/>
              </a:spcBef>
            </a:pPr>
            <a:r>
              <a:rPr lang="en-US"/>
              <a:t>Click to edit Master text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C357B7-0B73-4933-87A1-D38153D03A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106" y="170975"/>
            <a:ext cx="975092" cy="52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18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GB" sz="4400" i="1" kern="1200" baseline="0">
          <a:solidFill>
            <a:schemeClr val="bg1"/>
          </a:solidFill>
          <a:latin typeface="Montserrat Black" panose="00000A00000000000000" pitchFamily="2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400" i="0" kern="1200" baseline="0" dirty="0" smtClean="0">
          <a:solidFill>
            <a:schemeClr val="tx1">
              <a:lumMod val="75000"/>
            </a:schemeClr>
          </a:solidFill>
          <a:latin typeface="BG Flame" panose="02000504040000020004" pitchFamily="2" charset="0"/>
          <a:ea typeface="+mj-ea"/>
          <a:cs typeface="+mj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62DF-9973-4B73-ABCF-FD1CF787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Entry Criteria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484B95-34D8-4670-BCF9-FF7DBAE84025}"/>
              </a:ext>
            </a:extLst>
          </p:cNvPr>
          <p:cNvCxnSpPr>
            <a:cxnSpLocks/>
          </p:cNvCxnSpPr>
          <p:nvPr/>
        </p:nvCxnSpPr>
        <p:spPr>
          <a:xfrm>
            <a:off x="612577" y="3429000"/>
            <a:ext cx="102744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BECB87-6D89-4765-8761-8755E738E0D0}"/>
              </a:ext>
            </a:extLst>
          </p:cNvPr>
          <p:cNvCxnSpPr/>
          <p:nvPr/>
        </p:nvCxnSpPr>
        <p:spPr>
          <a:xfrm>
            <a:off x="612577" y="3069000"/>
            <a:ext cx="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C369AAB-7D35-4B7B-B58A-9BBFE7DA2487}"/>
              </a:ext>
            </a:extLst>
          </p:cNvPr>
          <p:cNvCxnSpPr>
            <a:cxnSpLocks/>
          </p:cNvCxnSpPr>
          <p:nvPr/>
        </p:nvCxnSpPr>
        <p:spPr>
          <a:xfrm rot="10800000">
            <a:off x="1981200" y="3069000"/>
            <a:ext cx="0" cy="72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03F6DF-24DE-4825-80C6-A0F7A543BD7E}"/>
              </a:ext>
            </a:extLst>
          </p:cNvPr>
          <p:cNvSpPr txBox="1"/>
          <p:nvPr/>
        </p:nvSpPr>
        <p:spPr>
          <a:xfrm>
            <a:off x="1209675" y="2609849"/>
            <a:ext cx="1581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MRA returned Vacant notice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15BD04C-E657-4DB1-98DC-8D3B2089533F}"/>
              </a:ext>
            </a:extLst>
          </p:cNvPr>
          <p:cNvCxnSpPr>
            <a:cxnSpLocks/>
          </p:cNvCxnSpPr>
          <p:nvPr/>
        </p:nvCxnSpPr>
        <p:spPr>
          <a:xfrm rot="10800000">
            <a:off x="5619750" y="3069000"/>
            <a:ext cx="0" cy="72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B056FF9-961C-4A9F-95EF-425CE7B47AA2}"/>
              </a:ext>
            </a:extLst>
          </p:cNvPr>
          <p:cNvSpPr txBox="1"/>
          <p:nvPr/>
        </p:nvSpPr>
        <p:spPr>
          <a:xfrm>
            <a:off x="4857455" y="2591783"/>
            <a:ext cx="1581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MRA returned Vacant notice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F52548A-D3DE-4AE8-85BA-BA7460C03B58}"/>
              </a:ext>
            </a:extLst>
          </p:cNvPr>
          <p:cNvCxnSpPr>
            <a:cxnSpLocks/>
          </p:cNvCxnSpPr>
          <p:nvPr/>
        </p:nvCxnSpPr>
        <p:spPr>
          <a:xfrm rot="10800000">
            <a:off x="7753350" y="3107100"/>
            <a:ext cx="0" cy="72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6B7B63C-30E9-4281-A32B-7CFF15877187}"/>
              </a:ext>
            </a:extLst>
          </p:cNvPr>
          <p:cNvSpPr txBox="1"/>
          <p:nvPr/>
        </p:nvSpPr>
        <p:spPr>
          <a:xfrm>
            <a:off x="6757987" y="2554338"/>
            <a:ext cx="2009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Request to CDSP to set Vacant Status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2DC8FC4-2041-4484-94EA-CDC25FEE490D}"/>
              </a:ext>
            </a:extLst>
          </p:cNvPr>
          <p:cNvCxnSpPr>
            <a:cxnSpLocks/>
          </p:cNvCxnSpPr>
          <p:nvPr/>
        </p:nvCxnSpPr>
        <p:spPr>
          <a:xfrm>
            <a:off x="2095500" y="3352800"/>
            <a:ext cx="348614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50C4548-3E95-498D-BE7F-D4A2CD33AB17}"/>
              </a:ext>
            </a:extLst>
          </p:cNvPr>
          <p:cNvSpPr txBox="1"/>
          <p:nvPr/>
        </p:nvSpPr>
        <p:spPr>
          <a:xfrm>
            <a:off x="2143125" y="3133070"/>
            <a:ext cx="34385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At least 3 months apart but no more than 9 months apart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2D9BAD3-BDB4-4F10-BC6C-B2AA5C4A6574}"/>
              </a:ext>
            </a:extLst>
          </p:cNvPr>
          <p:cNvCxnSpPr>
            <a:cxnSpLocks/>
          </p:cNvCxnSpPr>
          <p:nvPr/>
        </p:nvCxnSpPr>
        <p:spPr>
          <a:xfrm>
            <a:off x="5648027" y="3504940"/>
            <a:ext cx="207912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1B0BBAA-8A65-47FB-87A7-1ECF7D3C22F3}"/>
              </a:ext>
            </a:extLst>
          </p:cNvPr>
          <p:cNvSpPr txBox="1"/>
          <p:nvPr/>
        </p:nvSpPr>
        <p:spPr>
          <a:xfrm>
            <a:off x="5603081" y="3504940"/>
            <a:ext cx="2124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Within 3 months of the latest visit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EA9F664-8254-47BB-B55C-B23C729D7E0F}"/>
              </a:ext>
            </a:extLst>
          </p:cNvPr>
          <p:cNvCxnSpPr>
            <a:cxnSpLocks/>
          </p:cNvCxnSpPr>
          <p:nvPr/>
        </p:nvCxnSpPr>
        <p:spPr>
          <a:xfrm rot="10800000">
            <a:off x="102108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5595F94-2443-4595-B4B5-A4BF4D79EA27}"/>
              </a:ext>
            </a:extLst>
          </p:cNvPr>
          <p:cNvSpPr txBox="1"/>
          <p:nvPr/>
        </p:nvSpPr>
        <p:spPr>
          <a:xfrm>
            <a:off x="9205912" y="2293039"/>
            <a:ext cx="2009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Set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A47DF58-42C6-443D-A027-2985D37BE0C6}"/>
              </a:ext>
            </a:extLst>
          </p:cNvPr>
          <p:cNvCxnSpPr>
            <a:cxnSpLocks/>
          </p:cNvCxnSpPr>
          <p:nvPr/>
        </p:nvCxnSpPr>
        <p:spPr>
          <a:xfrm>
            <a:off x="7762874" y="3352800"/>
            <a:ext cx="244792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F06C2FF-DECA-4207-A4CF-16F49A6E0A8D}"/>
              </a:ext>
            </a:extLst>
          </p:cNvPr>
          <p:cNvSpPr txBox="1"/>
          <p:nvPr/>
        </p:nvSpPr>
        <p:spPr>
          <a:xfrm>
            <a:off x="7877175" y="3133069"/>
            <a:ext cx="2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Within XXX days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D410DB-ABCA-4246-ACED-448DA4785651}"/>
              </a:ext>
            </a:extLst>
          </p:cNvPr>
          <p:cNvSpPr txBox="1"/>
          <p:nvPr/>
        </p:nvSpPr>
        <p:spPr>
          <a:xfrm>
            <a:off x="8834437" y="4200035"/>
            <a:ext cx="27574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Settlement Performance Obligations, Commodity Costs, Daily Allocation and UIG ceases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99925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62DF-9973-4B73-ABCF-FD1CF787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Capacity Exit Criteria – Read or ONJOB Submitted (1)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484B95-34D8-4670-BCF9-FF7DBAE84025}"/>
              </a:ext>
            </a:extLst>
          </p:cNvPr>
          <p:cNvCxnSpPr>
            <a:cxnSpLocks/>
          </p:cNvCxnSpPr>
          <p:nvPr/>
        </p:nvCxnSpPr>
        <p:spPr>
          <a:xfrm>
            <a:off x="612577" y="3429000"/>
            <a:ext cx="959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BECB87-6D89-4765-8761-8755E738E0D0}"/>
              </a:ext>
            </a:extLst>
          </p:cNvPr>
          <p:cNvCxnSpPr/>
          <p:nvPr/>
        </p:nvCxnSpPr>
        <p:spPr>
          <a:xfrm>
            <a:off x="612577" y="3069000"/>
            <a:ext cx="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C369AAB-7D35-4B7B-B58A-9BBFE7DA2487}"/>
              </a:ext>
            </a:extLst>
          </p:cNvPr>
          <p:cNvCxnSpPr>
            <a:cxnSpLocks/>
          </p:cNvCxnSpPr>
          <p:nvPr/>
        </p:nvCxnSpPr>
        <p:spPr>
          <a:xfrm rot="10800000">
            <a:off x="1981200" y="3069000"/>
            <a:ext cx="0" cy="72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03F6DF-24DE-4825-80C6-A0F7A543BD7E}"/>
              </a:ext>
            </a:extLst>
          </p:cNvPr>
          <p:cNvSpPr txBox="1"/>
          <p:nvPr/>
        </p:nvSpPr>
        <p:spPr>
          <a:xfrm>
            <a:off x="1200150" y="2676524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of 1 Set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3F4E77-E336-4DF0-85E0-0313B898DD02}"/>
              </a:ext>
            </a:extLst>
          </p:cNvPr>
          <p:cNvCxnSpPr>
            <a:cxnSpLocks/>
          </p:cNvCxnSpPr>
          <p:nvPr/>
        </p:nvCxnSpPr>
        <p:spPr>
          <a:xfrm rot="10800000">
            <a:off x="40386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9D735A-9D6E-4397-83BC-0170B7020F86}"/>
              </a:ext>
            </a:extLst>
          </p:cNvPr>
          <p:cNvSpPr txBox="1"/>
          <p:nvPr/>
        </p:nvSpPr>
        <p:spPr>
          <a:xfrm>
            <a:off x="2983994" y="2226648"/>
            <a:ext cx="2121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Read or ONJOB Submitted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1717E5-D73F-47CE-8038-030CF5A159CD}"/>
              </a:ext>
            </a:extLst>
          </p:cNvPr>
          <p:cNvSpPr txBox="1"/>
          <p:nvPr/>
        </p:nvSpPr>
        <p:spPr>
          <a:xfrm>
            <a:off x="8129778" y="6088076"/>
            <a:ext cx="413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Read or ONJOB doesn’t have to be accepted, only submitted to UK Link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78E232-16AA-4733-9BEB-8768F291FD38}"/>
              </a:ext>
            </a:extLst>
          </p:cNvPr>
          <p:cNvCxnSpPr>
            <a:cxnSpLocks/>
          </p:cNvCxnSpPr>
          <p:nvPr/>
        </p:nvCxnSpPr>
        <p:spPr>
          <a:xfrm rot="10800000">
            <a:off x="102108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8CD16EE-656E-4663-ACEA-47D631EA3D7A}"/>
              </a:ext>
            </a:extLst>
          </p:cNvPr>
          <p:cNvSpPr txBox="1"/>
          <p:nvPr/>
        </p:nvSpPr>
        <p:spPr>
          <a:xfrm>
            <a:off x="9363075" y="4116525"/>
            <a:ext cx="1704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01</a:t>
            </a:r>
            <a:r>
              <a:rPr lang="en-GB" sz="1400" baseline="30000" dirty="0"/>
              <a:t>st</a:t>
            </a:r>
            <a:r>
              <a:rPr lang="en-GB" sz="1400" dirty="0"/>
              <a:t> of M2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20F0B5-2182-463F-85D2-27DAAFB37B2F}"/>
              </a:ext>
            </a:extLst>
          </p:cNvPr>
          <p:cNvSpPr txBox="1"/>
          <p:nvPr/>
        </p:nvSpPr>
        <p:spPr>
          <a:xfrm>
            <a:off x="2652326" y="4220349"/>
            <a:ext cx="2776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Before 15 Business Days of M1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A6ED972-BE0E-4F49-A903-3684A8A3843A}"/>
              </a:ext>
            </a:extLst>
          </p:cNvPr>
          <p:cNvCxnSpPr/>
          <p:nvPr/>
        </p:nvCxnSpPr>
        <p:spPr>
          <a:xfrm>
            <a:off x="8153400" y="342900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3CD448F-8D01-439E-B680-48CCE86EEEC9}"/>
              </a:ext>
            </a:extLst>
          </p:cNvPr>
          <p:cNvSpPr txBox="1"/>
          <p:nvPr/>
        </p:nvSpPr>
        <p:spPr>
          <a:xfrm>
            <a:off x="7143049" y="3848734"/>
            <a:ext cx="2059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15 Business Days of M1</a:t>
            </a:r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13288BB4-0012-4FF2-97E5-17ECDB976F35}"/>
              </a:ext>
            </a:extLst>
          </p:cNvPr>
          <p:cNvSpPr/>
          <p:nvPr/>
        </p:nvSpPr>
        <p:spPr>
          <a:xfrm rot="16200000">
            <a:off x="5872163" y="1372582"/>
            <a:ext cx="447674" cy="35194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FB19905-CB4E-43EB-AE76-7B661501A32F}"/>
              </a:ext>
            </a:extLst>
          </p:cNvPr>
          <p:cNvCxnSpPr>
            <a:cxnSpLocks/>
          </p:cNvCxnSpPr>
          <p:nvPr/>
        </p:nvCxnSpPr>
        <p:spPr>
          <a:xfrm flipH="1">
            <a:off x="6096000" y="2239877"/>
            <a:ext cx="3448050" cy="0"/>
          </a:xfrm>
          <a:prstGeom prst="line">
            <a:avLst/>
          </a:prstGeom>
          <a:ln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D15656A-F387-483D-B384-59588706EA94}"/>
              </a:ext>
            </a:extLst>
          </p:cNvPr>
          <p:cNvSpPr txBox="1"/>
          <p:nvPr/>
        </p:nvSpPr>
        <p:spPr>
          <a:xfrm>
            <a:off x="6809994" y="1078785"/>
            <a:ext cx="546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Vacant Status is removed when the AQ is updated</a:t>
            </a:r>
          </a:p>
        </p:txBody>
      </p:sp>
      <p:sp>
        <p:nvSpPr>
          <p:cNvPr id="35" name="Right Brace 34">
            <a:extLst>
              <a:ext uri="{FF2B5EF4-FFF2-40B4-BE49-F238E27FC236}">
                <a16:creationId xmlns:a16="http://schemas.microsoft.com/office/drawing/2014/main" id="{CB97EF17-0B88-41F3-A314-323C16C66FAC}"/>
              </a:ext>
            </a:extLst>
          </p:cNvPr>
          <p:cNvSpPr/>
          <p:nvPr/>
        </p:nvSpPr>
        <p:spPr>
          <a:xfrm rot="5400000" flipV="1">
            <a:off x="5093136" y="167093"/>
            <a:ext cx="646627" cy="96077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BD262B-EF99-4FE1-A523-DA2212101D5C}"/>
              </a:ext>
            </a:extLst>
          </p:cNvPr>
          <p:cNvSpPr txBox="1"/>
          <p:nvPr/>
        </p:nvSpPr>
        <p:spPr>
          <a:xfrm>
            <a:off x="4093842" y="5379273"/>
            <a:ext cx="267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Applied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E63BC0-1F75-48BF-AF31-F05D768D3BD7}"/>
              </a:ext>
            </a:extLst>
          </p:cNvPr>
          <p:cNvCxnSpPr>
            <a:cxnSpLocks/>
          </p:cNvCxnSpPr>
          <p:nvPr/>
        </p:nvCxnSpPr>
        <p:spPr>
          <a:xfrm>
            <a:off x="6102350" y="2236321"/>
            <a:ext cx="0" cy="26055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CEB1EA5-7E17-4A44-AF11-656DCA5E11BF}"/>
              </a:ext>
            </a:extLst>
          </p:cNvPr>
          <p:cNvCxnSpPr/>
          <p:nvPr/>
        </p:nvCxnSpPr>
        <p:spPr>
          <a:xfrm>
            <a:off x="612576" y="3356165"/>
            <a:ext cx="13686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108FE14-A719-4EED-A744-36464E5F4581}"/>
              </a:ext>
            </a:extLst>
          </p:cNvPr>
          <p:cNvSpPr txBox="1"/>
          <p:nvPr/>
        </p:nvSpPr>
        <p:spPr>
          <a:xfrm>
            <a:off x="615188" y="3131578"/>
            <a:ext cx="13686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Vacant Status &gt;12 Mths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A77371-6ADE-4E75-94FE-DA3C99169CAB}"/>
              </a:ext>
            </a:extLst>
          </p:cNvPr>
          <p:cNvCxnSpPr>
            <a:cxnSpLocks/>
          </p:cNvCxnSpPr>
          <p:nvPr/>
        </p:nvCxnSpPr>
        <p:spPr>
          <a:xfrm flipH="1" flipV="1">
            <a:off x="1981577" y="3984661"/>
            <a:ext cx="1" cy="203209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4974D75-7E2D-4BE8-ABB3-DF943D80999D}"/>
              </a:ext>
            </a:extLst>
          </p:cNvPr>
          <p:cNvSpPr txBox="1"/>
          <p:nvPr/>
        </p:nvSpPr>
        <p:spPr>
          <a:xfrm>
            <a:off x="9429752" y="1775295"/>
            <a:ext cx="1581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Returns to Pre-Vacant (CDSP) Values unless *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6DC74DA-0ABD-4C9A-93E2-01CFD0C06277}"/>
              </a:ext>
            </a:extLst>
          </p:cNvPr>
          <p:cNvSpPr txBox="1"/>
          <p:nvPr/>
        </p:nvSpPr>
        <p:spPr>
          <a:xfrm>
            <a:off x="4381878" y="2571276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*AQ Correction is submitted (Shipper)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78CF01-8174-4714-A7BC-095439528DCA}"/>
              </a:ext>
            </a:extLst>
          </p:cNvPr>
          <p:cNvSpPr txBox="1"/>
          <p:nvPr/>
        </p:nvSpPr>
        <p:spPr>
          <a:xfrm>
            <a:off x="274473" y="6016752"/>
            <a:ext cx="3432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highlight>
                  <a:srgbClr val="FFFF00"/>
                </a:highlight>
              </a:rPr>
              <a:t>AQ/SOQ of 1 is set using New Correction Code (Shipper) </a:t>
            </a:r>
          </a:p>
        </p:txBody>
      </p:sp>
    </p:spTree>
    <p:extLst>
      <p:ext uri="{BB962C8B-B14F-4D97-AF65-F5344CB8AC3E}">
        <p14:creationId xmlns:p14="http://schemas.microsoft.com/office/powerpoint/2010/main" val="2304946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62DF-9973-4B73-ABCF-FD1CF787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Capacity Exit Criteria – Read or ONJOB Submitted (2)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484B95-34D8-4670-BCF9-FF7DBAE84025}"/>
              </a:ext>
            </a:extLst>
          </p:cNvPr>
          <p:cNvCxnSpPr>
            <a:cxnSpLocks/>
          </p:cNvCxnSpPr>
          <p:nvPr/>
        </p:nvCxnSpPr>
        <p:spPr>
          <a:xfrm>
            <a:off x="612577" y="3429000"/>
            <a:ext cx="959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BECB87-6D89-4765-8761-8755E738E0D0}"/>
              </a:ext>
            </a:extLst>
          </p:cNvPr>
          <p:cNvCxnSpPr/>
          <p:nvPr/>
        </p:nvCxnSpPr>
        <p:spPr>
          <a:xfrm>
            <a:off x="612577" y="3069000"/>
            <a:ext cx="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C369AAB-7D35-4B7B-B58A-9BBFE7DA2487}"/>
              </a:ext>
            </a:extLst>
          </p:cNvPr>
          <p:cNvCxnSpPr>
            <a:cxnSpLocks/>
          </p:cNvCxnSpPr>
          <p:nvPr/>
        </p:nvCxnSpPr>
        <p:spPr>
          <a:xfrm rot="10800000">
            <a:off x="1981200" y="3069000"/>
            <a:ext cx="0" cy="72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03F6DF-24DE-4825-80C6-A0F7A543BD7E}"/>
              </a:ext>
            </a:extLst>
          </p:cNvPr>
          <p:cNvSpPr txBox="1"/>
          <p:nvPr/>
        </p:nvSpPr>
        <p:spPr>
          <a:xfrm>
            <a:off x="1200150" y="2676524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of 1 Set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3F4E77-E336-4DF0-85E0-0313B898DD02}"/>
              </a:ext>
            </a:extLst>
          </p:cNvPr>
          <p:cNvCxnSpPr>
            <a:cxnSpLocks/>
          </p:cNvCxnSpPr>
          <p:nvPr/>
        </p:nvCxnSpPr>
        <p:spPr>
          <a:xfrm rot="10800000">
            <a:off x="40386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78E232-16AA-4733-9BEB-8768F291FD38}"/>
              </a:ext>
            </a:extLst>
          </p:cNvPr>
          <p:cNvCxnSpPr>
            <a:cxnSpLocks/>
          </p:cNvCxnSpPr>
          <p:nvPr/>
        </p:nvCxnSpPr>
        <p:spPr>
          <a:xfrm rot="10800000">
            <a:off x="102108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8CD16EE-656E-4663-ACEA-47D631EA3D7A}"/>
              </a:ext>
            </a:extLst>
          </p:cNvPr>
          <p:cNvSpPr txBox="1"/>
          <p:nvPr/>
        </p:nvSpPr>
        <p:spPr>
          <a:xfrm>
            <a:off x="9363075" y="4116525"/>
            <a:ext cx="1704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</a:t>
            </a:r>
            <a:r>
              <a:rPr lang="en-GB" sz="1400" baseline="30000" dirty="0"/>
              <a:t>st</a:t>
            </a:r>
            <a:r>
              <a:rPr lang="en-GB" sz="1400" dirty="0"/>
              <a:t> of M3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20F0B5-2182-463F-85D2-27DAAFB37B2F}"/>
              </a:ext>
            </a:extLst>
          </p:cNvPr>
          <p:cNvSpPr txBox="1"/>
          <p:nvPr/>
        </p:nvSpPr>
        <p:spPr>
          <a:xfrm>
            <a:off x="2778917" y="4211205"/>
            <a:ext cx="2519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After 15 Business Days of M1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A6ED972-BE0E-4F49-A903-3684A8A3843A}"/>
              </a:ext>
            </a:extLst>
          </p:cNvPr>
          <p:cNvCxnSpPr/>
          <p:nvPr/>
        </p:nvCxnSpPr>
        <p:spPr>
          <a:xfrm>
            <a:off x="2987040" y="342900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3CD448F-8D01-439E-B680-48CCE86EEEC9}"/>
              </a:ext>
            </a:extLst>
          </p:cNvPr>
          <p:cNvSpPr txBox="1"/>
          <p:nvPr/>
        </p:nvSpPr>
        <p:spPr>
          <a:xfrm>
            <a:off x="1923924" y="3850028"/>
            <a:ext cx="215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15 Business Days of M1</a:t>
            </a:r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13288BB4-0012-4FF2-97E5-17ECDB976F35}"/>
              </a:ext>
            </a:extLst>
          </p:cNvPr>
          <p:cNvSpPr/>
          <p:nvPr/>
        </p:nvSpPr>
        <p:spPr>
          <a:xfrm rot="16200000">
            <a:off x="5872163" y="1372582"/>
            <a:ext cx="447674" cy="35194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FB19905-CB4E-43EB-AE76-7B661501A32F}"/>
              </a:ext>
            </a:extLst>
          </p:cNvPr>
          <p:cNvCxnSpPr>
            <a:cxnSpLocks/>
          </p:cNvCxnSpPr>
          <p:nvPr/>
        </p:nvCxnSpPr>
        <p:spPr>
          <a:xfrm flipH="1">
            <a:off x="6096000" y="2239877"/>
            <a:ext cx="3448050" cy="0"/>
          </a:xfrm>
          <a:prstGeom prst="line">
            <a:avLst/>
          </a:prstGeom>
          <a:ln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7CA5B99-8290-49C3-861D-84694043B19A}"/>
              </a:ext>
            </a:extLst>
          </p:cNvPr>
          <p:cNvCxnSpPr>
            <a:cxnSpLocks/>
          </p:cNvCxnSpPr>
          <p:nvPr/>
        </p:nvCxnSpPr>
        <p:spPr>
          <a:xfrm>
            <a:off x="6102350" y="2236321"/>
            <a:ext cx="0" cy="26055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D15656A-F387-483D-B384-59588706EA94}"/>
              </a:ext>
            </a:extLst>
          </p:cNvPr>
          <p:cNvSpPr txBox="1"/>
          <p:nvPr/>
        </p:nvSpPr>
        <p:spPr>
          <a:xfrm>
            <a:off x="6809994" y="1078785"/>
            <a:ext cx="546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Vacant Status is removed when the AQ is updated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5358EB2-AE22-45F9-AF74-C40FC1E9FC92}"/>
              </a:ext>
            </a:extLst>
          </p:cNvPr>
          <p:cNvCxnSpPr/>
          <p:nvPr/>
        </p:nvCxnSpPr>
        <p:spPr>
          <a:xfrm>
            <a:off x="6102096" y="344424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F88BD65-3E72-4EE2-844D-02A1C06092B6}"/>
              </a:ext>
            </a:extLst>
          </p:cNvPr>
          <p:cNvSpPr txBox="1"/>
          <p:nvPr/>
        </p:nvSpPr>
        <p:spPr>
          <a:xfrm>
            <a:off x="5319267" y="3846013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</a:t>
            </a:r>
            <a:r>
              <a:rPr lang="en-GB" sz="1400" baseline="30000" dirty="0"/>
              <a:t>st</a:t>
            </a:r>
            <a:r>
              <a:rPr lang="en-GB" sz="1400" dirty="0"/>
              <a:t> of M2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08FD92F-7CD8-426D-8E7C-714C700E4F58}"/>
              </a:ext>
            </a:extLst>
          </p:cNvPr>
          <p:cNvCxnSpPr/>
          <p:nvPr/>
        </p:nvCxnSpPr>
        <p:spPr>
          <a:xfrm>
            <a:off x="8159496" y="3435096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6ECD4BB-05C6-4C04-A571-9297FF97F961}"/>
              </a:ext>
            </a:extLst>
          </p:cNvPr>
          <p:cNvSpPr txBox="1"/>
          <p:nvPr/>
        </p:nvSpPr>
        <p:spPr>
          <a:xfrm>
            <a:off x="7111069" y="3864557"/>
            <a:ext cx="215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15 Business Days of M2</a:t>
            </a:r>
          </a:p>
        </p:txBody>
      </p:sp>
      <p:sp>
        <p:nvSpPr>
          <p:cNvPr id="40" name="Right Brace 39">
            <a:extLst>
              <a:ext uri="{FF2B5EF4-FFF2-40B4-BE49-F238E27FC236}">
                <a16:creationId xmlns:a16="http://schemas.microsoft.com/office/drawing/2014/main" id="{4C370C62-993C-4F34-AAA4-D381BA2C530A}"/>
              </a:ext>
            </a:extLst>
          </p:cNvPr>
          <p:cNvSpPr/>
          <p:nvPr/>
        </p:nvSpPr>
        <p:spPr>
          <a:xfrm rot="5400000" flipV="1">
            <a:off x="5093136" y="167093"/>
            <a:ext cx="646627" cy="96077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135730-4A79-43F6-9003-AB6E880BE2C1}"/>
              </a:ext>
            </a:extLst>
          </p:cNvPr>
          <p:cNvSpPr txBox="1"/>
          <p:nvPr/>
        </p:nvSpPr>
        <p:spPr>
          <a:xfrm>
            <a:off x="4093842" y="5379273"/>
            <a:ext cx="267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Applied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C0BDC4C-70C5-4167-B2B2-320515B23B5D}"/>
              </a:ext>
            </a:extLst>
          </p:cNvPr>
          <p:cNvCxnSpPr/>
          <p:nvPr/>
        </p:nvCxnSpPr>
        <p:spPr>
          <a:xfrm>
            <a:off x="612576" y="3356165"/>
            <a:ext cx="13686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7E9B40A-29F3-4848-A3A8-6DA78AA8AE2A}"/>
              </a:ext>
            </a:extLst>
          </p:cNvPr>
          <p:cNvSpPr txBox="1"/>
          <p:nvPr/>
        </p:nvSpPr>
        <p:spPr>
          <a:xfrm>
            <a:off x="615188" y="3131578"/>
            <a:ext cx="13686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Vacant Status &gt;12 Mths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3B68A51-5A8E-49FE-8ED0-C924AEB96D4B}"/>
              </a:ext>
            </a:extLst>
          </p:cNvPr>
          <p:cNvSpPr txBox="1"/>
          <p:nvPr/>
        </p:nvSpPr>
        <p:spPr>
          <a:xfrm>
            <a:off x="2983994" y="2226648"/>
            <a:ext cx="2121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Read or ONJOB Submitted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2B1DBC4-462D-4C6F-A68F-7B9D5D2795C6}"/>
              </a:ext>
            </a:extLst>
          </p:cNvPr>
          <p:cNvSpPr txBox="1"/>
          <p:nvPr/>
        </p:nvSpPr>
        <p:spPr>
          <a:xfrm>
            <a:off x="8129778" y="6088076"/>
            <a:ext cx="413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Read or ONJOB doesn’t have to be accepted, only submitted to UK Link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934909-76B7-4758-9BC2-88BF4A2131E9}"/>
              </a:ext>
            </a:extLst>
          </p:cNvPr>
          <p:cNvCxnSpPr>
            <a:cxnSpLocks/>
          </p:cNvCxnSpPr>
          <p:nvPr/>
        </p:nvCxnSpPr>
        <p:spPr>
          <a:xfrm flipH="1" flipV="1">
            <a:off x="1981577" y="3984661"/>
            <a:ext cx="1" cy="203209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933C916-5825-413D-86CA-1916D274CDDA}"/>
              </a:ext>
            </a:extLst>
          </p:cNvPr>
          <p:cNvSpPr txBox="1"/>
          <p:nvPr/>
        </p:nvSpPr>
        <p:spPr>
          <a:xfrm>
            <a:off x="9429752" y="1775295"/>
            <a:ext cx="1581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Returns to Pre-Vacant (CDSP) Values unless *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0997420-C46A-4F05-B76F-DDEB548C4B65}"/>
              </a:ext>
            </a:extLst>
          </p:cNvPr>
          <p:cNvSpPr txBox="1"/>
          <p:nvPr/>
        </p:nvSpPr>
        <p:spPr>
          <a:xfrm>
            <a:off x="4381878" y="2571276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*AQ Correction is submitted (Shipper)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E95E532-92EB-4EA3-8D8F-07491995E488}"/>
              </a:ext>
            </a:extLst>
          </p:cNvPr>
          <p:cNvSpPr txBox="1"/>
          <p:nvPr/>
        </p:nvSpPr>
        <p:spPr>
          <a:xfrm>
            <a:off x="274473" y="6016752"/>
            <a:ext cx="3432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highlight>
                  <a:srgbClr val="FFFF00"/>
                </a:highlight>
              </a:rPr>
              <a:t>AQ/SOQ of 1 is set using New Correction Code (Shipper) </a:t>
            </a:r>
          </a:p>
        </p:txBody>
      </p:sp>
    </p:spTree>
    <p:extLst>
      <p:ext uri="{BB962C8B-B14F-4D97-AF65-F5344CB8AC3E}">
        <p14:creationId xmlns:p14="http://schemas.microsoft.com/office/powerpoint/2010/main" val="342076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62DF-9973-4B73-ABCF-FD1CF787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Settlement and Commodity Exit Criteria – CoS or </a:t>
            </a:r>
            <a:r>
              <a:rPr lang="en-GB" dirty="0" err="1"/>
              <a:t>SoLR</a:t>
            </a:r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484B95-34D8-4670-BCF9-FF7DBAE84025}"/>
              </a:ext>
            </a:extLst>
          </p:cNvPr>
          <p:cNvCxnSpPr>
            <a:cxnSpLocks/>
          </p:cNvCxnSpPr>
          <p:nvPr/>
        </p:nvCxnSpPr>
        <p:spPr>
          <a:xfrm>
            <a:off x="612577" y="3429000"/>
            <a:ext cx="959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BECB87-6D89-4765-8761-8755E738E0D0}"/>
              </a:ext>
            </a:extLst>
          </p:cNvPr>
          <p:cNvCxnSpPr/>
          <p:nvPr/>
        </p:nvCxnSpPr>
        <p:spPr>
          <a:xfrm>
            <a:off x="612577" y="3069000"/>
            <a:ext cx="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3F4E77-E336-4DF0-85E0-0313B898DD02}"/>
              </a:ext>
            </a:extLst>
          </p:cNvPr>
          <p:cNvCxnSpPr>
            <a:cxnSpLocks/>
          </p:cNvCxnSpPr>
          <p:nvPr/>
        </p:nvCxnSpPr>
        <p:spPr>
          <a:xfrm flipV="1">
            <a:off x="6096000" y="2495550"/>
            <a:ext cx="0" cy="933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9D735A-9D6E-4397-83BC-0170B7020F86}"/>
              </a:ext>
            </a:extLst>
          </p:cNvPr>
          <p:cNvSpPr txBox="1"/>
          <p:nvPr/>
        </p:nvSpPr>
        <p:spPr>
          <a:xfrm>
            <a:off x="5429251" y="2121197"/>
            <a:ext cx="136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CoS or </a:t>
            </a:r>
            <a:r>
              <a:rPr lang="en-GB" sz="1400" dirty="0" err="1"/>
              <a:t>SoLR</a:t>
            </a:r>
            <a:endParaRPr lang="en-GB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1717E5-D73F-47CE-8038-030CF5A159CD}"/>
              </a:ext>
            </a:extLst>
          </p:cNvPr>
          <p:cNvSpPr txBox="1"/>
          <p:nvPr/>
        </p:nvSpPr>
        <p:spPr>
          <a:xfrm>
            <a:off x="8129778" y="6088076"/>
            <a:ext cx="41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CoS – Change of Supplier or Shipper</a:t>
            </a:r>
          </a:p>
        </p:txBody>
      </p:sp>
      <p:sp>
        <p:nvSpPr>
          <p:cNvPr id="35" name="Right Brace 34">
            <a:extLst>
              <a:ext uri="{FF2B5EF4-FFF2-40B4-BE49-F238E27FC236}">
                <a16:creationId xmlns:a16="http://schemas.microsoft.com/office/drawing/2014/main" id="{CB97EF17-0B88-41F3-A314-323C16C66FAC}"/>
              </a:ext>
            </a:extLst>
          </p:cNvPr>
          <p:cNvSpPr/>
          <p:nvPr/>
        </p:nvSpPr>
        <p:spPr>
          <a:xfrm rot="5400000" flipV="1">
            <a:off x="3729574" y="1770844"/>
            <a:ext cx="646627" cy="41147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BD262B-EF99-4FE1-A523-DA2212101D5C}"/>
              </a:ext>
            </a:extLst>
          </p:cNvPr>
          <p:cNvSpPr txBox="1"/>
          <p:nvPr/>
        </p:nvSpPr>
        <p:spPr>
          <a:xfrm>
            <a:off x="2741640" y="4247633"/>
            <a:ext cx="267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Applied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1755610-CD23-4409-9448-4280B6DC1B1A}"/>
              </a:ext>
            </a:extLst>
          </p:cNvPr>
          <p:cNvCxnSpPr>
            <a:cxnSpLocks/>
          </p:cNvCxnSpPr>
          <p:nvPr/>
        </p:nvCxnSpPr>
        <p:spPr>
          <a:xfrm flipV="1">
            <a:off x="1981200" y="306900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A4BA8C9-5CF2-449D-BDD1-2AFFF7974C8B}"/>
              </a:ext>
            </a:extLst>
          </p:cNvPr>
          <p:cNvSpPr txBox="1"/>
          <p:nvPr/>
        </p:nvSpPr>
        <p:spPr>
          <a:xfrm>
            <a:off x="1153283" y="2715927"/>
            <a:ext cx="1676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Set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6A44820-3289-48A1-965C-51489E077AA1}"/>
              </a:ext>
            </a:extLst>
          </p:cNvPr>
          <p:cNvCxnSpPr/>
          <p:nvPr/>
        </p:nvCxnSpPr>
        <p:spPr>
          <a:xfrm>
            <a:off x="6096000" y="3952875"/>
            <a:ext cx="0" cy="838200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13CBC71-554D-471B-B7F8-2BA6F3F57C45}"/>
              </a:ext>
            </a:extLst>
          </p:cNvPr>
          <p:cNvSpPr txBox="1"/>
          <p:nvPr/>
        </p:nvSpPr>
        <p:spPr>
          <a:xfrm>
            <a:off x="5000625" y="4910691"/>
            <a:ext cx="2190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Removed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E5DCCF-A326-468B-8C5A-255D925B3A91}"/>
              </a:ext>
            </a:extLst>
          </p:cNvPr>
          <p:cNvSpPr txBox="1"/>
          <p:nvPr/>
        </p:nvSpPr>
        <p:spPr>
          <a:xfrm>
            <a:off x="6315075" y="1078785"/>
            <a:ext cx="5963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Vacant Status is removed when the Exit Criteria is met</a:t>
            </a:r>
          </a:p>
        </p:txBody>
      </p:sp>
    </p:spTree>
    <p:extLst>
      <p:ext uri="{BB962C8B-B14F-4D97-AF65-F5344CB8AC3E}">
        <p14:creationId xmlns:p14="http://schemas.microsoft.com/office/powerpoint/2010/main" val="174046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62DF-9973-4B73-ABCF-FD1CF787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Settlement and Commodity Exit Criteria – AQ Correction (part 1)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484B95-34D8-4670-BCF9-FF7DBAE84025}"/>
              </a:ext>
            </a:extLst>
          </p:cNvPr>
          <p:cNvCxnSpPr>
            <a:cxnSpLocks/>
          </p:cNvCxnSpPr>
          <p:nvPr/>
        </p:nvCxnSpPr>
        <p:spPr>
          <a:xfrm>
            <a:off x="612577" y="3429000"/>
            <a:ext cx="959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BECB87-6D89-4765-8761-8755E738E0D0}"/>
              </a:ext>
            </a:extLst>
          </p:cNvPr>
          <p:cNvCxnSpPr/>
          <p:nvPr/>
        </p:nvCxnSpPr>
        <p:spPr>
          <a:xfrm>
            <a:off x="612577" y="3069000"/>
            <a:ext cx="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3F4E77-E336-4DF0-85E0-0313B898DD02}"/>
              </a:ext>
            </a:extLst>
          </p:cNvPr>
          <p:cNvCxnSpPr>
            <a:cxnSpLocks/>
          </p:cNvCxnSpPr>
          <p:nvPr/>
        </p:nvCxnSpPr>
        <p:spPr>
          <a:xfrm rot="10800000">
            <a:off x="40386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78E232-16AA-4733-9BEB-8768F291FD38}"/>
              </a:ext>
            </a:extLst>
          </p:cNvPr>
          <p:cNvCxnSpPr>
            <a:cxnSpLocks/>
          </p:cNvCxnSpPr>
          <p:nvPr/>
        </p:nvCxnSpPr>
        <p:spPr>
          <a:xfrm rot="10800000">
            <a:off x="102108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C2F4259-E0C3-4BC5-A68E-EDF0ED94C4EC}"/>
              </a:ext>
            </a:extLst>
          </p:cNvPr>
          <p:cNvSpPr txBox="1"/>
          <p:nvPr/>
        </p:nvSpPr>
        <p:spPr>
          <a:xfrm>
            <a:off x="9429750" y="2109166"/>
            <a:ext cx="1581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moves to new values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CD16EE-656E-4663-ACEA-47D631EA3D7A}"/>
              </a:ext>
            </a:extLst>
          </p:cNvPr>
          <p:cNvSpPr txBox="1"/>
          <p:nvPr/>
        </p:nvSpPr>
        <p:spPr>
          <a:xfrm>
            <a:off x="9363075" y="4116525"/>
            <a:ext cx="1704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01</a:t>
            </a:r>
            <a:r>
              <a:rPr lang="en-GB" sz="1400" baseline="30000" dirty="0"/>
              <a:t>st</a:t>
            </a:r>
            <a:r>
              <a:rPr lang="en-GB" sz="1400" dirty="0"/>
              <a:t> of M2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20F0B5-2182-463F-85D2-27DAAFB37B2F}"/>
              </a:ext>
            </a:extLst>
          </p:cNvPr>
          <p:cNvSpPr txBox="1"/>
          <p:nvPr/>
        </p:nvSpPr>
        <p:spPr>
          <a:xfrm>
            <a:off x="2697954" y="4211509"/>
            <a:ext cx="2681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Before 15 Business Days of M1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15656A-F387-483D-B384-59588706EA94}"/>
              </a:ext>
            </a:extLst>
          </p:cNvPr>
          <p:cNvSpPr txBox="1"/>
          <p:nvPr/>
        </p:nvSpPr>
        <p:spPr>
          <a:xfrm>
            <a:off x="6809994" y="1078785"/>
            <a:ext cx="546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Vacant Status is removed when the AQ is updated</a:t>
            </a:r>
          </a:p>
        </p:txBody>
      </p:sp>
      <p:sp>
        <p:nvSpPr>
          <p:cNvPr id="35" name="Right Brace 34">
            <a:extLst>
              <a:ext uri="{FF2B5EF4-FFF2-40B4-BE49-F238E27FC236}">
                <a16:creationId xmlns:a16="http://schemas.microsoft.com/office/drawing/2014/main" id="{CB97EF17-0B88-41F3-A314-323C16C66FAC}"/>
              </a:ext>
            </a:extLst>
          </p:cNvPr>
          <p:cNvSpPr/>
          <p:nvPr/>
        </p:nvSpPr>
        <p:spPr>
          <a:xfrm rot="5400000" flipV="1">
            <a:off x="5093136" y="167093"/>
            <a:ext cx="646627" cy="96077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BD262B-EF99-4FE1-A523-DA2212101D5C}"/>
              </a:ext>
            </a:extLst>
          </p:cNvPr>
          <p:cNvSpPr txBox="1"/>
          <p:nvPr/>
        </p:nvSpPr>
        <p:spPr>
          <a:xfrm>
            <a:off x="4093842" y="5379273"/>
            <a:ext cx="267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Applied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BFF6BA-B255-48ED-A996-C2B933BD2B45}"/>
              </a:ext>
            </a:extLst>
          </p:cNvPr>
          <p:cNvSpPr txBox="1"/>
          <p:nvPr/>
        </p:nvSpPr>
        <p:spPr>
          <a:xfrm>
            <a:off x="2324478" y="2262219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 Correction is submitted (Shipper)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A8900C-CF8D-4BDD-B5EA-7894BD6EE9D5}"/>
              </a:ext>
            </a:extLst>
          </p:cNvPr>
          <p:cNvCxnSpPr>
            <a:cxnSpLocks/>
          </p:cNvCxnSpPr>
          <p:nvPr/>
        </p:nvCxnSpPr>
        <p:spPr>
          <a:xfrm flipV="1">
            <a:off x="1981200" y="306900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B504B0A-66AD-4F90-85D7-D0B464DB05C0}"/>
              </a:ext>
            </a:extLst>
          </p:cNvPr>
          <p:cNvSpPr txBox="1"/>
          <p:nvPr/>
        </p:nvSpPr>
        <p:spPr>
          <a:xfrm>
            <a:off x="1153283" y="2715927"/>
            <a:ext cx="1676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Set</a:t>
            </a:r>
          </a:p>
        </p:txBody>
      </p:sp>
    </p:spTree>
    <p:extLst>
      <p:ext uri="{BB962C8B-B14F-4D97-AF65-F5344CB8AC3E}">
        <p14:creationId xmlns:p14="http://schemas.microsoft.com/office/powerpoint/2010/main" val="125185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62DF-9973-4B73-ABCF-FD1CF787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Settlement and Commodity Exit Criteria – AQ Correction (part 2)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484B95-34D8-4670-BCF9-FF7DBAE84025}"/>
              </a:ext>
            </a:extLst>
          </p:cNvPr>
          <p:cNvCxnSpPr>
            <a:cxnSpLocks/>
          </p:cNvCxnSpPr>
          <p:nvPr/>
        </p:nvCxnSpPr>
        <p:spPr>
          <a:xfrm>
            <a:off x="612577" y="3429000"/>
            <a:ext cx="959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BECB87-6D89-4765-8761-8755E738E0D0}"/>
              </a:ext>
            </a:extLst>
          </p:cNvPr>
          <p:cNvCxnSpPr/>
          <p:nvPr/>
        </p:nvCxnSpPr>
        <p:spPr>
          <a:xfrm>
            <a:off x="612577" y="3069000"/>
            <a:ext cx="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3F4E77-E336-4DF0-85E0-0313B898DD02}"/>
              </a:ext>
            </a:extLst>
          </p:cNvPr>
          <p:cNvCxnSpPr>
            <a:cxnSpLocks/>
          </p:cNvCxnSpPr>
          <p:nvPr/>
        </p:nvCxnSpPr>
        <p:spPr>
          <a:xfrm rot="10800000">
            <a:off x="40386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78E232-16AA-4733-9BEB-8768F291FD38}"/>
              </a:ext>
            </a:extLst>
          </p:cNvPr>
          <p:cNvCxnSpPr>
            <a:cxnSpLocks/>
          </p:cNvCxnSpPr>
          <p:nvPr/>
        </p:nvCxnSpPr>
        <p:spPr>
          <a:xfrm rot="10800000">
            <a:off x="102108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C2F4259-E0C3-4BC5-A68E-EDF0ED94C4EC}"/>
              </a:ext>
            </a:extLst>
          </p:cNvPr>
          <p:cNvSpPr txBox="1"/>
          <p:nvPr/>
        </p:nvSpPr>
        <p:spPr>
          <a:xfrm>
            <a:off x="9429750" y="2109166"/>
            <a:ext cx="1581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moves to new values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CD16EE-656E-4663-ACEA-47D631EA3D7A}"/>
              </a:ext>
            </a:extLst>
          </p:cNvPr>
          <p:cNvSpPr txBox="1"/>
          <p:nvPr/>
        </p:nvSpPr>
        <p:spPr>
          <a:xfrm>
            <a:off x="9363075" y="4116525"/>
            <a:ext cx="1704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01</a:t>
            </a:r>
            <a:r>
              <a:rPr lang="en-GB" sz="1400" baseline="30000" dirty="0"/>
              <a:t>st</a:t>
            </a:r>
            <a:r>
              <a:rPr lang="en-GB" sz="1400" dirty="0"/>
              <a:t> of M3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20F0B5-2182-463F-85D2-27DAAFB37B2F}"/>
              </a:ext>
            </a:extLst>
          </p:cNvPr>
          <p:cNvSpPr txBox="1"/>
          <p:nvPr/>
        </p:nvSpPr>
        <p:spPr>
          <a:xfrm>
            <a:off x="2697954" y="4211509"/>
            <a:ext cx="2681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 After 15 Business Days of M1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15656A-F387-483D-B384-59588706EA94}"/>
              </a:ext>
            </a:extLst>
          </p:cNvPr>
          <p:cNvSpPr txBox="1"/>
          <p:nvPr/>
        </p:nvSpPr>
        <p:spPr>
          <a:xfrm>
            <a:off x="6809994" y="1078785"/>
            <a:ext cx="546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Vacant Status is removed when the AQ is updated</a:t>
            </a:r>
          </a:p>
        </p:txBody>
      </p:sp>
      <p:sp>
        <p:nvSpPr>
          <p:cNvPr id="35" name="Right Brace 34">
            <a:extLst>
              <a:ext uri="{FF2B5EF4-FFF2-40B4-BE49-F238E27FC236}">
                <a16:creationId xmlns:a16="http://schemas.microsoft.com/office/drawing/2014/main" id="{CB97EF17-0B88-41F3-A314-323C16C66FAC}"/>
              </a:ext>
            </a:extLst>
          </p:cNvPr>
          <p:cNvSpPr/>
          <p:nvPr/>
        </p:nvSpPr>
        <p:spPr>
          <a:xfrm rot="5400000" flipV="1">
            <a:off x="5093136" y="167093"/>
            <a:ext cx="646627" cy="96077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BD262B-EF99-4FE1-A523-DA2212101D5C}"/>
              </a:ext>
            </a:extLst>
          </p:cNvPr>
          <p:cNvSpPr txBox="1"/>
          <p:nvPr/>
        </p:nvSpPr>
        <p:spPr>
          <a:xfrm>
            <a:off x="4093842" y="5379273"/>
            <a:ext cx="267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Applied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BFF6BA-B255-48ED-A996-C2B933BD2B45}"/>
              </a:ext>
            </a:extLst>
          </p:cNvPr>
          <p:cNvSpPr txBox="1"/>
          <p:nvPr/>
        </p:nvSpPr>
        <p:spPr>
          <a:xfrm>
            <a:off x="2324478" y="2262219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 Correction is submitted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CDC4F68-5B80-4F3A-82DD-D3DB71C7FC2A}"/>
              </a:ext>
            </a:extLst>
          </p:cNvPr>
          <p:cNvCxnSpPr/>
          <p:nvPr/>
        </p:nvCxnSpPr>
        <p:spPr>
          <a:xfrm>
            <a:off x="2987040" y="342900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B0F8328-CA07-4421-B7BA-40F147643A0B}"/>
              </a:ext>
            </a:extLst>
          </p:cNvPr>
          <p:cNvSpPr txBox="1"/>
          <p:nvPr/>
        </p:nvSpPr>
        <p:spPr>
          <a:xfrm>
            <a:off x="1926429" y="3791720"/>
            <a:ext cx="2119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15 Business Days of M1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66A7FD5A-09FE-4541-AD6C-FE944E10215A}"/>
              </a:ext>
            </a:extLst>
          </p:cNvPr>
          <p:cNvSpPr/>
          <p:nvPr/>
        </p:nvSpPr>
        <p:spPr>
          <a:xfrm rot="16200000">
            <a:off x="5757404" y="1244931"/>
            <a:ext cx="434784" cy="37619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E4524D1-E0E8-444B-ADF7-042268B680D2}"/>
              </a:ext>
            </a:extLst>
          </p:cNvPr>
          <p:cNvCxnSpPr/>
          <p:nvPr/>
        </p:nvCxnSpPr>
        <p:spPr>
          <a:xfrm>
            <a:off x="6102096" y="344424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E03EB85-13DE-4BD5-9756-7B0726E7544B}"/>
              </a:ext>
            </a:extLst>
          </p:cNvPr>
          <p:cNvSpPr txBox="1"/>
          <p:nvPr/>
        </p:nvSpPr>
        <p:spPr>
          <a:xfrm>
            <a:off x="5319267" y="3846013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</a:t>
            </a:r>
            <a:r>
              <a:rPr lang="en-GB" sz="1400" baseline="30000" dirty="0"/>
              <a:t>st</a:t>
            </a:r>
            <a:r>
              <a:rPr lang="en-GB" sz="1400" dirty="0"/>
              <a:t> of M2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EC666B0-77E0-488D-8A84-E08F03F9F77C}"/>
              </a:ext>
            </a:extLst>
          </p:cNvPr>
          <p:cNvCxnSpPr/>
          <p:nvPr/>
        </p:nvCxnSpPr>
        <p:spPr>
          <a:xfrm>
            <a:off x="8159496" y="3435096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B7B67A0-FFD1-4BF0-AD6F-412438F4B779}"/>
              </a:ext>
            </a:extLst>
          </p:cNvPr>
          <p:cNvSpPr txBox="1"/>
          <p:nvPr/>
        </p:nvSpPr>
        <p:spPr>
          <a:xfrm>
            <a:off x="7376667" y="3836869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15</a:t>
            </a:r>
            <a:r>
              <a:rPr lang="en-GB" sz="1400" baseline="30000" dirty="0"/>
              <a:t>th</a:t>
            </a:r>
            <a:r>
              <a:rPr lang="en-GB" sz="1400" dirty="0"/>
              <a:t> of M2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9C048C-B87B-4991-B804-561A55923527}"/>
              </a:ext>
            </a:extLst>
          </p:cNvPr>
          <p:cNvSpPr txBox="1"/>
          <p:nvPr/>
        </p:nvSpPr>
        <p:spPr>
          <a:xfrm>
            <a:off x="4381878" y="2571276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*AQ Correction is submitted (Shipper)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BC7A655-1922-4AA1-B95B-91A9F116EE8E}"/>
              </a:ext>
            </a:extLst>
          </p:cNvPr>
          <p:cNvCxnSpPr>
            <a:cxnSpLocks/>
          </p:cNvCxnSpPr>
          <p:nvPr/>
        </p:nvCxnSpPr>
        <p:spPr>
          <a:xfrm flipV="1">
            <a:off x="1981200" y="306900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A8E0F05-6FE3-4E11-8783-90726F54AFDB}"/>
              </a:ext>
            </a:extLst>
          </p:cNvPr>
          <p:cNvSpPr txBox="1"/>
          <p:nvPr/>
        </p:nvSpPr>
        <p:spPr>
          <a:xfrm>
            <a:off x="1153283" y="2715927"/>
            <a:ext cx="1676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Set</a:t>
            </a:r>
          </a:p>
        </p:txBody>
      </p:sp>
    </p:spTree>
    <p:extLst>
      <p:ext uri="{BB962C8B-B14F-4D97-AF65-F5344CB8AC3E}">
        <p14:creationId xmlns:p14="http://schemas.microsoft.com/office/powerpoint/2010/main" val="1008968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62DF-9973-4B73-ABCF-FD1CF787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Settlement and Commodity Exit Criteria – Read </a:t>
            </a:r>
            <a:r>
              <a:rPr lang="en-GB"/>
              <a:t>or ONJOB</a:t>
            </a:r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484B95-34D8-4670-BCF9-FF7DBAE84025}"/>
              </a:ext>
            </a:extLst>
          </p:cNvPr>
          <p:cNvCxnSpPr>
            <a:cxnSpLocks/>
          </p:cNvCxnSpPr>
          <p:nvPr/>
        </p:nvCxnSpPr>
        <p:spPr>
          <a:xfrm>
            <a:off x="612577" y="3429000"/>
            <a:ext cx="959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BECB87-6D89-4765-8761-8755E738E0D0}"/>
              </a:ext>
            </a:extLst>
          </p:cNvPr>
          <p:cNvCxnSpPr/>
          <p:nvPr/>
        </p:nvCxnSpPr>
        <p:spPr>
          <a:xfrm>
            <a:off x="612577" y="3069000"/>
            <a:ext cx="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3F4E77-E336-4DF0-85E0-0313B898DD02}"/>
              </a:ext>
            </a:extLst>
          </p:cNvPr>
          <p:cNvCxnSpPr>
            <a:cxnSpLocks/>
          </p:cNvCxnSpPr>
          <p:nvPr/>
        </p:nvCxnSpPr>
        <p:spPr>
          <a:xfrm flipV="1">
            <a:off x="6096000" y="2495550"/>
            <a:ext cx="0" cy="933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9D735A-9D6E-4397-83BC-0170B7020F86}"/>
              </a:ext>
            </a:extLst>
          </p:cNvPr>
          <p:cNvSpPr txBox="1"/>
          <p:nvPr/>
        </p:nvSpPr>
        <p:spPr>
          <a:xfrm>
            <a:off x="4929187" y="2123149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Read or ONJOB Submitted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1717E5-D73F-47CE-8038-030CF5A159CD}"/>
              </a:ext>
            </a:extLst>
          </p:cNvPr>
          <p:cNvSpPr txBox="1"/>
          <p:nvPr/>
        </p:nvSpPr>
        <p:spPr>
          <a:xfrm>
            <a:off x="5962650" y="5977602"/>
            <a:ext cx="6034278" cy="682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trigger is the Read or ONJOB being submitted to the CDSP, regardless of it being accepted and processed centrally.</a:t>
            </a:r>
            <a:endParaRPr lang="en-GB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ight Brace 34">
            <a:extLst>
              <a:ext uri="{FF2B5EF4-FFF2-40B4-BE49-F238E27FC236}">
                <a16:creationId xmlns:a16="http://schemas.microsoft.com/office/drawing/2014/main" id="{CB97EF17-0B88-41F3-A314-323C16C66FAC}"/>
              </a:ext>
            </a:extLst>
          </p:cNvPr>
          <p:cNvSpPr/>
          <p:nvPr/>
        </p:nvSpPr>
        <p:spPr>
          <a:xfrm rot="5400000" flipV="1">
            <a:off x="3729574" y="1770844"/>
            <a:ext cx="646627" cy="41147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BD262B-EF99-4FE1-A523-DA2212101D5C}"/>
              </a:ext>
            </a:extLst>
          </p:cNvPr>
          <p:cNvSpPr txBox="1"/>
          <p:nvPr/>
        </p:nvSpPr>
        <p:spPr>
          <a:xfrm>
            <a:off x="2741640" y="4247633"/>
            <a:ext cx="267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Applied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1755610-CD23-4409-9448-4280B6DC1B1A}"/>
              </a:ext>
            </a:extLst>
          </p:cNvPr>
          <p:cNvCxnSpPr>
            <a:cxnSpLocks/>
          </p:cNvCxnSpPr>
          <p:nvPr/>
        </p:nvCxnSpPr>
        <p:spPr>
          <a:xfrm flipV="1">
            <a:off x="1981200" y="306900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A4BA8C9-5CF2-449D-BDD1-2AFFF7974C8B}"/>
              </a:ext>
            </a:extLst>
          </p:cNvPr>
          <p:cNvSpPr txBox="1"/>
          <p:nvPr/>
        </p:nvSpPr>
        <p:spPr>
          <a:xfrm>
            <a:off x="1153283" y="2715927"/>
            <a:ext cx="1676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Set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6A44820-3289-48A1-965C-51489E077AA1}"/>
              </a:ext>
            </a:extLst>
          </p:cNvPr>
          <p:cNvCxnSpPr/>
          <p:nvPr/>
        </p:nvCxnSpPr>
        <p:spPr>
          <a:xfrm>
            <a:off x="6096000" y="3952875"/>
            <a:ext cx="0" cy="838200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13CBC71-554D-471B-B7F8-2BA6F3F57C45}"/>
              </a:ext>
            </a:extLst>
          </p:cNvPr>
          <p:cNvSpPr txBox="1"/>
          <p:nvPr/>
        </p:nvSpPr>
        <p:spPr>
          <a:xfrm>
            <a:off x="5000625" y="4910691"/>
            <a:ext cx="2190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Removed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3A6E16-FBC0-4D75-8615-931B54AC8CD4}"/>
              </a:ext>
            </a:extLst>
          </p:cNvPr>
          <p:cNvSpPr txBox="1"/>
          <p:nvPr/>
        </p:nvSpPr>
        <p:spPr>
          <a:xfrm>
            <a:off x="6315075" y="1078785"/>
            <a:ext cx="5963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Vacant Status is removed when the Exit Criteria is met</a:t>
            </a:r>
          </a:p>
        </p:txBody>
      </p:sp>
    </p:spTree>
    <p:extLst>
      <p:ext uri="{BB962C8B-B14F-4D97-AF65-F5344CB8AC3E}">
        <p14:creationId xmlns:p14="http://schemas.microsoft.com/office/powerpoint/2010/main" val="365191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62DF-9973-4B73-ABCF-FD1CF787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Capacity Exit Criteria – CoS or </a:t>
            </a:r>
            <a:r>
              <a:rPr lang="en-GB" dirty="0" err="1"/>
              <a:t>SoLR</a:t>
            </a:r>
            <a:r>
              <a:rPr lang="en-GB" dirty="0"/>
              <a:t> (part 1)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484B95-34D8-4670-BCF9-FF7DBAE84025}"/>
              </a:ext>
            </a:extLst>
          </p:cNvPr>
          <p:cNvCxnSpPr>
            <a:cxnSpLocks/>
          </p:cNvCxnSpPr>
          <p:nvPr/>
        </p:nvCxnSpPr>
        <p:spPr>
          <a:xfrm>
            <a:off x="612577" y="3429000"/>
            <a:ext cx="959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BECB87-6D89-4765-8761-8755E738E0D0}"/>
              </a:ext>
            </a:extLst>
          </p:cNvPr>
          <p:cNvCxnSpPr/>
          <p:nvPr/>
        </p:nvCxnSpPr>
        <p:spPr>
          <a:xfrm>
            <a:off x="612577" y="3069000"/>
            <a:ext cx="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C369AAB-7D35-4B7B-B58A-9BBFE7DA2487}"/>
              </a:ext>
            </a:extLst>
          </p:cNvPr>
          <p:cNvCxnSpPr>
            <a:cxnSpLocks/>
          </p:cNvCxnSpPr>
          <p:nvPr/>
        </p:nvCxnSpPr>
        <p:spPr>
          <a:xfrm rot="10800000">
            <a:off x="1981200" y="3069000"/>
            <a:ext cx="0" cy="72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03F6DF-24DE-4825-80C6-A0F7A543BD7E}"/>
              </a:ext>
            </a:extLst>
          </p:cNvPr>
          <p:cNvSpPr txBox="1"/>
          <p:nvPr/>
        </p:nvSpPr>
        <p:spPr>
          <a:xfrm>
            <a:off x="1200150" y="2676524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of 1 Set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3F4E77-E336-4DF0-85E0-0313B898DD02}"/>
              </a:ext>
            </a:extLst>
          </p:cNvPr>
          <p:cNvCxnSpPr>
            <a:cxnSpLocks/>
          </p:cNvCxnSpPr>
          <p:nvPr/>
        </p:nvCxnSpPr>
        <p:spPr>
          <a:xfrm rot="10800000">
            <a:off x="40386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9D735A-9D6E-4397-83BC-0170B7020F86}"/>
              </a:ext>
            </a:extLst>
          </p:cNvPr>
          <p:cNvSpPr txBox="1"/>
          <p:nvPr/>
        </p:nvSpPr>
        <p:spPr>
          <a:xfrm>
            <a:off x="3357564" y="2300288"/>
            <a:ext cx="136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CoS or SoLR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1717E5-D73F-47CE-8038-030CF5A159CD}"/>
              </a:ext>
            </a:extLst>
          </p:cNvPr>
          <p:cNvSpPr txBox="1"/>
          <p:nvPr/>
        </p:nvSpPr>
        <p:spPr>
          <a:xfrm>
            <a:off x="8129778" y="6088076"/>
            <a:ext cx="41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CoS – Change of Supplier or Shipper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78E232-16AA-4733-9BEB-8768F291FD38}"/>
              </a:ext>
            </a:extLst>
          </p:cNvPr>
          <p:cNvCxnSpPr>
            <a:cxnSpLocks/>
          </p:cNvCxnSpPr>
          <p:nvPr/>
        </p:nvCxnSpPr>
        <p:spPr>
          <a:xfrm rot="10800000">
            <a:off x="102108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C2F4259-E0C3-4BC5-A68E-EDF0ED94C4EC}"/>
              </a:ext>
            </a:extLst>
          </p:cNvPr>
          <p:cNvSpPr txBox="1"/>
          <p:nvPr/>
        </p:nvSpPr>
        <p:spPr>
          <a:xfrm>
            <a:off x="9429752" y="1775295"/>
            <a:ext cx="1581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Returns to Pre-Vacant (CDSP) Values unless *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CD16EE-656E-4663-ACEA-47D631EA3D7A}"/>
              </a:ext>
            </a:extLst>
          </p:cNvPr>
          <p:cNvSpPr txBox="1"/>
          <p:nvPr/>
        </p:nvSpPr>
        <p:spPr>
          <a:xfrm>
            <a:off x="9363075" y="4116525"/>
            <a:ext cx="1704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01st of M2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20F0B5-2182-463F-85D2-27DAAFB37B2F}"/>
              </a:ext>
            </a:extLst>
          </p:cNvPr>
          <p:cNvSpPr txBox="1"/>
          <p:nvPr/>
        </p:nvSpPr>
        <p:spPr>
          <a:xfrm>
            <a:off x="2824160" y="4184270"/>
            <a:ext cx="2452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Before M-15 (business days)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A6ED972-BE0E-4F49-A903-3684A8A3843A}"/>
              </a:ext>
            </a:extLst>
          </p:cNvPr>
          <p:cNvCxnSpPr/>
          <p:nvPr/>
        </p:nvCxnSpPr>
        <p:spPr>
          <a:xfrm>
            <a:off x="8153400" y="342900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3CD448F-8D01-439E-B680-48CCE86EEEC9}"/>
              </a:ext>
            </a:extLst>
          </p:cNvPr>
          <p:cNvSpPr txBox="1"/>
          <p:nvPr/>
        </p:nvSpPr>
        <p:spPr>
          <a:xfrm>
            <a:off x="7370571" y="3830773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15 Business Days</a:t>
            </a:r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13288BB4-0012-4FF2-97E5-17ECDB976F35}"/>
              </a:ext>
            </a:extLst>
          </p:cNvPr>
          <p:cNvSpPr/>
          <p:nvPr/>
        </p:nvSpPr>
        <p:spPr>
          <a:xfrm rot="16200000">
            <a:off x="5872163" y="1372582"/>
            <a:ext cx="447674" cy="35194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FB19905-CB4E-43EB-AE76-7B661501A32F}"/>
              </a:ext>
            </a:extLst>
          </p:cNvPr>
          <p:cNvCxnSpPr>
            <a:cxnSpLocks/>
          </p:cNvCxnSpPr>
          <p:nvPr/>
        </p:nvCxnSpPr>
        <p:spPr>
          <a:xfrm flipH="1">
            <a:off x="6096000" y="2239877"/>
            <a:ext cx="3448050" cy="0"/>
          </a:xfrm>
          <a:prstGeom prst="line">
            <a:avLst/>
          </a:prstGeom>
          <a:ln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D15656A-F387-483D-B384-59588706EA94}"/>
              </a:ext>
            </a:extLst>
          </p:cNvPr>
          <p:cNvSpPr txBox="1"/>
          <p:nvPr/>
        </p:nvSpPr>
        <p:spPr>
          <a:xfrm>
            <a:off x="6809994" y="1078785"/>
            <a:ext cx="546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Vacant Status is removed when the AQ is updated</a:t>
            </a:r>
          </a:p>
        </p:txBody>
      </p:sp>
      <p:sp>
        <p:nvSpPr>
          <p:cNvPr id="35" name="Right Brace 34">
            <a:extLst>
              <a:ext uri="{FF2B5EF4-FFF2-40B4-BE49-F238E27FC236}">
                <a16:creationId xmlns:a16="http://schemas.microsoft.com/office/drawing/2014/main" id="{CB97EF17-0B88-41F3-A314-323C16C66FAC}"/>
              </a:ext>
            </a:extLst>
          </p:cNvPr>
          <p:cNvSpPr/>
          <p:nvPr/>
        </p:nvSpPr>
        <p:spPr>
          <a:xfrm rot="5400000" flipV="1">
            <a:off x="5093136" y="167093"/>
            <a:ext cx="646627" cy="96077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BD262B-EF99-4FE1-A523-DA2212101D5C}"/>
              </a:ext>
            </a:extLst>
          </p:cNvPr>
          <p:cNvSpPr txBox="1"/>
          <p:nvPr/>
        </p:nvSpPr>
        <p:spPr>
          <a:xfrm>
            <a:off x="4093842" y="5379273"/>
            <a:ext cx="267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Applied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BFF6BA-B255-48ED-A996-C2B933BD2B45}"/>
              </a:ext>
            </a:extLst>
          </p:cNvPr>
          <p:cNvSpPr txBox="1"/>
          <p:nvPr/>
        </p:nvSpPr>
        <p:spPr>
          <a:xfrm>
            <a:off x="4381878" y="2571276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*AQ Correction is submitted (Shipper)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E63BC0-1F75-48BF-AF31-F05D768D3BD7}"/>
              </a:ext>
            </a:extLst>
          </p:cNvPr>
          <p:cNvCxnSpPr>
            <a:cxnSpLocks/>
          </p:cNvCxnSpPr>
          <p:nvPr/>
        </p:nvCxnSpPr>
        <p:spPr>
          <a:xfrm>
            <a:off x="6102350" y="2236321"/>
            <a:ext cx="0" cy="26055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CEB1EA5-7E17-4A44-AF11-656DCA5E11BF}"/>
              </a:ext>
            </a:extLst>
          </p:cNvPr>
          <p:cNvCxnSpPr/>
          <p:nvPr/>
        </p:nvCxnSpPr>
        <p:spPr>
          <a:xfrm>
            <a:off x="612576" y="3356165"/>
            <a:ext cx="13686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108FE14-A719-4EED-A744-36464E5F4581}"/>
              </a:ext>
            </a:extLst>
          </p:cNvPr>
          <p:cNvSpPr txBox="1"/>
          <p:nvPr/>
        </p:nvSpPr>
        <p:spPr>
          <a:xfrm>
            <a:off x="615188" y="3131578"/>
            <a:ext cx="13686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Vacant Status &gt;12 Mths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CE157A-8A36-4678-A40A-D7CCE8D9C645}"/>
              </a:ext>
            </a:extLst>
          </p:cNvPr>
          <p:cNvSpPr txBox="1"/>
          <p:nvPr/>
        </p:nvSpPr>
        <p:spPr>
          <a:xfrm>
            <a:off x="274473" y="6016752"/>
            <a:ext cx="3432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highlight>
                  <a:srgbClr val="FFFF00"/>
                </a:highlight>
              </a:rPr>
              <a:t>AQ/SOQ of 1 is set using New Correction Code (Shipper)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A15FFD5-2351-4D89-8411-C09C4A06CD00}"/>
              </a:ext>
            </a:extLst>
          </p:cNvPr>
          <p:cNvCxnSpPr>
            <a:cxnSpLocks/>
          </p:cNvCxnSpPr>
          <p:nvPr/>
        </p:nvCxnSpPr>
        <p:spPr>
          <a:xfrm flipH="1" flipV="1">
            <a:off x="1981577" y="3984661"/>
            <a:ext cx="1" cy="203209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740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62DF-9973-4B73-ABCF-FD1CF787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Capacity Exit Criteria – CoS or </a:t>
            </a:r>
            <a:r>
              <a:rPr lang="en-GB" dirty="0" err="1"/>
              <a:t>SoLR</a:t>
            </a:r>
            <a:r>
              <a:rPr lang="en-GB" dirty="0"/>
              <a:t> (part 2)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484B95-34D8-4670-BCF9-FF7DBAE84025}"/>
              </a:ext>
            </a:extLst>
          </p:cNvPr>
          <p:cNvCxnSpPr>
            <a:cxnSpLocks/>
          </p:cNvCxnSpPr>
          <p:nvPr/>
        </p:nvCxnSpPr>
        <p:spPr>
          <a:xfrm>
            <a:off x="612577" y="3429000"/>
            <a:ext cx="959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BECB87-6D89-4765-8761-8755E738E0D0}"/>
              </a:ext>
            </a:extLst>
          </p:cNvPr>
          <p:cNvCxnSpPr/>
          <p:nvPr/>
        </p:nvCxnSpPr>
        <p:spPr>
          <a:xfrm>
            <a:off x="612577" y="3069000"/>
            <a:ext cx="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C369AAB-7D35-4B7B-B58A-9BBFE7DA2487}"/>
              </a:ext>
            </a:extLst>
          </p:cNvPr>
          <p:cNvCxnSpPr>
            <a:cxnSpLocks/>
          </p:cNvCxnSpPr>
          <p:nvPr/>
        </p:nvCxnSpPr>
        <p:spPr>
          <a:xfrm rot="10800000">
            <a:off x="1981200" y="3069000"/>
            <a:ext cx="0" cy="72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03F6DF-24DE-4825-80C6-A0F7A543BD7E}"/>
              </a:ext>
            </a:extLst>
          </p:cNvPr>
          <p:cNvSpPr txBox="1"/>
          <p:nvPr/>
        </p:nvSpPr>
        <p:spPr>
          <a:xfrm>
            <a:off x="1200150" y="2676524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of 1 Set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3F4E77-E336-4DF0-85E0-0313B898DD02}"/>
              </a:ext>
            </a:extLst>
          </p:cNvPr>
          <p:cNvCxnSpPr>
            <a:cxnSpLocks/>
          </p:cNvCxnSpPr>
          <p:nvPr/>
        </p:nvCxnSpPr>
        <p:spPr>
          <a:xfrm rot="10800000">
            <a:off x="40386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9D735A-9D6E-4397-83BC-0170B7020F86}"/>
              </a:ext>
            </a:extLst>
          </p:cNvPr>
          <p:cNvSpPr txBox="1"/>
          <p:nvPr/>
        </p:nvSpPr>
        <p:spPr>
          <a:xfrm>
            <a:off x="3357564" y="2300288"/>
            <a:ext cx="136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CoS or SoLR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1717E5-D73F-47CE-8038-030CF5A159CD}"/>
              </a:ext>
            </a:extLst>
          </p:cNvPr>
          <p:cNvSpPr txBox="1"/>
          <p:nvPr/>
        </p:nvSpPr>
        <p:spPr>
          <a:xfrm>
            <a:off x="8129778" y="6088076"/>
            <a:ext cx="41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CoS – Change of Supplier or Shipper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78E232-16AA-4733-9BEB-8768F291FD38}"/>
              </a:ext>
            </a:extLst>
          </p:cNvPr>
          <p:cNvCxnSpPr>
            <a:cxnSpLocks/>
          </p:cNvCxnSpPr>
          <p:nvPr/>
        </p:nvCxnSpPr>
        <p:spPr>
          <a:xfrm rot="10800000">
            <a:off x="102108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8CD16EE-656E-4663-ACEA-47D631EA3D7A}"/>
              </a:ext>
            </a:extLst>
          </p:cNvPr>
          <p:cNvSpPr txBox="1"/>
          <p:nvPr/>
        </p:nvSpPr>
        <p:spPr>
          <a:xfrm>
            <a:off x="9363075" y="4116525"/>
            <a:ext cx="1704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</a:t>
            </a:r>
            <a:r>
              <a:rPr lang="en-GB" sz="1400" baseline="30000" dirty="0"/>
              <a:t>st</a:t>
            </a:r>
            <a:r>
              <a:rPr lang="en-GB" sz="1400" dirty="0"/>
              <a:t> of M3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20F0B5-2182-463F-85D2-27DAAFB37B2F}"/>
              </a:ext>
            </a:extLst>
          </p:cNvPr>
          <p:cNvSpPr txBox="1"/>
          <p:nvPr/>
        </p:nvSpPr>
        <p:spPr>
          <a:xfrm>
            <a:off x="2986086" y="4212845"/>
            <a:ext cx="2119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After 15 Business Day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A6ED972-BE0E-4F49-A903-3684A8A3843A}"/>
              </a:ext>
            </a:extLst>
          </p:cNvPr>
          <p:cNvCxnSpPr/>
          <p:nvPr/>
        </p:nvCxnSpPr>
        <p:spPr>
          <a:xfrm>
            <a:off x="2987040" y="342900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3CD448F-8D01-439E-B680-48CCE86EEEC9}"/>
              </a:ext>
            </a:extLst>
          </p:cNvPr>
          <p:cNvSpPr txBox="1"/>
          <p:nvPr/>
        </p:nvSpPr>
        <p:spPr>
          <a:xfrm>
            <a:off x="1926429" y="3791720"/>
            <a:ext cx="2119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15 Business Days of M1</a:t>
            </a:r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13288BB4-0012-4FF2-97E5-17ECDB976F35}"/>
              </a:ext>
            </a:extLst>
          </p:cNvPr>
          <p:cNvSpPr/>
          <p:nvPr/>
        </p:nvSpPr>
        <p:spPr>
          <a:xfrm rot="16200000">
            <a:off x="5872163" y="1372582"/>
            <a:ext cx="447674" cy="35194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FB19905-CB4E-43EB-AE76-7B661501A32F}"/>
              </a:ext>
            </a:extLst>
          </p:cNvPr>
          <p:cNvCxnSpPr>
            <a:cxnSpLocks/>
          </p:cNvCxnSpPr>
          <p:nvPr/>
        </p:nvCxnSpPr>
        <p:spPr>
          <a:xfrm flipH="1">
            <a:off x="6096000" y="2239877"/>
            <a:ext cx="3448050" cy="0"/>
          </a:xfrm>
          <a:prstGeom prst="line">
            <a:avLst/>
          </a:prstGeom>
          <a:ln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7CA5B99-8290-49C3-861D-84694043B19A}"/>
              </a:ext>
            </a:extLst>
          </p:cNvPr>
          <p:cNvCxnSpPr>
            <a:cxnSpLocks/>
          </p:cNvCxnSpPr>
          <p:nvPr/>
        </p:nvCxnSpPr>
        <p:spPr>
          <a:xfrm>
            <a:off x="6102350" y="2236321"/>
            <a:ext cx="0" cy="26055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D15656A-F387-483D-B384-59588706EA94}"/>
              </a:ext>
            </a:extLst>
          </p:cNvPr>
          <p:cNvSpPr txBox="1"/>
          <p:nvPr/>
        </p:nvSpPr>
        <p:spPr>
          <a:xfrm>
            <a:off x="6809994" y="1078785"/>
            <a:ext cx="546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Vacant Status is removed when the AQ is updated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5358EB2-AE22-45F9-AF74-C40FC1E9FC92}"/>
              </a:ext>
            </a:extLst>
          </p:cNvPr>
          <p:cNvCxnSpPr/>
          <p:nvPr/>
        </p:nvCxnSpPr>
        <p:spPr>
          <a:xfrm>
            <a:off x="6102096" y="344424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F88BD65-3E72-4EE2-844D-02A1C06092B6}"/>
              </a:ext>
            </a:extLst>
          </p:cNvPr>
          <p:cNvSpPr txBox="1"/>
          <p:nvPr/>
        </p:nvSpPr>
        <p:spPr>
          <a:xfrm>
            <a:off x="5319267" y="3846013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</a:t>
            </a:r>
            <a:r>
              <a:rPr lang="en-GB" sz="1400" baseline="30000" dirty="0"/>
              <a:t>st</a:t>
            </a:r>
            <a:r>
              <a:rPr lang="en-GB" sz="1400" dirty="0"/>
              <a:t> of M2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08FD92F-7CD8-426D-8E7C-714C700E4F58}"/>
              </a:ext>
            </a:extLst>
          </p:cNvPr>
          <p:cNvCxnSpPr/>
          <p:nvPr/>
        </p:nvCxnSpPr>
        <p:spPr>
          <a:xfrm>
            <a:off x="8159496" y="3435096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6ECD4BB-05C6-4C04-A571-9297FF97F961}"/>
              </a:ext>
            </a:extLst>
          </p:cNvPr>
          <p:cNvSpPr txBox="1"/>
          <p:nvPr/>
        </p:nvSpPr>
        <p:spPr>
          <a:xfrm>
            <a:off x="7376667" y="3836869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15</a:t>
            </a:r>
            <a:r>
              <a:rPr lang="en-GB" sz="1400" baseline="30000" dirty="0"/>
              <a:t>th</a:t>
            </a:r>
            <a:r>
              <a:rPr lang="en-GB" sz="1400" dirty="0"/>
              <a:t> of M2</a:t>
            </a:r>
          </a:p>
        </p:txBody>
      </p:sp>
      <p:sp>
        <p:nvSpPr>
          <p:cNvPr id="40" name="Right Brace 39">
            <a:extLst>
              <a:ext uri="{FF2B5EF4-FFF2-40B4-BE49-F238E27FC236}">
                <a16:creationId xmlns:a16="http://schemas.microsoft.com/office/drawing/2014/main" id="{4C370C62-993C-4F34-AAA4-D381BA2C530A}"/>
              </a:ext>
            </a:extLst>
          </p:cNvPr>
          <p:cNvSpPr/>
          <p:nvPr/>
        </p:nvSpPr>
        <p:spPr>
          <a:xfrm rot="5400000" flipV="1">
            <a:off x="5093136" y="167093"/>
            <a:ext cx="646627" cy="96077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135730-4A79-43F6-9003-AB6E880BE2C1}"/>
              </a:ext>
            </a:extLst>
          </p:cNvPr>
          <p:cNvSpPr txBox="1"/>
          <p:nvPr/>
        </p:nvSpPr>
        <p:spPr>
          <a:xfrm>
            <a:off x="4093842" y="5379273"/>
            <a:ext cx="267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Applied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C0BDC4C-70C5-4167-B2B2-320515B23B5D}"/>
              </a:ext>
            </a:extLst>
          </p:cNvPr>
          <p:cNvCxnSpPr/>
          <p:nvPr/>
        </p:nvCxnSpPr>
        <p:spPr>
          <a:xfrm>
            <a:off x="612576" y="3356165"/>
            <a:ext cx="13686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7E9B40A-29F3-4848-A3A8-6DA78AA8AE2A}"/>
              </a:ext>
            </a:extLst>
          </p:cNvPr>
          <p:cNvSpPr txBox="1"/>
          <p:nvPr/>
        </p:nvSpPr>
        <p:spPr>
          <a:xfrm>
            <a:off x="615188" y="3131578"/>
            <a:ext cx="13686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Vacant Status &gt;12 Mths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EC6B458-1006-4CFF-BAED-57A0525B11E8}"/>
              </a:ext>
            </a:extLst>
          </p:cNvPr>
          <p:cNvCxnSpPr>
            <a:cxnSpLocks/>
          </p:cNvCxnSpPr>
          <p:nvPr/>
        </p:nvCxnSpPr>
        <p:spPr>
          <a:xfrm flipH="1" flipV="1">
            <a:off x="1981577" y="3984661"/>
            <a:ext cx="1" cy="203209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F2AA77A-8BE2-4337-9DE1-1E75974C963D}"/>
              </a:ext>
            </a:extLst>
          </p:cNvPr>
          <p:cNvSpPr txBox="1"/>
          <p:nvPr/>
        </p:nvSpPr>
        <p:spPr>
          <a:xfrm>
            <a:off x="9429752" y="1775295"/>
            <a:ext cx="1581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Returns to Pre-Vacant (CDSP) Values unless *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35F233-66B8-401F-8CDD-5560A6C8967E}"/>
              </a:ext>
            </a:extLst>
          </p:cNvPr>
          <p:cNvSpPr txBox="1"/>
          <p:nvPr/>
        </p:nvSpPr>
        <p:spPr>
          <a:xfrm>
            <a:off x="4381878" y="2571276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*AQ Correction is submitted (Shipper)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34377F8-95DA-4007-9879-C9F1874C1051}"/>
              </a:ext>
            </a:extLst>
          </p:cNvPr>
          <p:cNvSpPr txBox="1"/>
          <p:nvPr/>
        </p:nvSpPr>
        <p:spPr>
          <a:xfrm>
            <a:off x="274473" y="6016752"/>
            <a:ext cx="3432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highlight>
                  <a:srgbClr val="FFFF00"/>
                </a:highlight>
              </a:rPr>
              <a:t>AQ/SOQ of 1 is set using New Correction Code (Shipper) </a:t>
            </a:r>
          </a:p>
        </p:txBody>
      </p:sp>
    </p:spTree>
    <p:extLst>
      <p:ext uri="{BB962C8B-B14F-4D97-AF65-F5344CB8AC3E}">
        <p14:creationId xmlns:p14="http://schemas.microsoft.com/office/powerpoint/2010/main" val="399458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62DF-9973-4B73-ABCF-FD1CF787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Capacity Exit Criteria – AQ Correction (part 1)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484B95-34D8-4670-BCF9-FF7DBAE84025}"/>
              </a:ext>
            </a:extLst>
          </p:cNvPr>
          <p:cNvCxnSpPr>
            <a:cxnSpLocks/>
          </p:cNvCxnSpPr>
          <p:nvPr/>
        </p:nvCxnSpPr>
        <p:spPr>
          <a:xfrm>
            <a:off x="612577" y="3429000"/>
            <a:ext cx="959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BECB87-6D89-4765-8761-8755E738E0D0}"/>
              </a:ext>
            </a:extLst>
          </p:cNvPr>
          <p:cNvCxnSpPr/>
          <p:nvPr/>
        </p:nvCxnSpPr>
        <p:spPr>
          <a:xfrm>
            <a:off x="612577" y="3069000"/>
            <a:ext cx="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C369AAB-7D35-4B7B-B58A-9BBFE7DA2487}"/>
              </a:ext>
            </a:extLst>
          </p:cNvPr>
          <p:cNvCxnSpPr>
            <a:cxnSpLocks/>
          </p:cNvCxnSpPr>
          <p:nvPr/>
        </p:nvCxnSpPr>
        <p:spPr>
          <a:xfrm rot="10800000">
            <a:off x="1981200" y="3069000"/>
            <a:ext cx="0" cy="72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03F6DF-24DE-4825-80C6-A0F7A543BD7E}"/>
              </a:ext>
            </a:extLst>
          </p:cNvPr>
          <p:cNvSpPr txBox="1"/>
          <p:nvPr/>
        </p:nvSpPr>
        <p:spPr>
          <a:xfrm>
            <a:off x="1200150" y="2676524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of 1 Set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3F4E77-E336-4DF0-85E0-0313B898DD02}"/>
              </a:ext>
            </a:extLst>
          </p:cNvPr>
          <p:cNvCxnSpPr>
            <a:cxnSpLocks/>
          </p:cNvCxnSpPr>
          <p:nvPr/>
        </p:nvCxnSpPr>
        <p:spPr>
          <a:xfrm rot="10800000">
            <a:off x="40386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78E232-16AA-4733-9BEB-8768F291FD38}"/>
              </a:ext>
            </a:extLst>
          </p:cNvPr>
          <p:cNvCxnSpPr>
            <a:cxnSpLocks/>
          </p:cNvCxnSpPr>
          <p:nvPr/>
        </p:nvCxnSpPr>
        <p:spPr>
          <a:xfrm rot="10800000">
            <a:off x="102108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C2F4259-E0C3-4BC5-A68E-EDF0ED94C4EC}"/>
              </a:ext>
            </a:extLst>
          </p:cNvPr>
          <p:cNvSpPr txBox="1"/>
          <p:nvPr/>
        </p:nvSpPr>
        <p:spPr>
          <a:xfrm>
            <a:off x="9429750" y="2109166"/>
            <a:ext cx="1581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moves to new values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CD16EE-656E-4663-ACEA-47D631EA3D7A}"/>
              </a:ext>
            </a:extLst>
          </p:cNvPr>
          <p:cNvSpPr txBox="1"/>
          <p:nvPr/>
        </p:nvSpPr>
        <p:spPr>
          <a:xfrm>
            <a:off x="9363075" y="4116525"/>
            <a:ext cx="1704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01</a:t>
            </a:r>
            <a:r>
              <a:rPr lang="en-GB" sz="1400" baseline="30000" dirty="0"/>
              <a:t>st</a:t>
            </a:r>
            <a:r>
              <a:rPr lang="en-GB" sz="1400" dirty="0"/>
              <a:t> of M2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20F0B5-2182-463F-85D2-27DAAFB37B2F}"/>
              </a:ext>
            </a:extLst>
          </p:cNvPr>
          <p:cNvSpPr txBox="1"/>
          <p:nvPr/>
        </p:nvSpPr>
        <p:spPr>
          <a:xfrm>
            <a:off x="2697954" y="4211509"/>
            <a:ext cx="2681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Before 15 Business Days of M1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15656A-F387-483D-B384-59588706EA94}"/>
              </a:ext>
            </a:extLst>
          </p:cNvPr>
          <p:cNvSpPr txBox="1"/>
          <p:nvPr/>
        </p:nvSpPr>
        <p:spPr>
          <a:xfrm>
            <a:off x="6809994" y="1078785"/>
            <a:ext cx="546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Vacant Status is removed when the AQ is updated</a:t>
            </a:r>
          </a:p>
        </p:txBody>
      </p:sp>
      <p:sp>
        <p:nvSpPr>
          <p:cNvPr id="35" name="Right Brace 34">
            <a:extLst>
              <a:ext uri="{FF2B5EF4-FFF2-40B4-BE49-F238E27FC236}">
                <a16:creationId xmlns:a16="http://schemas.microsoft.com/office/drawing/2014/main" id="{CB97EF17-0B88-41F3-A314-323C16C66FAC}"/>
              </a:ext>
            </a:extLst>
          </p:cNvPr>
          <p:cNvSpPr/>
          <p:nvPr/>
        </p:nvSpPr>
        <p:spPr>
          <a:xfrm rot="5400000" flipV="1">
            <a:off x="5093136" y="167093"/>
            <a:ext cx="646627" cy="96077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BD262B-EF99-4FE1-A523-DA2212101D5C}"/>
              </a:ext>
            </a:extLst>
          </p:cNvPr>
          <p:cNvSpPr txBox="1"/>
          <p:nvPr/>
        </p:nvSpPr>
        <p:spPr>
          <a:xfrm>
            <a:off x="4093842" y="5379273"/>
            <a:ext cx="267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Applied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BFF6BA-B255-48ED-A996-C2B933BD2B45}"/>
              </a:ext>
            </a:extLst>
          </p:cNvPr>
          <p:cNvSpPr txBox="1"/>
          <p:nvPr/>
        </p:nvSpPr>
        <p:spPr>
          <a:xfrm>
            <a:off x="2324478" y="2262219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 Correction is submitted (Shipper)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264E2A3-7F27-4BB6-BE29-AFD06BA0730A}"/>
              </a:ext>
            </a:extLst>
          </p:cNvPr>
          <p:cNvCxnSpPr/>
          <p:nvPr/>
        </p:nvCxnSpPr>
        <p:spPr>
          <a:xfrm>
            <a:off x="612576" y="3356165"/>
            <a:ext cx="13686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D1D8C97-CFF4-460F-A2D3-E66DCE3DB623}"/>
              </a:ext>
            </a:extLst>
          </p:cNvPr>
          <p:cNvSpPr txBox="1"/>
          <p:nvPr/>
        </p:nvSpPr>
        <p:spPr>
          <a:xfrm>
            <a:off x="615188" y="3131578"/>
            <a:ext cx="13686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Vacant Status &gt;12 Mths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9FC7EC-6330-452C-8AA7-A883BD84409D}"/>
              </a:ext>
            </a:extLst>
          </p:cNvPr>
          <p:cNvCxnSpPr>
            <a:cxnSpLocks/>
          </p:cNvCxnSpPr>
          <p:nvPr/>
        </p:nvCxnSpPr>
        <p:spPr>
          <a:xfrm flipH="1" flipV="1">
            <a:off x="1981577" y="3984661"/>
            <a:ext cx="1" cy="203209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F27A193-F1AC-45D0-8511-0CCAF0FFE03F}"/>
              </a:ext>
            </a:extLst>
          </p:cNvPr>
          <p:cNvSpPr txBox="1"/>
          <p:nvPr/>
        </p:nvSpPr>
        <p:spPr>
          <a:xfrm>
            <a:off x="274473" y="6016752"/>
            <a:ext cx="3432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highlight>
                  <a:srgbClr val="FFFF00"/>
                </a:highlight>
              </a:rPr>
              <a:t>AQ/SOQ of 1 is set using New Correction Code (Shipper) </a:t>
            </a:r>
          </a:p>
        </p:txBody>
      </p:sp>
    </p:spTree>
    <p:extLst>
      <p:ext uri="{BB962C8B-B14F-4D97-AF65-F5344CB8AC3E}">
        <p14:creationId xmlns:p14="http://schemas.microsoft.com/office/powerpoint/2010/main" val="34809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62DF-9973-4B73-ABCF-FD1CF787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Capacity Exit Criteria – </a:t>
            </a:r>
            <a:r>
              <a:rPr lang="en-GB"/>
              <a:t>AQ Correction (part 2)</a:t>
            </a:r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484B95-34D8-4670-BCF9-FF7DBAE84025}"/>
              </a:ext>
            </a:extLst>
          </p:cNvPr>
          <p:cNvCxnSpPr>
            <a:cxnSpLocks/>
          </p:cNvCxnSpPr>
          <p:nvPr/>
        </p:nvCxnSpPr>
        <p:spPr>
          <a:xfrm>
            <a:off x="612577" y="3429000"/>
            <a:ext cx="959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BECB87-6D89-4765-8761-8755E738E0D0}"/>
              </a:ext>
            </a:extLst>
          </p:cNvPr>
          <p:cNvCxnSpPr/>
          <p:nvPr/>
        </p:nvCxnSpPr>
        <p:spPr>
          <a:xfrm>
            <a:off x="612577" y="3069000"/>
            <a:ext cx="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C369AAB-7D35-4B7B-B58A-9BBFE7DA2487}"/>
              </a:ext>
            </a:extLst>
          </p:cNvPr>
          <p:cNvCxnSpPr>
            <a:cxnSpLocks/>
          </p:cNvCxnSpPr>
          <p:nvPr/>
        </p:nvCxnSpPr>
        <p:spPr>
          <a:xfrm rot="10800000">
            <a:off x="1981200" y="3069000"/>
            <a:ext cx="0" cy="72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03F6DF-24DE-4825-80C6-A0F7A543BD7E}"/>
              </a:ext>
            </a:extLst>
          </p:cNvPr>
          <p:cNvSpPr txBox="1"/>
          <p:nvPr/>
        </p:nvSpPr>
        <p:spPr>
          <a:xfrm>
            <a:off x="1200150" y="2676524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of 1 Set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3F4E77-E336-4DF0-85E0-0313B898DD02}"/>
              </a:ext>
            </a:extLst>
          </p:cNvPr>
          <p:cNvCxnSpPr>
            <a:cxnSpLocks/>
          </p:cNvCxnSpPr>
          <p:nvPr/>
        </p:nvCxnSpPr>
        <p:spPr>
          <a:xfrm rot="10800000">
            <a:off x="40386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78E232-16AA-4733-9BEB-8768F291FD38}"/>
              </a:ext>
            </a:extLst>
          </p:cNvPr>
          <p:cNvCxnSpPr>
            <a:cxnSpLocks/>
          </p:cNvCxnSpPr>
          <p:nvPr/>
        </p:nvCxnSpPr>
        <p:spPr>
          <a:xfrm rot="10800000">
            <a:off x="10210800" y="2676525"/>
            <a:ext cx="0" cy="14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C2F4259-E0C3-4BC5-A68E-EDF0ED94C4EC}"/>
              </a:ext>
            </a:extLst>
          </p:cNvPr>
          <p:cNvSpPr txBox="1"/>
          <p:nvPr/>
        </p:nvSpPr>
        <p:spPr>
          <a:xfrm>
            <a:off x="9429750" y="2109166"/>
            <a:ext cx="1581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AQ/SOQ moves to new values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CD16EE-656E-4663-ACEA-47D631EA3D7A}"/>
              </a:ext>
            </a:extLst>
          </p:cNvPr>
          <p:cNvSpPr txBox="1"/>
          <p:nvPr/>
        </p:nvSpPr>
        <p:spPr>
          <a:xfrm>
            <a:off x="9363075" y="4116525"/>
            <a:ext cx="1704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01</a:t>
            </a:r>
            <a:r>
              <a:rPr lang="en-GB" sz="1400" baseline="30000" dirty="0"/>
              <a:t>st</a:t>
            </a:r>
            <a:r>
              <a:rPr lang="en-GB" sz="1400" dirty="0"/>
              <a:t> of M3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20F0B5-2182-463F-85D2-27DAAFB37B2F}"/>
              </a:ext>
            </a:extLst>
          </p:cNvPr>
          <p:cNvSpPr txBox="1"/>
          <p:nvPr/>
        </p:nvSpPr>
        <p:spPr>
          <a:xfrm>
            <a:off x="2697954" y="4211509"/>
            <a:ext cx="2681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 After 15 Business Days of M1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15656A-F387-483D-B384-59588706EA94}"/>
              </a:ext>
            </a:extLst>
          </p:cNvPr>
          <p:cNvSpPr txBox="1"/>
          <p:nvPr/>
        </p:nvSpPr>
        <p:spPr>
          <a:xfrm>
            <a:off x="6809994" y="1078785"/>
            <a:ext cx="546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Vacant Status is removed when the AQ is updated</a:t>
            </a:r>
          </a:p>
        </p:txBody>
      </p:sp>
      <p:sp>
        <p:nvSpPr>
          <p:cNvPr id="35" name="Right Brace 34">
            <a:extLst>
              <a:ext uri="{FF2B5EF4-FFF2-40B4-BE49-F238E27FC236}">
                <a16:creationId xmlns:a16="http://schemas.microsoft.com/office/drawing/2014/main" id="{CB97EF17-0B88-41F3-A314-323C16C66FAC}"/>
              </a:ext>
            </a:extLst>
          </p:cNvPr>
          <p:cNvSpPr/>
          <p:nvPr/>
        </p:nvSpPr>
        <p:spPr>
          <a:xfrm rot="5400000" flipV="1">
            <a:off x="5093136" y="167093"/>
            <a:ext cx="646627" cy="96077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BD262B-EF99-4FE1-A523-DA2212101D5C}"/>
              </a:ext>
            </a:extLst>
          </p:cNvPr>
          <p:cNvSpPr txBox="1"/>
          <p:nvPr/>
        </p:nvSpPr>
        <p:spPr>
          <a:xfrm>
            <a:off x="4093842" y="5379273"/>
            <a:ext cx="267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Vacant Status Applied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BFF6BA-B255-48ED-A996-C2B933BD2B45}"/>
              </a:ext>
            </a:extLst>
          </p:cNvPr>
          <p:cNvSpPr txBox="1"/>
          <p:nvPr/>
        </p:nvSpPr>
        <p:spPr>
          <a:xfrm>
            <a:off x="2324478" y="2262219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AQ Correction is submitted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264E2A3-7F27-4BB6-BE29-AFD06BA0730A}"/>
              </a:ext>
            </a:extLst>
          </p:cNvPr>
          <p:cNvCxnSpPr/>
          <p:nvPr/>
        </p:nvCxnSpPr>
        <p:spPr>
          <a:xfrm>
            <a:off x="612576" y="3356165"/>
            <a:ext cx="13686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D1D8C97-CFF4-460F-A2D3-E66DCE3DB623}"/>
              </a:ext>
            </a:extLst>
          </p:cNvPr>
          <p:cNvSpPr txBox="1"/>
          <p:nvPr/>
        </p:nvSpPr>
        <p:spPr>
          <a:xfrm>
            <a:off x="615188" y="3131578"/>
            <a:ext cx="13686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Vacant Status &gt;12 Mths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9FC7EC-6330-452C-8AA7-A883BD84409D}"/>
              </a:ext>
            </a:extLst>
          </p:cNvPr>
          <p:cNvCxnSpPr>
            <a:cxnSpLocks/>
          </p:cNvCxnSpPr>
          <p:nvPr/>
        </p:nvCxnSpPr>
        <p:spPr>
          <a:xfrm flipH="1" flipV="1">
            <a:off x="1981577" y="3984661"/>
            <a:ext cx="1" cy="203209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CDC4F68-5B80-4F3A-82DD-D3DB71C7FC2A}"/>
              </a:ext>
            </a:extLst>
          </p:cNvPr>
          <p:cNvCxnSpPr/>
          <p:nvPr/>
        </p:nvCxnSpPr>
        <p:spPr>
          <a:xfrm>
            <a:off x="2987040" y="342900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B0F8328-CA07-4421-B7BA-40F147643A0B}"/>
              </a:ext>
            </a:extLst>
          </p:cNvPr>
          <p:cNvSpPr txBox="1"/>
          <p:nvPr/>
        </p:nvSpPr>
        <p:spPr>
          <a:xfrm>
            <a:off x="1926429" y="3791720"/>
            <a:ext cx="2119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15 Business Days of M1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66A7FD5A-09FE-4541-AD6C-FE944E10215A}"/>
              </a:ext>
            </a:extLst>
          </p:cNvPr>
          <p:cNvSpPr/>
          <p:nvPr/>
        </p:nvSpPr>
        <p:spPr>
          <a:xfrm rot="16200000">
            <a:off x="5757404" y="1244931"/>
            <a:ext cx="434784" cy="37619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E4524D1-E0E8-444B-ADF7-042268B680D2}"/>
              </a:ext>
            </a:extLst>
          </p:cNvPr>
          <p:cNvCxnSpPr/>
          <p:nvPr/>
        </p:nvCxnSpPr>
        <p:spPr>
          <a:xfrm>
            <a:off x="6102096" y="344424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E03EB85-13DE-4BD5-9756-7B0726E7544B}"/>
              </a:ext>
            </a:extLst>
          </p:cNvPr>
          <p:cNvSpPr txBox="1"/>
          <p:nvPr/>
        </p:nvSpPr>
        <p:spPr>
          <a:xfrm>
            <a:off x="5319267" y="3846013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</a:t>
            </a:r>
            <a:r>
              <a:rPr lang="en-GB" sz="1400" baseline="30000" dirty="0"/>
              <a:t>st</a:t>
            </a:r>
            <a:r>
              <a:rPr lang="en-GB" sz="1400" dirty="0"/>
              <a:t> of M2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EC666B0-77E0-488D-8A84-E08F03F9F77C}"/>
              </a:ext>
            </a:extLst>
          </p:cNvPr>
          <p:cNvCxnSpPr/>
          <p:nvPr/>
        </p:nvCxnSpPr>
        <p:spPr>
          <a:xfrm>
            <a:off x="8159496" y="3435096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B7B67A0-FFD1-4BF0-AD6F-412438F4B779}"/>
              </a:ext>
            </a:extLst>
          </p:cNvPr>
          <p:cNvSpPr txBox="1"/>
          <p:nvPr/>
        </p:nvSpPr>
        <p:spPr>
          <a:xfrm>
            <a:off x="7376667" y="3836869"/>
            <a:ext cx="15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15</a:t>
            </a:r>
            <a:r>
              <a:rPr lang="en-GB" sz="1400" baseline="30000" dirty="0"/>
              <a:t>th</a:t>
            </a:r>
            <a:r>
              <a:rPr lang="en-GB" sz="1400" dirty="0"/>
              <a:t> of M2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9C048C-B87B-4991-B804-561A55923527}"/>
              </a:ext>
            </a:extLst>
          </p:cNvPr>
          <p:cNvSpPr txBox="1"/>
          <p:nvPr/>
        </p:nvSpPr>
        <p:spPr>
          <a:xfrm>
            <a:off x="4381878" y="2571276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*AQ Correction is submitted (Shipper)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B56A709-5D5E-4239-8916-A0F1AF90CBC2}"/>
              </a:ext>
            </a:extLst>
          </p:cNvPr>
          <p:cNvSpPr txBox="1"/>
          <p:nvPr/>
        </p:nvSpPr>
        <p:spPr>
          <a:xfrm>
            <a:off x="274473" y="6016752"/>
            <a:ext cx="3432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highlight>
                  <a:srgbClr val="FFFF00"/>
                </a:highlight>
              </a:rPr>
              <a:t>AQ/SOQ of 1 is set using New Correction Code (Shipper) </a:t>
            </a:r>
          </a:p>
        </p:txBody>
      </p:sp>
    </p:spTree>
    <p:extLst>
      <p:ext uri="{BB962C8B-B14F-4D97-AF65-F5344CB8AC3E}">
        <p14:creationId xmlns:p14="http://schemas.microsoft.com/office/powerpoint/2010/main" val="262439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333F48"/>
      </a:dk1>
      <a:lt1>
        <a:srgbClr val="FFFFFF"/>
      </a:lt1>
      <a:dk2>
        <a:srgbClr val="00A9E0"/>
      </a:dk2>
      <a:lt2>
        <a:srgbClr val="D8D8D8"/>
      </a:lt2>
      <a:accent1>
        <a:srgbClr val="005EB8"/>
      </a:accent1>
      <a:accent2>
        <a:srgbClr val="B4E100"/>
      </a:accent2>
      <a:accent3>
        <a:srgbClr val="319B42"/>
      </a:accent3>
      <a:accent4>
        <a:srgbClr val="FFA300"/>
      </a:accent4>
      <a:accent5>
        <a:srgbClr val="9E007E"/>
      </a:accent5>
      <a:accent6>
        <a:srgbClr val="719949"/>
      </a:accent6>
      <a:hlink>
        <a:srgbClr val="007FA3"/>
      </a:hlink>
      <a:folHlink>
        <a:srgbClr val="800080"/>
      </a:folHlink>
    </a:clrScheme>
    <a:fontScheme name="BG Flame">
      <a:majorFont>
        <a:latin typeface="BG Flame"/>
        <a:ea typeface=""/>
        <a:cs typeface=""/>
      </a:majorFont>
      <a:minorFont>
        <a:latin typeface="BG Fla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028dae23-1077-43f0-af6a-f64793792108" xsi:nil="true"/>
    <Sign_x002d_off_x0020_status xmlns="028dae23-1077-43f0-af6a-f64793792108">
      <UserInfo>
        <DisplayName/>
        <AccountId xsi:nil="true"/>
        <AccountType/>
      </UserInfo>
    </Sign_x002d_off_x0020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F1071FEC59E41A820E9294AE07AB1" ma:contentTypeVersion="13" ma:contentTypeDescription="Create a new document." ma:contentTypeScope="" ma:versionID="afa430f74a32e3efa4060f383787e031">
  <xsd:schema xmlns:xsd="http://www.w3.org/2001/XMLSchema" xmlns:xs="http://www.w3.org/2001/XMLSchema" xmlns:p="http://schemas.microsoft.com/office/2006/metadata/properties" xmlns:ns2="028dae23-1077-43f0-af6a-f64793792108" xmlns:ns3="3ee84ff3-1fa2-4b0e-bbc1-9d3729ac2ba9" targetNamespace="http://schemas.microsoft.com/office/2006/metadata/properties" ma:root="true" ma:fieldsID="8dabbb055c5f64ea5c64131a36c7f1a8" ns2:_="" ns3:_="">
    <xsd:import namespace="028dae23-1077-43f0-af6a-f64793792108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Sign_x002d_off_x0020_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dae23-1077-43f0-af6a-f64793792108" elementFormDefault="qualified">
    <xsd:import namespace="http://schemas.microsoft.com/office/2006/documentManagement/types"/>
    <xsd:import namespace="http://schemas.microsoft.com/office/infopath/2007/PartnerControls"/>
    <xsd:element name="Sign_x002d_off_x0020_status" ma:index="8" nillable="true" ma:displayName="Sign-off status" ma:list="UserInfo" ma:SharePointGroup="0" ma:internalName="Sign_x002d_off_x0020_statu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format="Dropdown" ma:internalName="Sign_x002d_off_x0020_status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BD9335-08F1-4008-8A9A-A63AA003E32A}">
  <ds:schemaRefs>
    <ds:schemaRef ds:uri="http://schemas.microsoft.com/office/2006/metadata/properties"/>
    <ds:schemaRef ds:uri="http://schemas.microsoft.com/office/infopath/2007/PartnerControls"/>
    <ds:schemaRef ds:uri="e2a888e3-4ae1-4a3d-8a1f-25ef62f30eb9"/>
    <ds:schemaRef ds:uri="ae3741f5-ee77-4f97-95ec-d75250105bb2"/>
  </ds:schemaRefs>
</ds:datastoreItem>
</file>

<file path=customXml/itemProps2.xml><?xml version="1.0" encoding="utf-8"?>
<ds:datastoreItem xmlns:ds="http://schemas.openxmlformats.org/officeDocument/2006/customXml" ds:itemID="{BDA72B5A-A392-4ACB-88D9-F93AC99C7C63}"/>
</file>

<file path=customXml/itemProps3.xml><?xml version="1.0" encoding="utf-8"?>
<ds:datastoreItem xmlns:ds="http://schemas.openxmlformats.org/officeDocument/2006/customXml" ds:itemID="{EFB6A138-119E-48B0-B049-93B6A5C504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814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BG Flame</vt:lpstr>
      <vt:lpstr>Calibri</vt:lpstr>
      <vt:lpstr>Montserrat Black</vt:lpstr>
      <vt:lpstr>Office Theme</vt:lpstr>
      <vt:lpstr>Custom Design</vt:lpstr>
      <vt:lpstr>Entry Criteria</vt:lpstr>
      <vt:lpstr>Settlement and Commodity Exit Criteria – CoS or SoLR</vt:lpstr>
      <vt:lpstr>Settlement and Commodity Exit Criteria – AQ Correction (part 1)</vt:lpstr>
      <vt:lpstr>Settlement and Commodity Exit Criteria – AQ Correction (part 2)</vt:lpstr>
      <vt:lpstr>Settlement and Commodity Exit Criteria – Read or ONJOB</vt:lpstr>
      <vt:lpstr>Capacity Exit Criteria – CoS or SoLR (part 1)</vt:lpstr>
      <vt:lpstr>Capacity Exit Criteria – CoS or SoLR (part 2)</vt:lpstr>
      <vt:lpstr>Capacity Exit Criteria – AQ Correction (part 1)</vt:lpstr>
      <vt:lpstr>Capacity Exit Criteria – AQ Correction (part 2)</vt:lpstr>
      <vt:lpstr>Capacity Exit Criteria – Read or ONJOB Submitted (1)</vt:lpstr>
      <vt:lpstr>Capacity Exit Criteria – Read or ONJOB Submitted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Maggi Judd</dc:creator>
  <cp:lastModifiedBy>Lee Greenwood</cp:lastModifiedBy>
  <cp:revision>10</cp:revision>
  <dcterms:created xsi:type="dcterms:W3CDTF">2022-01-10T12:11:13Z</dcterms:created>
  <dcterms:modified xsi:type="dcterms:W3CDTF">2022-11-01T08:59:49Z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5f1a46-1149-4b07-97f4-ee5ba49b485b_Enabled">
    <vt:lpwstr>true</vt:lpwstr>
  </property>
  <property fmtid="{D5CDD505-2E9C-101B-9397-08002B2CF9AE}" pid="3" name="MSIP_Label_065f1a46-1149-4b07-97f4-ee5ba49b485b_SetDate">
    <vt:lpwstr>2022-01-10T12:11:14Z</vt:lpwstr>
  </property>
  <property fmtid="{D5CDD505-2E9C-101B-9397-08002B2CF9AE}" pid="4" name="MSIP_Label_065f1a46-1149-4b07-97f4-ee5ba49b485b_Method">
    <vt:lpwstr>Standard</vt:lpwstr>
  </property>
  <property fmtid="{D5CDD505-2E9C-101B-9397-08002B2CF9AE}" pid="5" name="MSIP_Label_065f1a46-1149-4b07-97f4-ee5ba49b485b_Name">
    <vt:lpwstr>065f1a46-1149-4b07-97f4-ee5ba49b485b</vt:lpwstr>
  </property>
  <property fmtid="{D5CDD505-2E9C-101B-9397-08002B2CF9AE}" pid="6" name="MSIP_Label_065f1a46-1149-4b07-97f4-ee5ba49b485b_SiteId">
    <vt:lpwstr>a603898f-7de2-45ba-b67d-d35fb519b2cf</vt:lpwstr>
  </property>
  <property fmtid="{D5CDD505-2E9C-101B-9397-08002B2CF9AE}" pid="7" name="MSIP_Label_065f1a46-1149-4b07-97f4-ee5ba49b485b_ActionId">
    <vt:lpwstr>3606bc0b-a5b3-4f05-aa46-26f0a51855ec</vt:lpwstr>
  </property>
  <property fmtid="{D5CDD505-2E9C-101B-9397-08002B2CF9AE}" pid="8" name="MSIP_Label_065f1a46-1149-4b07-97f4-ee5ba49b485b_ContentBits">
    <vt:lpwstr>0</vt:lpwstr>
  </property>
  <property fmtid="{D5CDD505-2E9C-101B-9397-08002B2CF9AE}" pid="9" name="ContentTypeId">
    <vt:lpwstr>0x0101003FE30EC90EFF59438C17802774F43E50</vt:lpwstr>
  </property>
</Properties>
</file>