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6D9ECA-A13E-E854-F3E1-C2572470967B}" v="47" dt="2022-04-04T12:21:38.460"/>
    <p1510:client id="{F6BAF044-233C-4B3D-B546-043D5693CB07}" v="193" dt="2022-04-04T11:36:13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180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AF00958A-D2A8-4B5C-B9DF-F29621DC5E85}"/>
    <pc:docChg chg="modSld">
      <pc:chgData name="Tracy OConnor" userId="c165d205-f988-41c6-a790-ae0515e39fe0" providerId="ADAL" clId="{AF00958A-D2A8-4B5C-B9DF-F29621DC5E85}" dt="2022-04-04T11:36:13.270" v="192" actId="20577"/>
      <pc:docMkLst>
        <pc:docMk/>
      </pc:docMkLst>
      <pc:sldChg chg="modSp">
        <pc:chgData name="Tracy OConnor" userId="c165d205-f988-41c6-a790-ae0515e39fe0" providerId="ADAL" clId="{AF00958A-D2A8-4B5C-B9DF-F29621DC5E85}" dt="2022-04-04T11:33:13.553" v="136"/>
        <pc:sldMkLst>
          <pc:docMk/>
          <pc:sldMk cId="416191731" sldId="885"/>
        </pc:sldMkLst>
        <pc:spChg chg="mod">
          <ac:chgData name="Tracy OConnor" userId="c165d205-f988-41c6-a790-ae0515e39fe0" providerId="ADAL" clId="{AF00958A-D2A8-4B5C-B9DF-F29621DC5E85}" dt="2022-04-04T11:29:12.446" v="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3:13.553" v="13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AF00958A-D2A8-4B5C-B9DF-F29621DC5E85}" dt="2022-04-04T11:36:13.270" v="192" actId="20577"/>
        <pc:sldMkLst>
          <pc:docMk/>
          <pc:sldMk cId="998598407" sldId="886"/>
        </pc:sldMkLst>
        <pc:spChg chg="mod">
          <ac:chgData name="Tracy OConnor" userId="c165d205-f988-41c6-a790-ae0515e39fe0" providerId="ADAL" clId="{AF00958A-D2A8-4B5C-B9DF-F29621DC5E85}" dt="2022-04-04T11:29:20.971" v="1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6:13.270" v="192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26D9ECA-A13E-E854-F3E1-C2572470967B}"/>
    <pc:docChg chg="modSld">
      <pc:chgData name="Jon Follows1" userId="S::jon.follows1@xoserve.com::03766345-d5c6-469f-bc0c-a01247b0b53a" providerId="AD" clId="Web-{726D9ECA-A13E-E854-F3E1-C2572470967B}" dt="2022-04-04T12:21:36.991" v="35"/>
      <pc:docMkLst>
        <pc:docMk/>
      </pc:docMkLst>
      <pc:sldChg chg="modSp">
        <pc:chgData name="Jon Follows1" userId="S::jon.follows1@xoserve.com::03766345-d5c6-469f-bc0c-a01247b0b53a" providerId="AD" clId="Web-{726D9ECA-A13E-E854-F3E1-C2572470967B}" dt="2022-04-04T12:21:36.991" v="35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26D9ECA-A13E-E854-F3E1-C2572470967B}" dt="2022-04-04T12:21:36.991" v="35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231548"/>
              </p:ext>
            </p:extLst>
          </p:nvPr>
        </p:nvGraphicFramePr>
        <p:xfrm>
          <a:off x="198522" y="495673"/>
          <a:ext cx="8765004" cy="4310017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62628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39625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08/04/22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0687 Clarification of Supplier of Last Resort (SoLR) Cost Recovery Process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67431: There is a risk that a MOD may be raised to include IGT sites into SoLR charging. This will cause a scope change and as different charge rates will be required for IGT sites; unknown impact to design.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Design will be completed prior to a Mod being approved. Decision will be taken at ChMC in May whether this will be taken into delivery for Nov22. </a:t>
                      </a: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08/04/22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328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08/04/22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723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08/04/22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3500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4th April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534483"/>
              </p:ext>
            </p:extLst>
          </p:nvPr>
        </p:nvGraphicFramePr>
        <p:xfrm>
          <a:off x="193682" y="495673"/>
          <a:ext cx="8756635" cy="3650642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67731: There is a risk that the physical works required on Customer site will not be completed in line with a Nov 22 Release Date. </a:t>
                      </a:r>
                      <a:b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Align to a future release post Nov22 release if works cannot be completed on time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08/04/22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08/04/22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per scope recommendation slide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67645: There is a risk that the detailed design change pack will not be approved if MOD0799 is still outstanding​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Complete Design. Decision will be taken at ChMC in May whether this will be taken into delivery for Nov22.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ID 67482: There is a risk that the CV range will not be updated for hydrogen because a change is required to Gemini leading to the CV for hydrogen being rejected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Monitor change request to be raised by SGN and align to implementation release for this change.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08/04/22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ready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3500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4th April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856e6b54-728d-4a1a-921a-4039fc36354d"/>
    <ds:schemaRef ds:uri="http://purl.org/dc/elements/1.1/"/>
    <ds:schemaRef ds:uri="062c7a58-680f-4f64-b38c-ee534b20c862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72CC5F-1C3F-481B-832B-B43170D63C83}"/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610</Words>
  <Application>Microsoft Office PowerPoint</Application>
  <PresentationFormat>On-screen Show (16:9)</PresentationFormat>
  <Paragraphs>64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36</cp:revision>
  <dcterms:created xsi:type="dcterms:W3CDTF">2018-09-02T17:12:15Z</dcterms:created>
  <dcterms:modified xsi:type="dcterms:W3CDTF">2022-04-04T12:21:42Z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