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notesMasterIdLst>
    <p:notesMasterId r:id="rId12"/>
  </p:notesMasterIdLst>
  <p:handoutMasterIdLst>
    <p:handoutMasterId r:id="rId13"/>
  </p:handoutMasterIdLst>
  <p:sldIdLst>
    <p:sldId id="546" r:id="rId5"/>
    <p:sldId id="707" r:id="rId6"/>
    <p:sldId id="710" r:id="rId7"/>
    <p:sldId id="714" r:id="rId8"/>
    <p:sldId id="715" r:id="rId9"/>
    <p:sldId id="716" r:id="rId10"/>
    <p:sldId id="442" r:id="rId11"/>
  </p:sldIdLst>
  <p:sldSz cx="9144000" cy="5143500" type="screen16x9"/>
  <p:notesSz cx="6670675" cy="9777413"/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>
        <a:solidFill>
          <a:schemeClr val="tx1"/>
        </a:solidFill>
        <a:latin typeface="+mn-lt"/>
        <a:ea typeface="+mn-ea"/>
      </a:defRPr>
    </a:lvl2pPr>
    <a:lvl3pPr marL="27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•"/>
      <a:defRPr sz="1800">
        <a:solidFill>
          <a:schemeClr val="tx1"/>
        </a:solidFill>
        <a:latin typeface="+mn-lt"/>
        <a:ea typeface="+mn-ea"/>
      </a:defRPr>
    </a:lvl3pPr>
    <a:lvl4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-"/>
      <a:defRPr sz="1800">
        <a:solidFill>
          <a:schemeClr val="tx1"/>
        </a:solidFill>
        <a:latin typeface="+mn-lt"/>
        <a:ea typeface="+mn-ea"/>
      </a:defRPr>
    </a:lvl4pPr>
    <a:lvl5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◦"/>
      <a:defRPr sz="1800">
        <a:solidFill>
          <a:schemeClr val="tx1"/>
        </a:solidFill>
        <a:latin typeface="+mn-lt"/>
        <a:ea typeface="+mn-ea"/>
      </a:defRPr>
    </a:lvl5pPr>
    <a:lvl6pPr marL="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rabicPeriod"/>
      <a:defRPr sz="1800">
        <a:solidFill>
          <a:schemeClr val="tx1"/>
        </a:solidFill>
        <a:latin typeface="+mn-lt"/>
        <a:ea typeface="+mn-ea"/>
      </a:defRPr>
    </a:lvl6pPr>
    <a:lvl7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lphaLcPeriod"/>
      <a:defRPr sz="1800">
        <a:solidFill>
          <a:schemeClr val="tx1"/>
        </a:solidFill>
        <a:latin typeface="+mn-lt"/>
        <a:ea typeface="+mn-ea"/>
      </a:defRPr>
    </a:lvl7pPr>
    <a:lvl8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romanLcPeriod"/>
      <a:defRPr sz="18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24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962" userDrawn="1">
          <p15:clr>
            <a:srgbClr val="A4A3A4"/>
          </p15:clr>
        </p15:guide>
        <p15:guide id="2" pos="748" userDrawn="1">
          <p15:clr>
            <a:srgbClr val="A4A3A4"/>
          </p15:clr>
        </p15:guide>
        <p15:guide id="3" orient="horz" pos="22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9AE14C-C439-FAC0-4BEB-B53A7285C227}" name="Lane, Tom" initials="LT" userId="S::tom.lane@uk.nationalgrid.com::805c80fc-8f9f-4c03-b1fd-b9d382ab8de8" providerId="AD"/>
  <p188:author id="{2B3797C3-88BE-0E16-4E0F-DC5DDC4A3203}" name="Lond, Darren" initials="LD" userId="S::Darren.Lond@uk.nationalgrid.com::544ffbed-2daf-418c-a68f-e7b9bdb7fba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99CA13-9C01-488F-BCCA-82AE7B4D9ED2}" v="3" dt="2022-01-20T16:06:49.14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 snapToGrid="0">
      <p:cViewPr varScale="1">
        <p:scale>
          <a:sx n="95" d="100"/>
          <a:sy n="95" d="100"/>
        </p:scale>
        <p:origin x="666" y="84"/>
      </p:cViewPr>
      <p:guideLst>
        <p:guide orient="horz" pos="962"/>
        <p:guide pos="748"/>
        <p:guide orient="horz" pos="225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bbins, Phil" userId="b3d12ff8-466c-4703-a3c5-a2ea9fa13e92" providerId="ADAL" clId="{E299CA13-9C01-488F-BCCA-82AE7B4D9ED2}"/>
    <pc:docChg chg="undo custSel addSld delSld modSld">
      <pc:chgData name="Hobbins, Phil" userId="b3d12ff8-466c-4703-a3c5-a2ea9fa13e92" providerId="ADAL" clId="{E299CA13-9C01-488F-BCCA-82AE7B4D9ED2}" dt="2022-01-24T12:02:01.219" v="6855" actId="6549"/>
      <pc:docMkLst>
        <pc:docMk/>
      </pc:docMkLst>
      <pc:sldChg chg="add del">
        <pc:chgData name="Hobbins, Phil" userId="b3d12ff8-466c-4703-a3c5-a2ea9fa13e92" providerId="ADAL" clId="{E299CA13-9C01-488F-BCCA-82AE7B4D9ED2}" dt="2022-01-10T14:53:11.837" v="2968" actId="47"/>
        <pc:sldMkLst>
          <pc:docMk/>
          <pc:sldMk cId="382666655" sldId="442"/>
        </pc:sldMkLst>
      </pc:sldChg>
      <pc:sldChg chg="del">
        <pc:chgData name="Hobbins, Phil" userId="b3d12ff8-466c-4703-a3c5-a2ea9fa13e92" providerId="ADAL" clId="{E299CA13-9C01-488F-BCCA-82AE7B4D9ED2}" dt="2022-01-10T12:07:41.282" v="772" actId="47"/>
        <pc:sldMkLst>
          <pc:docMk/>
          <pc:sldMk cId="2766033195" sldId="529"/>
        </pc:sldMkLst>
      </pc:sldChg>
      <pc:sldChg chg="modSp mod">
        <pc:chgData name="Hobbins, Phil" userId="b3d12ff8-466c-4703-a3c5-a2ea9fa13e92" providerId="ADAL" clId="{E299CA13-9C01-488F-BCCA-82AE7B4D9ED2}" dt="2022-01-10T11:26:23.630" v="177" actId="14100"/>
        <pc:sldMkLst>
          <pc:docMk/>
          <pc:sldMk cId="136374311" sldId="546"/>
        </pc:sldMkLst>
        <pc:spChg chg="mod">
          <ac:chgData name="Hobbins, Phil" userId="b3d12ff8-466c-4703-a3c5-a2ea9fa13e92" providerId="ADAL" clId="{E299CA13-9C01-488F-BCCA-82AE7B4D9ED2}" dt="2022-01-10T11:26:09.758" v="174" actId="313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Hobbins, Phil" userId="b3d12ff8-466c-4703-a3c5-a2ea9fa13e92" providerId="ADAL" clId="{E299CA13-9C01-488F-BCCA-82AE7B4D9ED2}" dt="2022-01-10T11:26:23.630" v="177" actId="14100"/>
          <ac:spMkLst>
            <pc:docMk/>
            <pc:sldMk cId="136374311" sldId="546"/>
            <ac:spMk id="3" creationId="{00000000-0000-0000-0000-000000000000}"/>
          </ac:spMkLst>
        </pc:spChg>
      </pc:sldChg>
      <pc:sldChg chg="del">
        <pc:chgData name="Hobbins, Phil" userId="b3d12ff8-466c-4703-a3c5-a2ea9fa13e92" providerId="ADAL" clId="{E299CA13-9C01-488F-BCCA-82AE7B4D9ED2}" dt="2022-01-10T14:52:49.471" v="2961" actId="47"/>
        <pc:sldMkLst>
          <pc:docMk/>
          <pc:sldMk cId="4015549511" sldId="549"/>
        </pc:sldMkLst>
      </pc:sldChg>
      <pc:sldChg chg="del">
        <pc:chgData name="Hobbins, Phil" userId="b3d12ff8-466c-4703-a3c5-a2ea9fa13e92" providerId="ADAL" clId="{E299CA13-9C01-488F-BCCA-82AE7B4D9ED2}" dt="2022-01-10T14:53:05.380" v="2963" actId="47"/>
        <pc:sldMkLst>
          <pc:docMk/>
          <pc:sldMk cId="519822194" sldId="550"/>
        </pc:sldMkLst>
      </pc:sldChg>
      <pc:sldChg chg="del">
        <pc:chgData name="Hobbins, Phil" userId="b3d12ff8-466c-4703-a3c5-a2ea9fa13e92" providerId="ADAL" clId="{E299CA13-9C01-488F-BCCA-82AE7B4D9ED2}" dt="2022-01-10T14:53:08.059" v="2966" actId="47"/>
        <pc:sldMkLst>
          <pc:docMk/>
          <pc:sldMk cId="2540474758" sldId="703"/>
        </pc:sldMkLst>
      </pc:sldChg>
      <pc:sldChg chg="modSp mod modNotesTx">
        <pc:chgData name="Hobbins, Phil" userId="b3d12ff8-466c-4703-a3c5-a2ea9fa13e92" providerId="ADAL" clId="{E299CA13-9C01-488F-BCCA-82AE7B4D9ED2}" dt="2022-01-10T15:47:37.339" v="4895" actId="20577"/>
        <pc:sldMkLst>
          <pc:docMk/>
          <pc:sldMk cId="3573389319" sldId="707"/>
        </pc:sldMkLst>
        <pc:spChg chg="mod">
          <ac:chgData name="Hobbins, Phil" userId="b3d12ff8-466c-4703-a3c5-a2ea9fa13e92" providerId="ADAL" clId="{E299CA13-9C01-488F-BCCA-82AE7B4D9ED2}" dt="2022-01-10T11:26:44.686" v="178" actId="6549"/>
          <ac:spMkLst>
            <pc:docMk/>
            <pc:sldMk cId="3573389319" sldId="707"/>
            <ac:spMk id="7" creationId="{ACE56FE7-E8CB-42E9-ADB1-B79635B136E8}"/>
          </ac:spMkLst>
        </pc:spChg>
        <pc:spChg chg="mod">
          <ac:chgData name="Hobbins, Phil" userId="b3d12ff8-466c-4703-a3c5-a2ea9fa13e92" providerId="ADAL" clId="{E299CA13-9C01-488F-BCCA-82AE7B4D9ED2}" dt="2022-01-10T15:47:37.339" v="4895" actId="20577"/>
          <ac:spMkLst>
            <pc:docMk/>
            <pc:sldMk cId="3573389319" sldId="707"/>
            <ac:spMk id="8" creationId="{1B1B7036-1A37-4C44-905D-FFC3FABA4F84}"/>
          </ac:spMkLst>
        </pc:spChg>
      </pc:sldChg>
      <pc:sldChg chg="del">
        <pc:chgData name="Hobbins, Phil" userId="b3d12ff8-466c-4703-a3c5-a2ea9fa13e92" providerId="ADAL" clId="{E299CA13-9C01-488F-BCCA-82AE7B4D9ED2}" dt="2022-01-10T12:07:44.733" v="773" actId="47"/>
        <pc:sldMkLst>
          <pc:docMk/>
          <pc:sldMk cId="148763576" sldId="708"/>
        </pc:sldMkLst>
      </pc:sldChg>
      <pc:sldChg chg="del">
        <pc:chgData name="Hobbins, Phil" userId="b3d12ff8-466c-4703-a3c5-a2ea9fa13e92" providerId="ADAL" clId="{E299CA13-9C01-488F-BCCA-82AE7B4D9ED2}" dt="2022-01-10T14:53:00.991" v="2962" actId="47"/>
        <pc:sldMkLst>
          <pc:docMk/>
          <pc:sldMk cId="2183873263" sldId="709"/>
        </pc:sldMkLst>
      </pc:sldChg>
      <pc:sldChg chg="modSp mod modNotesTx">
        <pc:chgData name="Hobbins, Phil" userId="b3d12ff8-466c-4703-a3c5-a2ea9fa13e92" providerId="ADAL" clId="{E299CA13-9C01-488F-BCCA-82AE7B4D9ED2}" dt="2022-01-24T12:00:38.420" v="6854" actId="20577"/>
        <pc:sldMkLst>
          <pc:docMk/>
          <pc:sldMk cId="3371601206" sldId="710"/>
        </pc:sldMkLst>
        <pc:spChg chg="mod">
          <ac:chgData name="Hobbins, Phil" userId="b3d12ff8-466c-4703-a3c5-a2ea9fa13e92" providerId="ADAL" clId="{E299CA13-9C01-488F-BCCA-82AE7B4D9ED2}" dt="2022-01-10T13:36:43.908" v="1771" actId="20577"/>
          <ac:spMkLst>
            <pc:docMk/>
            <pc:sldMk cId="3371601206" sldId="710"/>
            <ac:spMk id="6" creationId="{ED0C5C1B-ABF2-48E4-BA8F-AE34E8708654}"/>
          </ac:spMkLst>
        </pc:spChg>
        <pc:spChg chg="mod">
          <ac:chgData name="Hobbins, Phil" userId="b3d12ff8-466c-4703-a3c5-a2ea9fa13e92" providerId="ADAL" clId="{E299CA13-9C01-488F-BCCA-82AE7B4D9ED2}" dt="2022-01-24T12:00:38.420" v="6854" actId="20577"/>
          <ac:spMkLst>
            <pc:docMk/>
            <pc:sldMk cId="3371601206" sldId="710"/>
            <ac:spMk id="10" creationId="{16E55317-8425-4743-803D-B757134B2595}"/>
          </ac:spMkLst>
        </pc:spChg>
      </pc:sldChg>
      <pc:sldChg chg="del">
        <pc:chgData name="Hobbins, Phil" userId="b3d12ff8-466c-4703-a3c5-a2ea9fa13e92" providerId="ADAL" clId="{E299CA13-9C01-488F-BCCA-82AE7B4D9ED2}" dt="2022-01-10T14:52:46.956" v="2960" actId="47"/>
        <pc:sldMkLst>
          <pc:docMk/>
          <pc:sldMk cId="359374122" sldId="711"/>
        </pc:sldMkLst>
      </pc:sldChg>
      <pc:sldChg chg="del">
        <pc:chgData name="Hobbins, Phil" userId="b3d12ff8-466c-4703-a3c5-a2ea9fa13e92" providerId="ADAL" clId="{E299CA13-9C01-488F-BCCA-82AE7B4D9ED2}" dt="2022-01-10T14:53:07.389" v="2964" actId="47"/>
        <pc:sldMkLst>
          <pc:docMk/>
          <pc:sldMk cId="3443192554" sldId="712"/>
        </pc:sldMkLst>
      </pc:sldChg>
      <pc:sldChg chg="del">
        <pc:chgData name="Hobbins, Phil" userId="b3d12ff8-466c-4703-a3c5-a2ea9fa13e92" providerId="ADAL" clId="{E299CA13-9C01-488F-BCCA-82AE7B4D9ED2}" dt="2022-01-10T14:53:07.862" v="2965" actId="47"/>
        <pc:sldMkLst>
          <pc:docMk/>
          <pc:sldMk cId="2026301061" sldId="713"/>
        </pc:sldMkLst>
      </pc:sldChg>
      <pc:sldChg chg="delSp modSp new mod delCm">
        <pc:chgData name="Hobbins, Phil" userId="b3d12ff8-466c-4703-a3c5-a2ea9fa13e92" providerId="ADAL" clId="{E299CA13-9C01-488F-BCCA-82AE7B4D9ED2}" dt="2022-01-24T12:02:01.219" v="6855" actId="6549"/>
        <pc:sldMkLst>
          <pc:docMk/>
          <pc:sldMk cId="772611474" sldId="714"/>
        </pc:sldMkLst>
        <pc:spChg chg="mod">
          <ac:chgData name="Hobbins, Phil" userId="b3d12ff8-466c-4703-a3c5-a2ea9fa13e92" providerId="ADAL" clId="{E299CA13-9C01-488F-BCCA-82AE7B4D9ED2}" dt="2022-01-24T12:02:01.219" v="6855" actId="6549"/>
          <ac:spMkLst>
            <pc:docMk/>
            <pc:sldMk cId="772611474" sldId="714"/>
            <ac:spMk id="2" creationId="{3F83D6B7-11B3-4EF4-97A0-2B5D6FEB463A}"/>
          </ac:spMkLst>
        </pc:spChg>
        <pc:spChg chg="mod">
          <ac:chgData name="Hobbins, Phil" userId="b3d12ff8-466c-4703-a3c5-a2ea9fa13e92" providerId="ADAL" clId="{E299CA13-9C01-488F-BCCA-82AE7B4D9ED2}" dt="2022-01-10T13:17:19.862" v="1432" actId="20577"/>
          <ac:spMkLst>
            <pc:docMk/>
            <pc:sldMk cId="772611474" sldId="714"/>
            <ac:spMk id="3" creationId="{E69FA83C-A0FD-432E-9594-8A6F27B6AF2B}"/>
          </ac:spMkLst>
        </pc:spChg>
        <pc:spChg chg="del">
          <ac:chgData name="Hobbins, Phil" userId="b3d12ff8-466c-4703-a3c5-a2ea9fa13e92" providerId="ADAL" clId="{E299CA13-9C01-488F-BCCA-82AE7B4D9ED2}" dt="2022-01-10T13:17:48.291" v="1433" actId="478"/>
          <ac:spMkLst>
            <pc:docMk/>
            <pc:sldMk cId="772611474" sldId="714"/>
            <ac:spMk id="4" creationId="{62F3DA77-B887-4D2D-B7C5-F6A638BE613C}"/>
          </ac:spMkLst>
        </pc:spChg>
      </pc:sldChg>
      <pc:sldChg chg="addSp delSp modSp new mod delCm modCm">
        <pc:chgData name="Hobbins, Phil" userId="b3d12ff8-466c-4703-a3c5-a2ea9fa13e92" providerId="ADAL" clId="{E299CA13-9C01-488F-BCCA-82AE7B4D9ED2}" dt="2022-01-21T10:56:29.136" v="6822"/>
        <pc:sldMkLst>
          <pc:docMk/>
          <pc:sldMk cId="2260657119" sldId="715"/>
        </pc:sldMkLst>
        <pc:spChg chg="del">
          <ac:chgData name="Hobbins, Phil" userId="b3d12ff8-466c-4703-a3c5-a2ea9fa13e92" providerId="ADAL" clId="{E299CA13-9C01-488F-BCCA-82AE7B4D9ED2}" dt="2022-01-10T14:21:41.990" v="2474" actId="478"/>
          <ac:spMkLst>
            <pc:docMk/>
            <pc:sldMk cId="2260657119" sldId="715"/>
            <ac:spMk id="2" creationId="{E959D20D-4B1A-4D9C-8137-B80E53380011}"/>
          </ac:spMkLst>
        </pc:spChg>
        <pc:spChg chg="mod">
          <ac:chgData name="Hobbins, Phil" userId="b3d12ff8-466c-4703-a3c5-a2ea9fa13e92" providerId="ADAL" clId="{E299CA13-9C01-488F-BCCA-82AE7B4D9ED2}" dt="2022-01-10T14:19:21.306" v="2363" actId="20577"/>
          <ac:spMkLst>
            <pc:docMk/>
            <pc:sldMk cId="2260657119" sldId="715"/>
            <ac:spMk id="3" creationId="{5700C9D1-E22D-48F5-8CB4-F72BE5B81DC9}"/>
          </ac:spMkLst>
        </pc:spChg>
        <pc:spChg chg="add mod">
          <ac:chgData name="Hobbins, Phil" userId="b3d12ff8-466c-4703-a3c5-a2ea9fa13e92" providerId="ADAL" clId="{E299CA13-9C01-488F-BCCA-82AE7B4D9ED2}" dt="2022-01-21T10:41:23.292" v="6820" actId="6549"/>
          <ac:spMkLst>
            <pc:docMk/>
            <pc:sldMk cId="2260657119" sldId="715"/>
            <ac:spMk id="5" creationId="{37424C64-5502-4097-97AC-577175021A0C}"/>
          </ac:spMkLst>
        </pc:spChg>
        <pc:graphicFrameChg chg="add mod modGraphic">
          <ac:chgData name="Hobbins, Phil" userId="b3d12ff8-466c-4703-a3c5-a2ea9fa13e92" providerId="ADAL" clId="{E299CA13-9C01-488F-BCCA-82AE7B4D9ED2}" dt="2022-01-21T10:40:28.730" v="6810" actId="6549"/>
          <ac:graphicFrameMkLst>
            <pc:docMk/>
            <pc:sldMk cId="2260657119" sldId="715"/>
            <ac:graphicFrameMk id="4" creationId="{AB99891D-A649-4C17-AEC2-AAD22EFC91FA}"/>
          </ac:graphicFrameMkLst>
        </pc:graphicFrameChg>
      </pc:sldChg>
      <pc:sldChg chg="delSp modSp new mod delCm">
        <pc:chgData name="Hobbins, Phil" userId="b3d12ff8-466c-4703-a3c5-a2ea9fa13e92" providerId="ADAL" clId="{E299CA13-9C01-488F-BCCA-82AE7B4D9ED2}" dt="2022-01-21T10:56:49.628" v="6825"/>
        <pc:sldMkLst>
          <pc:docMk/>
          <pc:sldMk cId="1963088971" sldId="716"/>
        </pc:sldMkLst>
        <pc:spChg chg="mod">
          <ac:chgData name="Hobbins, Phil" userId="b3d12ff8-466c-4703-a3c5-a2ea9fa13e92" providerId="ADAL" clId="{E299CA13-9C01-488F-BCCA-82AE7B4D9ED2}" dt="2022-01-20T16:46:45.497" v="6735" actId="6549"/>
          <ac:spMkLst>
            <pc:docMk/>
            <pc:sldMk cId="1963088971" sldId="716"/>
            <ac:spMk id="2" creationId="{2AC8A681-227A-4098-9333-20029DC4A3FE}"/>
          </ac:spMkLst>
        </pc:spChg>
        <pc:spChg chg="mod">
          <ac:chgData name="Hobbins, Phil" userId="b3d12ff8-466c-4703-a3c5-a2ea9fa13e92" providerId="ADAL" clId="{E299CA13-9C01-488F-BCCA-82AE7B4D9ED2}" dt="2022-01-20T16:06:44.082" v="6541" actId="1076"/>
          <ac:spMkLst>
            <pc:docMk/>
            <pc:sldMk cId="1963088971" sldId="716"/>
            <ac:spMk id="3" creationId="{7CE526F1-08B1-4ED0-9621-582B4C6E91AC}"/>
          </ac:spMkLst>
        </pc:spChg>
        <pc:spChg chg="del">
          <ac:chgData name="Hobbins, Phil" userId="b3d12ff8-466c-4703-a3c5-a2ea9fa13e92" providerId="ADAL" clId="{E299CA13-9C01-488F-BCCA-82AE7B4D9ED2}" dt="2022-01-10T15:06:22.359" v="3598" actId="478"/>
          <ac:spMkLst>
            <pc:docMk/>
            <pc:sldMk cId="1963088971" sldId="716"/>
            <ac:spMk id="4" creationId="{2F198B7B-A330-4A07-8E9C-CC0F34F4FB9F}"/>
          </ac:spMkLst>
        </pc:spChg>
      </pc:sldChg>
      <pc:sldChg chg="modSp new del mod">
        <pc:chgData name="Hobbins, Phil" userId="b3d12ff8-466c-4703-a3c5-a2ea9fa13e92" providerId="ADAL" clId="{E299CA13-9C01-488F-BCCA-82AE7B4D9ED2}" dt="2022-01-10T14:54:31.351" v="3008" actId="47"/>
        <pc:sldMkLst>
          <pc:docMk/>
          <pc:sldMk cId="2940637939" sldId="716"/>
        </pc:sldMkLst>
        <pc:spChg chg="mod">
          <ac:chgData name="Hobbins, Phil" userId="b3d12ff8-466c-4703-a3c5-a2ea9fa13e92" providerId="ADAL" clId="{E299CA13-9C01-488F-BCCA-82AE7B4D9ED2}" dt="2022-01-10T14:54:24.237" v="3007" actId="1076"/>
          <ac:spMkLst>
            <pc:docMk/>
            <pc:sldMk cId="2940637939" sldId="716"/>
            <ac:spMk id="3" creationId="{0E995B3F-EED2-4593-8D30-629E9723546B}"/>
          </ac:spMkLst>
        </pc:spChg>
      </pc:sldChg>
    </pc:docChg>
  </pc:docChgLst>
  <pc:docChgLst>
    <pc:chgData name="Lane, Tom" userId="S::tom.lane@uk.nationalgrid.com::805c80fc-8f9f-4c03-b1fd-b9d382ab8de8" providerId="AD" clId="Web-{9ABE83D9-CED9-413B-A90D-5125BC8A2F3E}"/>
    <pc:docChg chg="mod">
      <pc:chgData name="Lane, Tom" userId="S::tom.lane@uk.nationalgrid.com::805c80fc-8f9f-4c03-b1fd-b9d382ab8de8" providerId="AD" clId="Web-{9ABE83D9-CED9-413B-A90D-5125BC8A2F3E}" dt="2022-01-11T14:56:39.301" v="6"/>
      <pc:docMkLst>
        <pc:docMk/>
      </pc:docMkLst>
      <pc:sldChg chg="addCm">
        <pc:chgData name="Lane, Tom" userId="S::tom.lane@uk.nationalgrid.com::805c80fc-8f9f-4c03-b1fd-b9d382ab8de8" providerId="AD" clId="Web-{9ABE83D9-CED9-413B-A90D-5125BC8A2F3E}" dt="2022-01-11T14:54:02.033" v="1"/>
        <pc:sldMkLst>
          <pc:docMk/>
          <pc:sldMk cId="772611474" sldId="714"/>
        </pc:sldMkLst>
      </pc:sldChg>
      <pc:sldChg chg="addCm delCm modCm">
        <pc:chgData name="Lane, Tom" userId="S::tom.lane@uk.nationalgrid.com::805c80fc-8f9f-4c03-b1fd-b9d382ab8de8" providerId="AD" clId="Web-{9ABE83D9-CED9-413B-A90D-5125BC8A2F3E}" dt="2022-01-11T14:56:39.301" v="6"/>
        <pc:sldMkLst>
          <pc:docMk/>
          <pc:sldMk cId="2260657119" sldId="715"/>
        </pc:sldMkLst>
      </pc:sldChg>
    </pc:docChg>
  </pc:docChgLst>
  <pc:docChgLst>
    <pc:chgData name="Lond, Darren" userId="544ffbed-2daf-418c-a68f-e7b9bdb7fba6" providerId="ADAL" clId="{4BB054BE-C010-43ED-A38D-36EC2DCE0289}"/>
    <pc:docChg chg="modSld">
      <pc:chgData name="Lond, Darren" userId="544ffbed-2daf-418c-a68f-e7b9bdb7fba6" providerId="ADAL" clId="{4BB054BE-C010-43ED-A38D-36EC2DCE0289}" dt="2022-01-19T13:16:05.135" v="257" actId="20577"/>
      <pc:docMkLst>
        <pc:docMk/>
      </pc:docMkLst>
      <pc:sldChg chg="modSp mod">
        <pc:chgData name="Lond, Darren" userId="544ffbed-2daf-418c-a68f-e7b9bdb7fba6" providerId="ADAL" clId="{4BB054BE-C010-43ED-A38D-36EC2DCE0289}" dt="2022-01-13T08:32:00.527" v="48" actId="20577"/>
        <pc:sldMkLst>
          <pc:docMk/>
          <pc:sldMk cId="3371601206" sldId="710"/>
        </pc:sldMkLst>
        <pc:spChg chg="mod">
          <ac:chgData name="Lond, Darren" userId="544ffbed-2daf-418c-a68f-e7b9bdb7fba6" providerId="ADAL" clId="{4BB054BE-C010-43ED-A38D-36EC2DCE0289}" dt="2022-01-13T08:32:00.527" v="48" actId="20577"/>
          <ac:spMkLst>
            <pc:docMk/>
            <pc:sldMk cId="3371601206" sldId="710"/>
            <ac:spMk id="10" creationId="{16E55317-8425-4743-803D-B757134B2595}"/>
          </ac:spMkLst>
        </pc:spChg>
      </pc:sldChg>
      <pc:sldChg chg="modSp mod addCm modCm">
        <pc:chgData name="Lond, Darren" userId="544ffbed-2daf-418c-a68f-e7b9bdb7fba6" providerId="ADAL" clId="{4BB054BE-C010-43ED-A38D-36EC2DCE0289}" dt="2022-01-13T08:37:10.630" v="240"/>
        <pc:sldMkLst>
          <pc:docMk/>
          <pc:sldMk cId="772611474" sldId="714"/>
        </pc:sldMkLst>
        <pc:spChg chg="mod">
          <ac:chgData name="Lond, Darren" userId="544ffbed-2daf-418c-a68f-e7b9bdb7fba6" providerId="ADAL" clId="{4BB054BE-C010-43ED-A38D-36EC2DCE0289}" dt="2022-01-13T08:34:51.476" v="147" actId="20577"/>
          <ac:spMkLst>
            <pc:docMk/>
            <pc:sldMk cId="772611474" sldId="714"/>
            <ac:spMk id="2" creationId="{3F83D6B7-11B3-4EF4-97A0-2B5D6FEB463A}"/>
          </ac:spMkLst>
        </pc:spChg>
      </pc:sldChg>
      <pc:sldChg chg="modSp mod addCm">
        <pc:chgData name="Lond, Darren" userId="544ffbed-2daf-418c-a68f-e7b9bdb7fba6" providerId="ADAL" clId="{4BB054BE-C010-43ED-A38D-36EC2DCE0289}" dt="2022-01-19T13:16:05.135" v="257" actId="20577"/>
        <pc:sldMkLst>
          <pc:docMk/>
          <pc:sldMk cId="1963088971" sldId="716"/>
        </pc:sldMkLst>
        <pc:spChg chg="mod">
          <ac:chgData name="Lond, Darren" userId="544ffbed-2daf-418c-a68f-e7b9bdb7fba6" providerId="ADAL" clId="{4BB054BE-C010-43ED-A38D-36EC2DCE0289}" dt="2022-01-19T13:16:05.135" v="257" actId="20577"/>
          <ac:spMkLst>
            <pc:docMk/>
            <pc:sldMk cId="1963088971" sldId="716"/>
            <ac:spMk id="2" creationId="{2AC8A681-227A-4098-9333-20029DC4A3F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24/01/2022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24/01/2022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Panel thinking: Give it 2-3 months</a:t>
            </a:r>
          </a:p>
          <a:p>
            <a:endParaRPr lang="en-GB" dirty="0"/>
          </a:p>
          <a:p>
            <a:r>
              <a:rPr lang="en-GB" dirty="0"/>
              <a:t>How many shippers, what volumes, what duration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79895-3E67-4CB8-BE0C-23F3FD5FF7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36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79895-3E67-4CB8-BE0C-23F3FD5FF7F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169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79895-3E67-4CB8-BE0C-23F3FD5FF7F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6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5544000" cy="1877437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8496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9206425" y="0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554355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323850" y="2218065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0"/>
            <a:ext cx="994286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icon to add picture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311146"/>
            <a:ext cx="2592388" cy="1087477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400"/>
            </a:lvl1pPr>
            <a:lvl2pPr>
              <a:spcBef>
                <a:spcPts val="0"/>
              </a:spcBef>
              <a:spcAft>
                <a:spcPts val="200"/>
              </a:spcAft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32385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icon to add picture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327660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7660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660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icon to add picture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6227762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762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27763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287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8147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342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4696555" y="696054"/>
            <a:ext cx="5143500" cy="37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4000500" y="1392109"/>
            <a:ext cx="5143500" cy="37513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194" y="2536528"/>
            <a:ext cx="2524125" cy="769441"/>
          </a:xfrm>
        </p:spPr>
        <p:txBody>
          <a:bodyPr/>
          <a:lstStyle>
            <a:lvl1pPr>
              <a:spcAft>
                <a:spcPts val="0"/>
              </a:spcAft>
              <a:def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496" y="680340"/>
            <a:ext cx="2598742" cy="1769715"/>
          </a:xfrm>
        </p:spPr>
        <p:txBody>
          <a:bodyPr anchor="b" anchorCtr="0"/>
          <a:lstStyle>
            <a:lvl1pPr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4391573" y="2078323"/>
            <a:ext cx="4752427" cy="30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05645" y="4778375"/>
            <a:ext cx="638355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600" smtClean="0"/>
              <a:pPr/>
              <a:t>‹#›</a:t>
            </a:fld>
            <a:endParaRPr lang="en-GB" sz="6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105025" y="2051785"/>
            <a:ext cx="4933950" cy="1039932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1" y="1062500"/>
            <a:ext cx="5543400" cy="1877437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5544620" cy="430887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1388" y="1062500"/>
            <a:ext cx="4068000" cy="1877437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52975" y="1062038"/>
            <a:ext cx="4051937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763" y="1062038"/>
            <a:ext cx="2577149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961" y="1062500"/>
            <a:ext cx="2592000" cy="1569660"/>
          </a:xfrm>
        </p:spPr>
        <p:txBody>
          <a:bodyPr wrap="square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8000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5544621" cy="187743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780" y="26757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780" y="1058864"/>
            <a:ext cx="849844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86937" y="4740424"/>
            <a:ext cx="534283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100" smtClean="0">
                <a:solidFill>
                  <a:schemeClr val="accent1"/>
                </a:solidFill>
              </a:rPr>
              <a:pPr/>
              <a:t>‹#›</a:t>
            </a:fld>
            <a:endParaRPr lang="en-GB" sz="110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8" y="4740424"/>
            <a:ext cx="7195415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100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322780" y="4740424"/>
            <a:ext cx="912058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989013" algn="l"/>
              </a:tabLst>
            </a:pPr>
            <a:r>
              <a:rPr lang="en-GB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8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7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2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+mn-lt"/>
          <a:ea typeface="+mn-ea"/>
        </a:defRPr>
      </a:lvl2pPr>
      <a:lvl3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+mn-ea"/>
        </a:defRPr>
      </a:lvl4pPr>
      <a:lvl5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◦"/>
        <a:defRPr sz="1200">
          <a:solidFill>
            <a:schemeClr val="tx1"/>
          </a:solidFill>
          <a:latin typeface="+mn-lt"/>
          <a:ea typeface="+mn-ea"/>
        </a:defRPr>
      </a:lvl5pPr>
      <a:lvl6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rabicPeriod"/>
        <a:defRPr sz="1200">
          <a:solidFill>
            <a:schemeClr val="tx1"/>
          </a:solidFill>
          <a:latin typeface="+mn-lt"/>
          <a:ea typeface="+mn-ea"/>
        </a:defRPr>
      </a:lvl6pPr>
      <a:lvl7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lphaLcPeriod"/>
        <a:defRPr sz="1200">
          <a:solidFill>
            <a:schemeClr val="tx1"/>
          </a:solidFill>
          <a:latin typeface="+mn-lt"/>
          <a:ea typeface="+mn-ea"/>
        </a:defRPr>
      </a:lvl7pPr>
      <a:lvl8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romanLcPeriod"/>
        <a:defRPr sz="12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6" orient="horz" pos="2845" userDrawn="1">
          <p15:clr>
            <a:srgbClr val="F26B43"/>
          </p15:clr>
        </p15:guide>
        <p15:guide id="8" pos="204" userDrawn="1">
          <p15:clr>
            <a:srgbClr val="F26B43"/>
          </p15:clr>
        </p15:guide>
        <p15:guide id="13" pos="2993" userDrawn="1">
          <p15:clr>
            <a:srgbClr val="F26B43"/>
          </p15:clr>
        </p15:guide>
        <p15:guide id="14" orient="horz" pos="350" userDrawn="1">
          <p15:clr>
            <a:srgbClr val="F26B43"/>
          </p15:clr>
        </p15:guide>
        <p15:guide id="15" orient="horz" pos="667" userDrawn="1">
          <p15:clr>
            <a:srgbClr val="F26B43"/>
          </p15:clr>
        </p15:guide>
        <p15:guide id="16" pos="2064" userDrawn="1">
          <p15:clr>
            <a:srgbClr val="F26B43"/>
          </p15:clr>
        </p15:guide>
        <p15:guide id="17" pos="3923" userDrawn="1">
          <p15:clr>
            <a:srgbClr val="F26B43"/>
          </p15:clr>
        </p15:guide>
        <p15:guide id="18" pos="3696" userDrawn="1">
          <p15:clr>
            <a:srgbClr val="F26B43"/>
          </p15:clr>
        </p15:guide>
        <p15:guide id="19" pos="18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195" y="1058863"/>
            <a:ext cx="5740996" cy="868039"/>
          </a:xfrm>
        </p:spPr>
        <p:txBody>
          <a:bodyPr/>
          <a:lstStyle/>
          <a:p>
            <a:r>
              <a:rPr lang="en-GB" sz="2800" dirty="0"/>
              <a:t>UNC0788: Minimising the Market Impacts of ‘Supplier Undertaking’ Operation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195" y="2600550"/>
            <a:ext cx="4784065" cy="1785104"/>
          </a:xfrm>
        </p:spPr>
        <p:txBody>
          <a:bodyPr/>
          <a:lstStyle/>
          <a:p>
            <a:r>
              <a:rPr lang="en-GB" sz="2400" dirty="0"/>
              <a:t>Post Implementation Review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Transmission Workgroup</a:t>
            </a:r>
          </a:p>
          <a:p>
            <a:pPr lvl="1"/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February 2022</a:t>
            </a: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1B7036-1A37-4C44-905D-FFC3FABA4F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8310680" cy="4185761"/>
          </a:xfrm>
        </p:spPr>
        <p:txBody>
          <a:bodyPr/>
          <a:lstStyle/>
          <a:p>
            <a:r>
              <a:rPr lang="en-GB" dirty="0"/>
              <a:t>UNC0788 (urgent) was implemented on 1</a:t>
            </a:r>
            <a:r>
              <a:rPr lang="en-GB" baseline="30000" dirty="0"/>
              <a:t>st</a:t>
            </a:r>
            <a:r>
              <a:rPr lang="en-GB" dirty="0"/>
              <a:t> November 2021</a:t>
            </a:r>
          </a:p>
          <a:p>
            <a:r>
              <a:rPr lang="en-GB" dirty="0"/>
              <a:t>This Modification was developed within a compressed timescale, therefore </a:t>
            </a:r>
            <a:r>
              <a:rPr lang="en-GB"/>
              <a:t>the UNC </a:t>
            </a:r>
            <a:r>
              <a:rPr lang="en-GB" dirty="0"/>
              <a:t>Panel requested that a post implementation review should be completed and presented in February 2022</a:t>
            </a:r>
          </a:p>
          <a:p>
            <a:r>
              <a:rPr lang="en-GB" dirty="0"/>
              <a:t>Areas to be reported: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Extent of utilisation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Any consequential impacts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Any unintended consequences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sz="12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CE56FE7-E8CB-42E9-ADB1-B79635B13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	</a:t>
            </a:r>
          </a:p>
        </p:txBody>
      </p:sp>
    </p:spTree>
    <p:extLst>
      <p:ext uri="{BB962C8B-B14F-4D97-AF65-F5344CB8AC3E}">
        <p14:creationId xmlns:p14="http://schemas.microsoft.com/office/powerpoint/2010/main" val="35733893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6E55317-8425-4743-803D-B757134B25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939905"/>
            <a:ext cx="8633651" cy="4154984"/>
          </a:xfrm>
        </p:spPr>
        <p:txBody>
          <a:bodyPr/>
          <a:lstStyle/>
          <a:p>
            <a:r>
              <a:rPr lang="en-GB" sz="1200" u="sng" dirty="0"/>
              <a:t>Concept: </a:t>
            </a:r>
            <a:r>
              <a:rPr lang="en-GB" sz="1200" dirty="0"/>
              <a:t>UNC0788 enables a supplier operating under its ‘Deed of Undertaking’ (</a:t>
            </a:r>
            <a:r>
              <a:rPr lang="en-GB" sz="1200" dirty="0" err="1"/>
              <a:t>DoU</a:t>
            </a:r>
            <a:r>
              <a:rPr lang="en-GB" sz="1200" dirty="0"/>
              <a:t>) whose Registered User has been terminated to make arrangements with another shipper to deliver gas against its portfolio of demand until a new Registered User is in place</a:t>
            </a:r>
          </a:p>
          <a:p>
            <a:r>
              <a:rPr lang="en-GB" sz="1200" dirty="0"/>
              <a:t>Allows the supplier to mitigate its exposure to the SMP buy </a:t>
            </a:r>
            <a:r>
              <a:rPr lang="en-GB" sz="1200" dirty="0" err="1"/>
              <a:t>cashout</a:t>
            </a:r>
            <a:r>
              <a:rPr lang="en-GB" sz="1200" dirty="0"/>
              <a:t> price and reduces the requirement for residual balancing action to make up the shortfall in supply </a:t>
            </a:r>
          </a:p>
          <a:p>
            <a:r>
              <a:rPr lang="en-GB" sz="1200" u="sng" dirty="0"/>
              <a:t>Process</a:t>
            </a:r>
            <a:r>
              <a:rPr lang="en-GB" sz="12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Amendment to the supplier’s </a:t>
            </a:r>
            <a:r>
              <a:rPr lang="en-GB" sz="1200" dirty="0" err="1"/>
              <a:t>DoU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Supplier confirms to National Grid that 0788 arrangements have been made with the new shipper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CDSP provides information about the portfolio to the new shipper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New shipper makes disposing NBP trades to the terminated shipper at D-1, which National Grid approves on Gemini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Trade quantity treated as if it had been delivered by the party operating under the </a:t>
            </a:r>
            <a:r>
              <a:rPr lang="en-GB" sz="1200" dirty="0" err="1"/>
              <a:t>DoU</a:t>
            </a:r>
            <a:r>
              <a:rPr lang="en-GB" sz="1200" dirty="0"/>
              <a:t> for energy balancing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Supplier settles the trade with the new shipper</a:t>
            </a:r>
          </a:p>
          <a:p>
            <a:endParaRPr lang="en-GB" sz="1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0C5C1B-ABF2-48E4-BA8F-AE34E870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8497370" cy="915768"/>
          </a:xfrm>
        </p:spPr>
        <p:txBody>
          <a:bodyPr/>
          <a:lstStyle/>
          <a:p>
            <a:r>
              <a:rPr lang="en-GB" dirty="0"/>
              <a:t>UNC0788 Re-cap</a:t>
            </a:r>
            <a:r>
              <a:rPr lang="en-GB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160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83D6B7-11B3-4EF4-97A0-2B5D6FEB46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8081446" cy="3785652"/>
          </a:xfrm>
        </p:spPr>
        <p:txBody>
          <a:bodyPr/>
          <a:lstStyle/>
          <a:p>
            <a:r>
              <a:rPr lang="en-GB" dirty="0"/>
              <a:t>Once UNC0788 was implemented, the CDSP contacted some suppliers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Make them aware of the 0788 option and explain the solution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Highlight steps needed prior to use which included signing an amended </a:t>
            </a:r>
            <a:r>
              <a:rPr lang="en-GB" sz="1600" dirty="0" err="1"/>
              <a:t>DoU</a:t>
            </a:r>
            <a:r>
              <a:rPr lang="en-GB" sz="1600" dirty="0"/>
              <a:t>  </a:t>
            </a:r>
          </a:p>
          <a:p>
            <a:r>
              <a:rPr lang="en-GB" dirty="0"/>
              <a:t>We were able to make the solution available within the same day that suppliers signed up to minimise their cash-out exposure </a:t>
            </a:r>
          </a:p>
          <a:p>
            <a:r>
              <a:rPr lang="en-GB" dirty="0"/>
              <a:t>As a result, suppliers were able to implement the solution immediately upon termination of their shipper</a:t>
            </a:r>
          </a:p>
          <a:p>
            <a:r>
              <a:rPr lang="en-GB" dirty="0"/>
              <a:t>We also developed a new procedure for the GNCC to approve the trades</a:t>
            </a:r>
          </a:p>
          <a:p>
            <a:endParaRPr lang="en-GB" dirty="0"/>
          </a:p>
          <a:p>
            <a:r>
              <a:rPr lang="en-GB" dirty="0"/>
              <a:t>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9FA83C-A0FD-432E-9594-8A6F27B6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Activities</a:t>
            </a:r>
          </a:p>
        </p:txBody>
      </p:sp>
    </p:spTree>
    <p:extLst>
      <p:ext uri="{BB962C8B-B14F-4D97-AF65-F5344CB8AC3E}">
        <p14:creationId xmlns:p14="http://schemas.microsoft.com/office/powerpoint/2010/main" val="77261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00C9D1-E22D-48F5-8CB4-F72BE5B8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UNC0788 Utilisation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B99891D-A649-4C17-AEC2-AAD22EFC9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436621"/>
              </p:ext>
            </p:extLst>
          </p:nvPr>
        </p:nvGraphicFramePr>
        <p:xfrm>
          <a:off x="644769" y="994195"/>
          <a:ext cx="7678616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654">
                  <a:extLst>
                    <a:ext uri="{9D8B030D-6E8A-4147-A177-3AD203B41FA5}">
                      <a16:colId xmlns:a16="http://schemas.microsoft.com/office/drawing/2014/main" val="3254714311"/>
                    </a:ext>
                  </a:extLst>
                </a:gridCol>
                <a:gridCol w="1919654">
                  <a:extLst>
                    <a:ext uri="{9D8B030D-6E8A-4147-A177-3AD203B41FA5}">
                      <a16:colId xmlns:a16="http://schemas.microsoft.com/office/drawing/2014/main" val="224491485"/>
                    </a:ext>
                  </a:extLst>
                </a:gridCol>
                <a:gridCol w="1919654">
                  <a:extLst>
                    <a:ext uri="{9D8B030D-6E8A-4147-A177-3AD203B41FA5}">
                      <a16:colId xmlns:a16="http://schemas.microsoft.com/office/drawing/2014/main" val="309790750"/>
                    </a:ext>
                  </a:extLst>
                </a:gridCol>
                <a:gridCol w="1919654">
                  <a:extLst>
                    <a:ext uri="{9D8B030D-6E8A-4147-A177-3AD203B41FA5}">
                      <a16:colId xmlns:a16="http://schemas.microsoft.com/office/drawing/2014/main" val="2669533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Highest quantity traded (GWh/day)*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522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Supplier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30 November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28 December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55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Supplier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02 December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Still in operation**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78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Supplier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30 November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16 December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84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Supplier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24 November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31 December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2807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424C64-5502-4097-97AC-577175021A0C}"/>
              </a:ext>
            </a:extLst>
          </p:cNvPr>
          <p:cNvSpPr txBox="1"/>
          <p:nvPr/>
        </p:nvSpPr>
        <p:spPr bwMode="auto">
          <a:xfrm>
            <a:off x="644769" y="3291450"/>
            <a:ext cx="7854461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400" dirty="0"/>
              <a:t>* Trade quantities began to decline after the first few days of the operation of the 0788 solution as meter points transferred to new Registered Users</a:t>
            </a:r>
          </a:p>
          <a:p>
            <a:pPr algn="l">
              <a:spcAft>
                <a:spcPts val="600"/>
              </a:spcAft>
              <a:buClr>
                <a:schemeClr val="tx1"/>
              </a:buClr>
            </a:pPr>
            <a:endParaRPr lang="en-GB" sz="1400" dirty="0"/>
          </a:p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400" dirty="0"/>
              <a:t>** As at 21</a:t>
            </a:r>
            <a:r>
              <a:rPr lang="en-GB" sz="1400" baseline="30000" dirty="0"/>
              <a:t>st</a:t>
            </a:r>
            <a:r>
              <a:rPr lang="en-GB" sz="1400" dirty="0"/>
              <a:t> January 2022</a:t>
            </a:r>
          </a:p>
        </p:txBody>
      </p:sp>
    </p:spTree>
    <p:extLst>
      <p:ext uri="{BB962C8B-B14F-4D97-AF65-F5344CB8AC3E}">
        <p14:creationId xmlns:p14="http://schemas.microsoft.com/office/powerpoint/2010/main" val="22606571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C8A681-227A-4098-9333-20029DC4A3F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2780" y="751364"/>
            <a:ext cx="8067594" cy="3693319"/>
          </a:xfrm>
        </p:spPr>
        <p:txBody>
          <a:bodyPr/>
          <a:lstStyle/>
          <a:p>
            <a:r>
              <a:rPr lang="en-GB" sz="1600" dirty="0"/>
              <a:t>The 0788 solution has been used by a few suppliers and in summary:</a:t>
            </a:r>
          </a:p>
          <a:p>
            <a:r>
              <a:rPr lang="en-GB" sz="1600" dirty="0"/>
              <a:t>Processes have worked as intended, achieving the objectives of the Modification</a:t>
            </a:r>
          </a:p>
          <a:p>
            <a:r>
              <a:rPr lang="en-GB" sz="1600" dirty="0"/>
              <a:t>No unintended consequences have been identified and therefore no adjustments to the solution are deemed necessary </a:t>
            </a:r>
          </a:p>
          <a:p>
            <a:pPr lvl="0"/>
            <a:r>
              <a:rPr lang="en-GB" sz="1600" dirty="0"/>
              <a:t>There are currently some suppliers who are aware of the 0788 option but have elected not to use it, one of whom uses an alternative approach whereby it: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GB" sz="1400" dirty="0"/>
              <a:t>Has arrangements with an existing shipper to over-deliver, fully offsetting the under-delivery on the </a:t>
            </a:r>
            <a:r>
              <a:rPr lang="en-GB" sz="1400" dirty="0" err="1"/>
              <a:t>SoLR</a:t>
            </a:r>
            <a:r>
              <a:rPr lang="en-GB" sz="1400" dirty="0"/>
              <a:t> supplier ID (under its </a:t>
            </a:r>
            <a:r>
              <a:rPr lang="en-GB" sz="1400" dirty="0" err="1"/>
              <a:t>DoU</a:t>
            </a:r>
            <a:r>
              <a:rPr lang="en-GB" sz="1400" dirty="0"/>
              <a:t>) 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GB" sz="1400" dirty="0"/>
              <a:t>The supplier asked us whether this process presents any detriment to the grid, which it does not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GB" sz="1400" dirty="0"/>
              <a:t>The supplier is transferring the </a:t>
            </a:r>
            <a:r>
              <a:rPr lang="en-GB" sz="1400" dirty="0" err="1"/>
              <a:t>SoLR</a:t>
            </a:r>
            <a:r>
              <a:rPr lang="en-GB" sz="1400" dirty="0"/>
              <a:t> supply points to this shipper so sees this as a temporary arrangement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E526F1-08B1-4ED0-9621-582B4C6E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34523"/>
            <a:ext cx="5544620" cy="430887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96308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6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.potx  -  Read-Only" id="{9F35A047-79C6-4B98-9D0F-35762CB56F09}" vid="{3102F897-1F14-4F71-BA3B-60793523253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04DA17-4FAB-418C-88AF-EBB5C20EE5F3}">
  <ds:schemaRefs>
    <ds:schemaRef ds:uri="e408b2e5-22ae-4dc7-a3dc-3e1ec3d77264"/>
    <ds:schemaRef ds:uri="http://purl.org/dc/terms/"/>
    <ds:schemaRef ds:uri="35f50053-1903-4772-90dc-eab26411d12f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0AB174-C090-41CD-9D86-266760E5BD1C}"/>
</file>

<file path=customXml/itemProps3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551</Words>
  <Application>Microsoft Office PowerPoint</Application>
  <PresentationFormat>On-screen Show (16:9)</PresentationFormat>
  <Paragraphs>70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US NG_2018 PPT__EnergyLines Template 16x9</vt:lpstr>
      <vt:lpstr>UNC0788: Minimising the Market Impacts of ‘Supplier Undertaking’ Operation   </vt:lpstr>
      <vt:lpstr>Background  </vt:lpstr>
      <vt:lpstr>UNC0788 Re-cap </vt:lpstr>
      <vt:lpstr>Implementation Activities</vt:lpstr>
      <vt:lpstr>UNC0788 Utilisation </vt:lpstr>
      <vt:lpstr>Conclusions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creator>National Grid</dc:creator>
  <cp:lastModifiedBy>Hobbins, Phil</cp:lastModifiedBy>
  <cp:revision>9</cp:revision>
  <cp:lastPrinted>2018-08-10T07:16:05Z</cp:lastPrinted>
  <dcterms:created xsi:type="dcterms:W3CDTF">2018-09-18T16:32:24Z</dcterms:created>
  <dcterms:modified xsi:type="dcterms:W3CDTF">2022-01-24T12:02:11Z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0x010100895F1071FEC59E41A820E9294AE07AB1</vt:lpwstr>
  </property>
</Properties>
</file>