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1541" r:id="rId5"/>
    <p:sldId id="154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7B644E-A42F-C54A-832C-B05DE14C7C69}" v="10" dt="2022-01-28T11:54:25.708"/>
    <p1510:client id="{DC4E9ECF-6109-433B-9FA9-15DC2E2A0BF8}" v="400" dt="2022-01-28T11:52:58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05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4050" y="347325"/>
            <a:ext cx="6254751" cy="60529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3463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6913" marR="6765" lvl="0" indent="0" algn="l" defTabSz="1217707" rtl="0" eaLnBrk="1" fontAlgn="auto" latinLnBrk="0" hangingPunct="1">
              <a:lnSpc>
                <a:spcPts val="3995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63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" y="1196556"/>
            <a:ext cx="11074400" cy="5175211"/>
          </a:xfrm>
          <a:prstGeom prst="rect">
            <a:avLst/>
          </a:prstGeom>
        </p:spPr>
        <p:txBody>
          <a:bodyPr/>
          <a:lstStyle>
            <a:lvl1pPr>
              <a:defRPr sz="1199">
                <a:solidFill>
                  <a:schemeClr val="accent1"/>
                </a:solidFill>
              </a:defRPr>
            </a:lvl1pPr>
            <a:lvl2pPr>
              <a:defRPr sz="1199">
                <a:solidFill>
                  <a:schemeClr val="accent1"/>
                </a:solidFill>
              </a:defRPr>
            </a:lvl2pPr>
            <a:lvl3pPr>
              <a:defRPr sz="1199">
                <a:solidFill>
                  <a:schemeClr val="accent1"/>
                </a:solidFill>
              </a:defRPr>
            </a:lvl3pPr>
            <a:lvl4pPr>
              <a:defRPr sz="1199">
                <a:solidFill>
                  <a:schemeClr val="accent1"/>
                </a:solidFill>
              </a:defRPr>
            </a:lvl4pPr>
            <a:lvl5pPr>
              <a:defRPr sz="11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87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30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0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09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4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70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569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25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sgovernance.co.uk/dsc-contract/2112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3E9A5C-F313-7347-A4CE-5A39AEB36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 Rebuild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AFC198D-9768-CF4C-8B47-AD7C3A4845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Update </a:t>
            </a:r>
          </a:p>
        </p:txBody>
      </p:sp>
    </p:spTree>
    <p:extLst>
      <p:ext uri="{BB962C8B-B14F-4D97-AF65-F5344CB8AC3E}">
        <p14:creationId xmlns:p14="http://schemas.microsoft.com/office/powerpoint/2010/main" val="171005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39CB-0BEC-574D-AB42-02DEDD50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5E3C-0B4E-FD48-BAAC-73087A795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400" dirty="0" err="1"/>
              <a:t>CoMC</a:t>
            </a:r>
            <a:r>
              <a:rPr lang="en-US" sz="2400" dirty="0"/>
              <a:t> were presented with two options on 21/12/21:</a:t>
            </a:r>
          </a:p>
          <a:p>
            <a:pPr marL="609600" lvl="1" indent="0">
              <a:buNone/>
            </a:pPr>
            <a:r>
              <a:rPr lang="en-US" sz="2400" dirty="0">
                <a:latin typeface="Arial"/>
                <a:cs typeface="Arial"/>
              </a:rPr>
              <a:t>Option 1 - Correla Product with an Xoserve Subscription</a:t>
            </a:r>
          </a:p>
          <a:p>
            <a:pPr marL="609600" lvl="1" indent="0">
              <a:buNone/>
            </a:pPr>
            <a:r>
              <a:rPr lang="en-US" sz="2400" dirty="0">
                <a:latin typeface="Arial"/>
                <a:cs typeface="Arial"/>
              </a:rPr>
              <a:t>Option 2 - DSC Investment – fully funded by DSC customers</a:t>
            </a:r>
          </a:p>
          <a:p>
            <a:pPr marL="609585" lvl="1" indent="0">
              <a:buNone/>
            </a:pPr>
            <a:endParaRPr lang="en-US" sz="2400" dirty="0"/>
          </a:p>
          <a:p>
            <a:pPr marL="456565" indent="-456565"/>
            <a:r>
              <a:rPr lang="en-US" sz="2400" dirty="0" err="1">
                <a:latin typeface="Arial"/>
                <a:cs typeface="Arial"/>
              </a:rPr>
              <a:t>CoMC</a:t>
            </a:r>
            <a:r>
              <a:rPr lang="en-US" sz="2400" dirty="0">
                <a:latin typeface="Arial"/>
                <a:cs typeface="Arial"/>
              </a:rPr>
              <a:t> voted for option 1, full presentation and minutes can be found here: </a:t>
            </a:r>
            <a:r>
              <a:rPr lang="en-US" sz="2400" dirty="0">
                <a:latin typeface="Arial"/>
                <a:cs typeface="Arial"/>
                <a:hlinkClick r:id="rId2"/>
              </a:rPr>
              <a:t>https://www.gasgovernance.co.uk/dsc-contract/211221  </a:t>
            </a:r>
            <a:endParaRPr lang="en-US" sz="2400" dirty="0"/>
          </a:p>
          <a:p>
            <a:endParaRPr lang="en-US" sz="2400" dirty="0"/>
          </a:p>
          <a:p>
            <a:pPr marL="456565" indent="-456565"/>
            <a:r>
              <a:rPr lang="en-US" sz="2400" dirty="0">
                <a:latin typeface="Arial"/>
                <a:cs typeface="Arial"/>
              </a:rPr>
              <a:t>Since then, the Product Team have been </a:t>
            </a:r>
            <a:r>
              <a:rPr lang="en-US" sz="2400" dirty="0" err="1">
                <a:latin typeface="Arial"/>
                <a:cs typeface="Arial"/>
              </a:rPr>
              <a:t>mobilising</a:t>
            </a:r>
            <a:r>
              <a:rPr lang="en-US" sz="2400" dirty="0">
                <a:latin typeface="Arial"/>
                <a:cs typeface="Arial"/>
              </a:rPr>
              <a:t> and scoping the services that will be delivered in Release one in Q4 of 2022.</a:t>
            </a:r>
          </a:p>
          <a:p>
            <a:pPr marL="456565" indent="-456565"/>
            <a:endParaRPr lang="en-US" sz="2400" dirty="0">
              <a:latin typeface="Arial"/>
              <a:cs typeface="Arial"/>
            </a:endParaRPr>
          </a:p>
          <a:p>
            <a:pPr marL="456565" indent="-456565"/>
            <a:r>
              <a:rPr lang="en-US" sz="2400" dirty="0">
                <a:latin typeface="Arial"/>
                <a:cs typeface="Arial"/>
              </a:rPr>
              <a:t>Dedicated ”Customer focus groups" will be set up to ensure customers remain engaged throughout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Further updates will be provided in March </a:t>
            </a:r>
            <a:r>
              <a:rPr lang="en-US" sz="2400" dirty="0" err="1"/>
              <a:t>ChMC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07040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Linda Whitcroft</DisplayName>
        <AccountId>12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F73896-4854-4595-BB35-B3F91D5A885A}"/>
</file>

<file path=customXml/itemProps2.xml><?xml version="1.0" encoding="utf-8"?>
<ds:datastoreItem xmlns:ds="http://schemas.openxmlformats.org/officeDocument/2006/customXml" ds:itemID="{7BA285F5-E91E-46B3-857F-FB74B33C2654}">
  <ds:schemaRefs>
    <ds:schemaRef ds:uri="1447494a-e48f-468a-bba7-54d8a0f3944e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25E8513-DDC8-47EE-AD8C-5AD4DD7A30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112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Poppins-Light</vt:lpstr>
      <vt:lpstr>1_Office Theme</vt:lpstr>
      <vt:lpstr>CMS Rebuild </vt:lpstr>
      <vt:lpstr>Progress to 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Rebuild </dc:title>
  <dc:creator>Joanne Williams</dc:creator>
  <cp:lastModifiedBy>Joanne Williams</cp:lastModifiedBy>
  <cp:revision>2</cp:revision>
  <dcterms:created xsi:type="dcterms:W3CDTF">2022-01-28T09:04:04Z</dcterms:created>
  <dcterms:modified xsi:type="dcterms:W3CDTF">2022-01-28T13:42:19Z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</Properties>
</file>