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9" r:id="rId6"/>
    <p:sldId id="257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9E8FF-89E1-4828-AEA2-2F1BE72681FB}" v="1554" dt="2021-08-04T13:35:58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Rogers" userId="9c04aa10-35ea-4c34-895a-b6d15843c33e" providerId="ADAL" clId="{6AF9E8FF-89E1-4828-AEA2-2F1BE72681FB}"/>
    <pc:docChg chg="custSel delSld modSld">
      <pc:chgData name="Ellie Rogers" userId="9c04aa10-35ea-4c34-895a-b6d15843c33e" providerId="ADAL" clId="{6AF9E8FF-89E1-4828-AEA2-2F1BE72681FB}" dt="2021-08-04T13:35:58.674" v="1551" actId="20577"/>
      <pc:docMkLst>
        <pc:docMk/>
      </pc:docMkLst>
      <pc:sldChg chg="modSp">
        <pc:chgData name="Ellie Rogers" userId="9c04aa10-35ea-4c34-895a-b6d15843c33e" providerId="ADAL" clId="{6AF9E8FF-89E1-4828-AEA2-2F1BE72681FB}" dt="2021-08-04T11:08:45.219" v="360" actId="20577"/>
        <pc:sldMkLst>
          <pc:docMk/>
          <pc:sldMk cId="3653749228" sldId="288"/>
        </pc:sldMkLst>
        <pc:graphicFrameChg chg="mod modGraphic">
          <ac:chgData name="Ellie Rogers" userId="9c04aa10-35ea-4c34-895a-b6d15843c33e" providerId="ADAL" clId="{6AF9E8FF-89E1-4828-AEA2-2F1BE72681FB}" dt="2021-08-04T11:08:45.219" v="360" actId="20577"/>
          <ac:graphicFrameMkLst>
            <pc:docMk/>
            <pc:sldMk cId="3653749228" sldId="288"/>
            <ac:graphicFrameMk id="6" creationId="{4218D6B2-7A57-4F69-B19B-12A44CB42B5E}"/>
          </ac:graphicFrameMkLst>
        </pc:graphicFrameChg>
      </pc:sldChg>
      <pc:sldChg chg="modSp">
        <pc:chgData name="Ellie Rogers" userId="9c04aa10-35ea-4c34-895a-b6d15843c33e" providerId="ADAL" clId="{6AF9E8FF-89E1-4828-AEA2-2F1BE72681FB}" dt="2021-08-04T11:19:30.480" v="603" actId="20577"/>
        <pc:sldMkLst>
          <pc:docMk/>
          <pc:sldMk cId="3038584467" sldId="305"/>
        </pc:sldMkLst>
        <pc:spChg chg="mod">
          <ac:chgData name="Ellie Rogers" userId="9c04aa10-35ea-4c34-895a-b6d15843c33e" providerId="ADAL" clId="{6AF9E8FF-89E1-4828-AEA2-2F1BE72681FB}" dt="2021-08-04T11:19:30.480" v="603" actId="20577"/>
          <ac:spMkLst>
            <pc:docMk/>
            <pc:sldMk cId="3038584467" sldId="305"/>
            <ac:spMk id="4" creationId="{00000000-0000-0000-0000-000000000000}"/>
          </ac:spMkLst>
        </pc:spChg>
      </pc:sldChg>
      <pc:sldChg chg="modSp">
        <pc:chgData name="Ellie Rogers" userId="9c04aa10-35ea-4c34-895a-b6d15843c33e" providerId="ADAL" clId="{6AF9E8FF-89E1-4828-AEA2-2F1BE72681FB}" dt="2021-08-04T13:10:42.543" v="626" actId="115"/>
        <pc:sldMkLst>
          <pc:docMk/>
          <pc:sldMk cId="1794983202" sldId="311"/>
        </pc:sldMkLst>
        <pc:spChg chg="mod">
          <ac:chgData name="Ellie Rogers" userId="9c04aa10-35ea-4c34-895a-b6d15843c33e" providerId="ADAL" clId="{6AF9E8FF-89E1-4828-AEA2-2F1BE72681FB}" dt="2021-08-04T13:10:42.543" v="626" actId="115"/>
          <ac:spMkLst>
            <pc:docMk/>
            <pc:sldMk cId="1794983202" sldId="311"/>
            <ac:spMk id="3" creationId="{EF0CFFD8-81DA-45C1-B50A-2BB18454BE76}"/>
          </ac:spMkLst>
        </pc:spChg>
      </pc:sldChg>
      <pc:sldChg chg="modSp">
        <pc:chgData name="Ellie Rogers" userId="9c04aa10-35ea-4c34-895a-b6d15843c33e" providerId="ADAL" clId="{6AF9E8FF-89E1-4828-AEA2-2F1BE72681FB}" dt="2021-08-04T13:35:58.674" v="1551" actId="20577"/>
        <pc:sldMkLst>
          <pc:docMk/>
          <pc:sldMk cId="3995718957" sldId="314"/>
        </pc:sldMkLst>
        <pc:spChg chg="mod">
          <ac:chgData name="Ellie Rogers" userId="9c04aa10-35ea-4c34-895a-b6d15843c33e" providerId="ADAL" clId="{6AF9E8FF-89E1-4828-AEA2-2F1BE72681FB}" dt="2021-08-04T11:09:14.242" v="397" actId="1036"/>
          <ac:spMkLst>
            <pc:docMk/>
            <pc:sldMk cId="3995718957" sldId="314"/>
            <ac:spMk id="2" creationId="{FE473FAA-57B3-4AD2-8912-76AC9E9FBE41}"/>
          </ac:spMkLst>
        </pc:spChg>
        <pc:spChg chg="mod">
          <ac:chgData name="Ellie Rogers" userId="9c04aa10-35ea-4c34-895a-b6d15843c33e" providerId="ADAL" clId="{6AF9E8FF-89E1-4828-AEA2-2F1BE72681FB}" dt="2021-08-04T13:35:58.674" v="1551" actId="20577"/>
          <ac:spMkLst>
            <pc:docMk/>
            <pc:sldMk cId="3995718957" sldId="314"/>
            <ac:spMk id="3" creationId="{DE3E1FAC-7B05-41A4-8FA9-3AA7380B0EF6}"/>
          </ac:spMkLst>
        </pc:spChg>
      </pc:sldChg>
      <pc:sldChg chg="del">
        <pc:chgData name="Ellie Rogers" userId="9c04aa10-35ea-4c34-895a-b6d15843c33e" providerId="ADAL" clId="{6AF9E8FF-89E1-4828-AEA2-2F1BE72681FB}" dt="2021-08-04T13:33:41.232" v="1360" actId="2696"/>
        <pc:sldMkLst>
          <pc:docMk/>
          <pc:sldMk cId="882685125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59A4E-AD72-468F-9E1D-2CCADBBDE1FC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9CB1-04A5-4E7D-8A62-88C20A4F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0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99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33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2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71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36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66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2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30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change/change-proposals/xrn-5235-request-for-access-to-soq-data-capacity-figures-which-influence-transportation-charg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E9FAB-83A6-445A-8B66-A53C469CAD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XRN5235 - Request for access to SOQ data &amp; capacity figures which influence transportation charges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9CDCD-7F4B-4982-9F2F-48EDE4F4B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 Approval</a:t>
            </a:r>
          </a:p>
        </p:txBody>
      </p:sp>
    </p:spTree>
    <p:extLst>
      <p:ext uri="{BB962C8B-B14F-4D97-AF65-F5344CB8AC3E}">
        <p14:creationId xmlns:p14="http://schemas.microsoft.com/office/powerpoint/2010/main" val="142512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A46E-337C-4CC1-8ED6-CB58BCD4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6DA2-77CD-4C62-B14C-814503AF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>
                <a:latin typeface="Arial"/>
                <a:cs typeface="Arial"/>
                <a:hlinkClick r:id="rId2"/>
              </a:rPr>
              <a:t>XRN5235</a:t>
            </a:r>
            <a:r>
              <a:rPr lang="en-GB" sz="3600" dirty="0">
                <a:latin typeface="Arial"/>
                <a:cs typeface="Arial"/>
              </a:rPr>
              <a:t> is a Shipper raised change requesting access to aggregated AQ/SOQ data to better understand how capacity levels have been changing over time and how this might affect the annual Distribution Network Transportation Charges going forward.</a:t>
            </a:r>
            <a:endParaRPr lang="en-GB" sz="3600" dirty="0"/>
          </a:p>
          <a:p>
            <a:r>
              <a:rPr lang="en-GB" sz="3600" dirty="0" err="1"/>
              <a:t>ChMC</a:t>
            </a:r>
            <a:r>
              <a:rPr lang="en-GB" sz="3600" dirty="0"/>
              <a:t> approved this into Capture as a DSC supported change to be developed.</a:t>
            </a:r>
          </a:p>
          <a:p>
            <a:r>
              <a:rPr lang="en-GB" sz="3600" dirty="0"/>
              <a:t>This has been presented at DN Constituency with a proposal to utilise the existing BOPRI 2 report, or a variation of such. No objections to this approach were highlighted.</a:t>
            </a:r>
          </a:p>
          <a:p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21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A46E-337C-4CC1-8ED6-CB58BCD4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6DA2-77CD-4C62-B14C-814503AF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600" dirty="0"/>
              <a:t>At the time of submission, </a:t>
            </a:r>
            <a:r>
              <a:rPr lang="en-GB" sz="3600" dirty="0" err="1"/>
              <a:t>ChMC</a:t>
            </a:r>
            <a:r>
              <a:rPr lang="en-GB" sz="3600" dirty="0"/>
              <a:t> have been asked if this is still to be progressed as a DSC funded change, if it is of benefit to other Shippers (Oct-21 </a:t>
            </a:r>
            <a:r>
              <a:rPr lang="en-GB" sz="3600" dirty="0" err="1"/>
              <a:t>ChMC</a:t>
            </a:r>
            <a:r>
              <a:rPr lang="en-GB" sz="3600" dirty="0"/>
              <a:t>, as deferral was requested in Sep-21).</a:t>
            </a:r>
          </a:p>
          <a:p>
            <a:r>
              <a:rPr lang="en-GB" sz="3600" dirty="0"/>
              <a:t>Expectations that a Solution Option Change Pack is to be issued out to </a:t>
            </a:r>
            <a:r>
              <a:rPr lang="en-GB" sz="3600" dirty="0" err="1"/>
              <a:t>ChMC</a:t>
            </a:r>
            <a:r>
              <a:rPr lang="en-GB" sz="3600" dirty="0"/>
              <a:t> in Oct-21 outlining two solution options (if approval is given to proceed as above), with both being proposed to be published on the secure area of Xoserve.com.</a:t>
            </a:r>
          </a:p>
          <a:p>
            <a:pPr lvl="1"/>
            <a:r>
              <a:rPr lang="en-GB" sz="3333" dirty="0"/>
              <a:t>Option 1: Use Existing BOPRI 2 (LDZ aggregation)</a:t>
            </a:r>
          </a:p>
          <a:p>
            <a:pPr lvl="1"/>
            <a:r>
              <a:rPr lang="en-GB" sz="3333" dirty="0"/>
              <a:t>Option 2: Amend BOPRI 2 report for lower aggregation (e.g. EUC, no site specific)</a:t>
            </a:r>
          </a:p>
          <a:p>
            <a:r>
              <a:rPr lang="en-GB" sz="3600" dirty="0"/>
              <a:t>Please note: If DSC decide it cannot proceed as DSC funded, this will be progressed as an ASR for specific Shipper entities, but discussions at </a:t>
            </a:r>
            <a:r>
              <a:rPr lang="en-GB" sz="3600" dirty="0" err="1"/>
              <a:t>CoMC</a:t>
            </a:r>
            <a:r>
              <a:rPr lang="en-GB" sz="3600" dirty="0"/>
              <a:t> for </a:t>
            </a:r>
            <a:r>
              <a:rPr lang="en-GB" sz="3600" dirty="0" err="1"/>
              <a:t>perssisions</a:t>
            </a:r>
            <a:r>
              <a:rPr lang="en-GB" sz="3600" dirty="0"/>
              <a:t> are still required.</a:t>
            </a:r>
          </a:p>
          <a:p>
            <a:endParaRPr lang="en-GB" sz="3600" dirty="0"/>
          </a:p>
          <a:p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8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A46E-337C-4CC1-8ED6-CB58BCD4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BOPRI 2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6DA2-77CD-4C62-B14C-814503AF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Existing BOPRI 2 Report Data Items:</a:t>
            </a:r>
          </a:p>
          <a:p>
            <a:pPr lvl="1"/>
            <a:r>
              <a:rPr lang="en-GB" b="1" i="1" dirty="0"/>
              <a:t>LDZ</a:t>
            </a:r>
            <a:r>
              <a:rPr lang="en-GB" i="1" dirty="0"/>
              <a:t> e.g. NW, EM, WM, EA etc</a:t>
            </a:r>
            <a:endParaRPr lang="en-GB" dirty="0"/>
          </a:p>
          <a:p>
            <a:pPr lvl="1"/>
            <a:r>
              <a:rPr lang="en-GB" b="1" i="1" dirty="0"/>
              <a:t>Network ID </a:t>
            </a:r>
            <a:r>
              <a:rPr lang="en-GB" i="1" dirty="0"/>
              <a:t>e.g. NWT, EOE, WMIDS</a:t>
            </a:r>
            <a:endParaRPr lang="en-GB" dirty="0"/>
          </a:p>
          <a:p>
            <a:pPr lvl="1"/>
            <a:r>
              <a:rPr lang="en-GB" b="1" i="1" dirty="0"/>
              <a:t>Aggregate AQ</a:t>
            </a:r>
            <a:endParaRPr lang="en-GB" b="1" dirty="0"/>
          </a:p>
          <a:p>
            <a:pPr lvl="1"/>
            <a:r>
              <a:rPr lang="en-GB" b="1" i="1" dirty="0"/>
              <a:t>Aggregate SOQ</a:t>
            </a:r>
            <a:endParaRPr lang="en-GB" b="1" dirty="0"/>
          </a:p>
          <a:p>
            <a:pPr lvl="1"/>
            <a:r>
              <a:rPr lang="en-GB" b="1" i="1" dirty="0"/>
              <a:t>Load Band</a:t>
            </a:r>
            <a:endParaRPr lang="en-GB" b="1" dirty="0"/>
          </a:p>
          <a:p>
            <a:pPr lvl="1"/>
            <a:r>
              <a:rPr lang="en-GB" b="1" i="1" dirty="0"/>
              <a:t>Supply point count</a:t>
            </a:r>
            <a:endParaRPr lang="en-GB" b="1" dirty="0"/>
          </a:p>
          <a:p>
            <a:endParaRPr lang="en-GB" sz="3333" dirty="0"/>
          </a:p>
          <a:p>
            <a:endParaRPr lang="en-GB" sz="3600" dirty="0"/>
          </a:p>
          <a:p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89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2330-F84A-4AD7-A5A9-70A634397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D7A55-0D00-4EAA-8EB7-2D685DAA2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Do </a:t>
            </a:r>
            <a:r>
              <a:rPr lang="en-GB" dirty="0" err="1"/>
              <a:t>CoMC</a:t>
            </a:r>
            <a:r>
              <a:rPr lang="en-GB" dirty="0"/>
              <a:t> approve to allow DSC customers (Shippers) visibility of national aggregated AQ/SOQ values, either at LDZ or Lower (e.g. EUC)?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 </a:t>
            </a:r>
            <a:r>
              <a:rPr lang="en-GB" dirty="0" err="1"/>
              <a:t>CoMC</a:t>
            </a:r>
            <a:r>
              <a:rPr lang="en-GB" dirty="0"/>
              <a:t> approve the proposed publication (Secure Area on Xoserve.com as per UIG Stats)?</a:t>
            </a:r>
          </a:p>
          <a:p>
            <a:pPr marL="1581123" lvl="2" indent="-514350"/>
            <a:r>
              <a:rPr lang="en-GB" i="1" dirty="0"/>
              <a:t>In the case of ASR, delivery mechanism to be determined but would be secure and on a one to one basis.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6565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34B6B0-D3D7-47F8-B532-1BD9EEF363ED}"/>
</file>

<file path=customXml/itemProps2.xml><?xml version="1.0" encoding="utf-8"?>
<ds:datastoreItem xmlns:ds="http://schemas.openxmlformats.org/officeDocument/2006/customXml" ds:itemID="{B7F39092-47DB-4A9C-B75B-BB1FF67D44EA}">
  <ds:schemaRefs>
    <ds:schemaRef ds:uri="http://www.w3.org/XML/1998/namespace"/>
    <ds:schemaRef ds:uri="http://schemas.microsoft.com/office/infopath/2007/PartnerControls"/>
    <ds:schemaRef ds:uri="be7838b9-f9df-4a11-9d61-bf4b27e2a56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a7b3e7a-0d4a-4993-87d4-e4b984056896"/>
  </ds:schemaRefs>
</ds:datastoreItem>
</file>

<file path=customXml/itemProps3.xml><?xml version="1.0" encoding="utf-8"?>
<ds:datastoreItem xmlns:ds="http://schemas.openxmlformats.org/officeDocument/2006/customXml" ds:itemID="{6C024584-3B2E-45B3-907F-46605DFC27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301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XRN5235 - Request for access to SOQ data &amp; capacity figures which influence transportation charges</vt:lpstr>
      <vt:lpstr>Background</vt:lpstr>
      <vt:lpstr>Next Steps</vt:lpstr>
      <vt:lpstr>BOPRI 2 Overview</vt:lpstr>
      <vt:lpstr>CoMC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Plan Assessment</dc:title>
  <dc:creator>Kate Lancaster</dc:creator>
  <cp:lastModifiedBy>Simon Harris</cp:lastModifiedBy>
  <cp:revision>21</cp:revision>
  <dcterms:created xsi:type="dcterms:W3CDTF">2021-07-06T14:27:19Z</dcterms:created>
  <dcterms:modified xsi:type="dcterms:W3CDTF">2021-10-11T13:59:03Z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</Properties>
</file>