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18" r:id="rId6"/>
    <p:sldId id="314" r:id="rId7"/>
    <p:sldId id="783" r:id="rId8"/>
    <p:sldId id="320" r:id="rId9"/>
    <p:sldId id="782" r:id="rId10"/>
    <p:sldId id="31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Laki" initials="ML" lastIdx="2" clrIdx="0">
    <p:extLst>
      <p:ext uri="{19B8F6BF-5375-455C-9EA6-DF929625EA0E}">
        <p15:presenceInfo xmlns:p15="http://schemas.microsoft.com/office/powerpoint/2012/main" userId="S-1-5-21-4145888014-839675345-3125187760-32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A2D"/>
    <a:srgbClr val="006C31"/>
    <a:srgbClr val="5A75C2"/>
    <a:srgbClr val="F5835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969A81-3082-46AE-D5E4-5530D0EB7B19}" v="62" dt="2021-09-06T08:08:38.276"/>
    <p1510:client id="{480C853B-79DB-8565-0F41-88DD14C3FBAD}" v="2" dt="2021-09-06T10:32:06.389"/>
    <p1510:client id="{563F9A4A-C97A-3A03-3013-2E971610C965}" v="10" dt="2021-09-06T09:51:50.316"/>
    <p1510:client id="{8208CBA5-9C10-5B37-1CF3-651E6D83492A}" v="1" dt="2021-09-06T15:52:25.577"/>
    <p1510:client id="{83FAEE8A-DE0E-D544-866C-CA1D7306CE1B}" v="48" dt="2021-09-06T15:56:46.769"/>
    <p1510:client id="{BA0ED0B4-AD46-B973-DCD9-C4218495875C}" v="11" dt="2021-09-06T15:43:26.623"/>
    <p1510:client id="{D9B49C3E-006F-478D-A86E-0AD2BE36F855}" v="36" dt="2021-09-06T15:54:44.854"/>
    <p1510:client id="{DAD5C260-7A6A-3502-B8EC-FE1A4CA7DCBC}" v="1" dt="2021-09-06T15:47:41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  <p:guide orient="horz" pos="531"/>
        <p:guide pos="446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Pemberton" userId="S::max.pemberton@xoserve.com::1ffb29ec-47d2-4d86-87aa-09cb6bd0d4de" providerId="AD" clId="Web-{8208CBA5-9C10-5B37-1CF3-651E6D83492A}"/>
    <pc:docChg chg="modSld">
      <pc:chgData name="Max Pemberton" userId="S::max.pemberton@xoserve.com::1ffb29ec-47d2-4d86-87aa-09cb6bd0d4de" providerId="AD" clId="Web-{8208CBA5-9C10-5B37-1CF3-651E6D83492A}" dt="2021-09-06T15:52:25.577" v="0"/>
      <pc:docMkLst>
        <pc:docMk/>
      </pc:docMkLst>
      <pc:sldChg chg="delSp">
        <pc:chgData name="Max Pemberton" userId="S::max.pemberton@xoserve.com::1ffb29ec-47d2-4d86-87aa-09cb6bd0d4de" providerId="AD" clId="Web-{8208CBA5-9C10-5B37-1CF3-651E6D83492A}" dt="2021-09-06T15:52:25.577" v="0"/>
        <pc:sldMkLst>
          <pc:docMk/>
          <pc:sldMk cId="2152717463" sldId="314"/>
        </pc:sldMkLst>
        <pc:picChg chg="del">
          <ac:chgData name="Max Pemberton" userId="S::max.pemberton@xoserve.com::1ffb29ec-47d2-4d86-87aa-09cb6bd0d4de" providerId="AD" clId="Web-{8208CBA5-9C10-5B37-1CF3-651E6D83492A}" dt="2021-09-06T15:52:25.577" v="0"/>
          <ac:picMkLst>
            <pc:docMk/>
            <pc:sldMk cId="2152717463" sldId="314"/>
            <ac:picMk id="5" creationId="{B9FE94A5-4FCA-4477-9309-16D75FD0516A}"/>
          </ac:picMkLst>
        </pc:picChg>
      </pc:sldChg>
    </pc:docChg>
  </pc:docChgLst>
  <pc:docChgLst>
    <pc:chgData name="Max Pemberton" userId="S::max.pemberton@xoserve.com::1ffb29ec-47d2-4d86-87aa-09cb6bd0d4de" providerId="AD" clId="Web-{BA0ED0B4-AD46-B973-DCD9-C4218495875C}"/>
    <pc:docChg chg="modSld">
      <pc:chgData name="Max Pemberton" userId="S::max.pemberton@xoserve.com::1ffb29ec-47d2-4d86-87aa-09cb6bd0d4de" providerId="AD" clId="Web-{BA0ED0B4-AD46-B973-DCD9-C4218495875C}" dt="2021-09-06T15:43:26.623" v="10" actId="1076"/>
      <pc:docMkLst>
        <pc:docMk/>
      </pc:docMkLst>
      <pc:sldChg chg="modSp">
        <pc:chgData name="Max Pemberton" userId="S::max.pemberton@xoserve.com::1ffb29ec-47d2-4d86-87aa-09cb6bd0d4de" providerId="AD" clId="Web-{BA0ED0B4-AD46-B973-DCD9-C4218495875C}" dt="2021-09-06T15:43:26.623" v="10" actId="1076"/>
        <pc:sldMkLst>
          <pc:docMk/>
          <pc:sldMk cId="2152717463" sldId="314"/>
        </pc:sldMkLst>
        <pc:spChg chg="mod">
          <ac:chgData name="Max Pemberton" userId="S::max.pemberton@xoserve.com::1ffb29ec-47d2-4d86-87aa-09cb6bd0d4de" providerId="AD" clId="Web-{BA0ED0B4-AD46-B973-DCD9-C4218495875C}" dt="2021-09-06T15:43:19.560" v="6" actId="1076"/>
          <ac:spMkLst>
            <pc:docMk/>
            <pc:sldMk cId="2152717463" sldId="314"/>
            <ac:spMk id="2" creationId="{58878A6B-2E1A-C946-B6EF-69036090057F}"/>
          </ac:spMkLst>
        </pc:spChg>
        <pc:spChg chg="mod">
          <ac:chgData name="Max Pemberton" userId="S::max.pemberton@xoserve.com::1ffb29ec-47d2-4d86-87aa-09cb6bd0d4de" providerId="AD" clId="Web-{BA0ED0B4-AD46-B973-DCD9-C4218495875C}" dt="2021-09-06T15:43:19.576" v="7" actId="1076"/>
          <ac:spMkLst>
            <pc:docMk/>
            <pc:sldMk cId="2152717463" sldId="314"/>
            <ac:spMk id="10" creationId="{70A45745-5C69-6A4B-AB53-C5799D2E9753}"/>
          </ac:spMkLst>
        </pc:spChg>
        <pc:spChg chg="mod">
          <ac:chgData name="Max Pemberton" userId="S::max.pemberton@xoserve.com::1ffb29ec-47d2-4d86-87aa-09cb6bd0d4de" providerId="AD" clId="Web-{BA0ED0B4-AD46-B973-DCD9-C4218495875C}" dt="2021-09-06T15:43:26.623" v="10" actId="1076"/>
          <ac:spMkLst>
            <pc:docMk/>
            <pc:sldMk cId="2152717463" sldId="314"/>
            <ac:spMk id="11" creationId="{3350E7D3-10B2-8346-8C68-96A30F9CC3F6}"/>
          </ac:spMkLst>
        </pc:spChg>
        <pc:spChg chg="mod">
          <ac:chgData name="Max Pemberton" userId="S::max.pemberton@xoserve.com::1ffb29ec-47d2-4d86-87aa-09cb6bd0d4de" providerId="AD" clId="Web-{BA0ED0B4-AD46-B973-DCD9-C4218495875C}" dt="2021-09-06T15:43:19.576" v="9" actId="1076"/>
          <ac:spMkLst>
            <pc:docMk/>
            <pc:sldMk cId="2152717463" sldId="314"/>
            <ac:spMk id="12" creationId="{048B5C34-4DF2-E841-959A-ED073895AE95}"/>
          </ac:spMkLst>
        </pc:spChg>
      </pc:sldChg>
      <pc:sldChg chg="modSp">
        <pc:chgData name="Max Pemberton" userId="S::max.pemberton@xoserve.com::1ffb29ec-47d2-4d86-87aa-09cb6bd0d4de" providerId="AD" clId="Web-{BA0ED0B4-AD46-B973-DCD9-C4218495875C}" dt="2021-09-06T15:41:23.745" v="1" actId="1076"/>
        <pc:sldMkLst>
          <pc:docMk/>
          <pc:sldMk cId="1121075918" sldId="315"/>
        </pc:sldMkLst>
        <pc:picChg chg="mod">
          <ac:chgData name="Max Pemberton" userId="S::max.pemberton@xoserve.com::1ffb29ec-47d2-4d86-87aa-09cb6bd0d4de" providerId="AD" clId="Web-{BA0ED0B4-AD46-B973-DCD9-C4218495875C}" dt="2021-09-06T15:41:23.745" v="1" actId="1076"/>
          <ac:picMkLst>
            <pc:docMk/>
            <pc:sldMk cId="1121075918" sldId="315"/>
            <ac:picMk id="1025" creationId="{00000000-0000-0000-0000-000000000000}"/>
          </ac:picMkLst>
        </pc:picChg>
      </pc:sldChg>
    </pc:docChg>
  </pc:docChgLst>
  <pc:docChgLst>
    <pc:chgData name="Max Pemberton" userId="S::max.pemberton@xoserve.com::1ffb29ec-47d2-4d86-87aa-09cb6bd0d4de" providerId="AD" clId="Web-{3E969A81-3082-46AE-D5E4-5530D0EB7B19}"/>
    <pc:docChg chg="modSld">
      <pc:chgData name="Max Pemberton" userId="S::max.pemberton@xoserve.com::1ffb29ec-47d2-4d86-87aa-09cb6bd0d4de" providerId="AD" clId="Web-{3E969A81-3082-46AE-D5E4-5530D0EB7B19}" dt="2021-09-06T08:08:38.276" v="40" actId="1076"/>
      <pc:docMkLst>
        <pc:docMk/>
      </pc:docMkLst>
      <pc:sldChg chg="modSp">
        <pc:chgData name="Max Pemberton" userId="S::max.pemberton@xoserve.com::1ffb29ec-47d2-4d86-87aa-09cb6bd0d4de" providerId="AD" clId="Web-{3E969A81-3082-46AE-D5E4-5530D0EB7B19}" dt="2021-09-06T08:08:38.276" v="40" actId="1076"/>
        <pc:sldMkLst>
          <pc:docMk/>
          <pc:sldMk cId="1121075918" sldId="315"/>
        </pc:sldMkLst>
        <pc:spChg chg="mod">
          <ac:chgData name="Max Pemberton" userId="S::max.pemberton@xoserve.com::1ffb29ec-47d2-4d86-87aa-09cb6bd0d4de" providerId="AD" clId="Web-{3E969A81-3082-46AE-D5E4-5530D0EB7B19}" dt="2021-09-06T08:08:35.089" v="39" actId="20577"/>
          <ac:spMkLst>
            <pc:docMk/>
            <pc:sldMk cId="1121075918" sldId="315"/>
            <ac:spMk id="3" creationId="{00000000-0000-0000-0000-000000000000}"/>
          </ac:spMkLst>
        </pc:spChg>
        <pc:picChg chg="mod">
          <ac:chgData name="Max Pemberton" userId="S::max.pemberton@xoserve.com::1ffb29ec-47d2-4d86-87aa-09cb6bd0d4de" providerId="AD" clId="Web-{3E969A81-3082-46AE-D5E4-5530D0EB7B19}" dt="2021-09-06T08:08:38.276" v="40" actId="1076"/>
          <ac:picMkLst>
            <pc:docMk/>
            <pc:sldMk cId="1121075918" sldId="315"/>
            <ac:picMk id="1025" creationId="{00000000-0000-0000-0000-000000000000}"/>
          </ac:picMkLst>
        </pc:picChg>
      </pc:sldChg>
      <pc:sldChg chg="modSp">
        <pc:chgData name="Max Pemberton" userId="S::max.pemberton@xoserve.com::1ffb29ec-47d2-4d86-87aa-09cb6bd0d4de" providerId="AD" clId="Web-{3E969A81-3082-46AE-D5E4-5530D0EB7B19}" dt="2021-09-06T08:06:06.773" v="25" actId="1076"/>
        <pc:sldMkLst>
          <pc:docMk/>
          <pc:sldMk cId="4105388759" sldId="320"/>
        </pc:sldMkLst>
        <pc:spChg chg="mod">
          <ac:chgData name="Max Pemberton" userId="S::max.pemberton@xoserve.com::1ffb29ec-47d2-4d86-87aa-09cb6bd0d4de" providerId="AD" clId="Web-{3E969A81-3082-46AE-D5E4-5530D0EB7B19}" dt="2021-09-06T08:06:06.773" v="25" actId="1076"/>
          <ac:spMkLst>
            <pc:docMk/>
            <pc:sldMk cId="4105388759" sldId="320"/>
            <ac:spMk id="2" creationId="{D18F16F9-BFE8-4529-AB0D-E8DD4A467EE2}"/>
          </ac:spMkLst>
        </pc:spChg>
      </pc:sldChg>
      <pc:sldChg chg="modSp">
        <pc:chgData name="Max Pemberton" userId="S::max.pemberton@xoserve.com::1ffb29ec-47d2-4d86-87aa-09cb6bd0d4de" providerId="AD" clId="Web-{3E969A81-3082-46AE-D5E4-5530D0EB7B19}" dt="2021-09-06T08:05:53.179" v="24" actId="14100"/>
        <pc:sldMkLst>
          <pc:docMk/>
          <pc:sldMk cId="1431873317" sldId="782"/>
        </pc:sldMkLst>
        <pc:graphicFrameChg chg="mod modGraphic">
          <ac:chgData name="Max Pemberton" userId="S::max.pemberton@xoserve.com::1ffb29ec-47d2-4d86-87aa-09cb6bd0d4de" providerId="AD" clId="Web-{3E969A81-3082-46AE-D5E4-5530D0EB7B19}" dt="2021-09-06T08:05:26.553" v="22"/>
          <ac:graphicFrameMkLst>
            <pc:docMk/>
            <pc:sldMk cId="1431873317" sldId="782"/>
            <ac:graphicFrameMk id="5" creationId="{A315208E-C00C-4432-9D1E-D6C674AB21A3}"/>
          </ac:graphicFrameMkLst>
        </pc:graphicFrameChg>
        <pc:cxnChg chg="mod">
          <ac:chgData name="Max Pemberton" userId="S::max.pemberton@xoserve.com::1ffb29ec-47d2-4d86-87aa-09cb6bd0d4de" providerId="AD" clId="Web-{3E969A81-3082-46AE-D5E4-5530D0EB7B19}" dt="2021-09-06T08:05:53.179" v="24" actId="14100"/>
          <ac:cxnSpMkLst>
            <pc:docMk/>
            <pc:sldMk cId="1431873317" sldId="782"/>
            <ac:cxnSpMk id="3" creationId="{52B1A75C-E6AC-4E5B-93F4-3374FA9E282C}"/>
          </ac:cxnSpMkLst>
        </pc:cxnChg>
      </pc:sldChg>
      <pc:sldChg chg="modSp">
        <pc:chgData name="Max Pemberton" userId="S::max.pemberton@xoserve.com::1ffb29ec-47d2-4d86-87aa-09cb6bd0d4de" providerId="AD" clId="Web-{3E969A81-3082-46AE-D5E4-5530D0EB7B19}" dt="2021-09-06T08:05:14.178" v="20"/>
        <pc:sldMkLst>
          <pc:docMk/>
          <pc:sldMk cId="4012684345" sldId="783"/>
        </pc:sldMkLst>
        <pc:graphicFrameChg chg="mod modGraphic">
          <ac:chgData name="Max Pemberton" userId="S::max.pemberton@xoserve.com::1ffb29ec-47d2-4d86-87aa-09cb6bd0d4de" providerId="AD" clId="Web-{3E969A81-3082-46AE-D5E4-5530D0EB7B19}" dt="2021-09-06T08:05:14.178" v="20"/>
          <ac:graphicFrameMkLst>
            <pc:docMk/>
            <pc:sldMk cId="4012684345" sldId="783"/>
            <ac:graphicFrameMk id="4" creationId="{8350B3BF-810D-4219-924B-B863FF5330CA}"/>
          </ac:graphicFrameMkLst>
        </pc:graphicFrameChg>
      </pc:sldChg>
    </pc:docChg>
  </pc:docChgLst>
  <pc:docChgLst>
    <pc:chgData name="Megan Laki" userId="3f0d2680-7c7d-4597-b5b7-a250d16cd828" providerId="ADAL" clId="{437A964F-1262-4F0E-9870-C17B46A9ADB6}"/>
    <pc:docChg chg="modSld">
      <pc:chgData name="Megan Laki" userId="3f0d2680-7c7d-4597-b5b7-a250d16cd828" providerId="ADAL" clId="{437A964F-1262-4F0E-9870-C17B46A9ADB6}" dt="2021-09-06T09:32:08.988" v="382" actId="20577"/>
      <pc:docMkLst>
        <pc:docMk/>
      </pc:docMkLst>
      <pc:sldChg chg="addSp modSp addCm delCm">
        <pc:chgData name="Megan Laki" userId="3f0d2680-7c7d-4597-b5b7-a250d16cd828" providerId="ADAL" clId="{437A964F-1262-4F0E-9870-C17B46A9ADB6}" dt="2021-09-06T09:32:08.988" v="382" actId="20577"/>
        <pc:sldMkLst>
          <pc:docMk/>
          <pc:sldMk cId="3467353385" sldId="318"/>
        </pc:sldMkLst>
        <pc:spChg chg="add mod">
          <ac:chgData name="Megan Laki" userId="3f0d2680-7c7d-4597-b5b7-a250d16cd828" providerId="ADAL" clId="{437A964F-1262-4F0E-9870-C17B46A9ADB6}" dt="2021-09-06T09:19:31.778" v="380" actId="14100"/>
          <ac:spMkLst>
            <pc:docMk/>
            <pc:sldMk cId="3467353385" sldId="318"/>
            <ac:spMk id="6" creationId="{4991BDDA-DF95-4FFF-8EDA-DBB434363C4A}"/>
          </ac:spMkLst>
        </pc:spChg>
        <pc:graphicFrameChg chg="modGraphic">
          <ac:chgData name="Megan Laki" userId="3f0d2680-7c7d-4597-b5b7-a250d16cd828" providerId="ADAL" clId="{437A964F-1262-4F0E-9870-C17B46A9ADB6}" dt="2021-09-06T09:00:37.192" v="255" actId="20577"/>
          <ac:graphicFrameMkLst>
            <pc:docMk/>
            <pc:sldMk cId="3467353385" sldId="318"/>
            <ac:graphicFrameMk id="3" creationId="{A06E964A-DB2B-47B3-927B-A4EBAF1EE97D}"/>
          </ac:graphicFrameMkLst>
        </pc:graphicFrameChg>
        <pc:graphicFrameChg chg="modGraphic">
          <ac:chgData name="Megan Laki" userId="3f0d2680-7c7d-4597-b5b7-a250d16cd828" providerId="ADAL" clId="{437A964F-1262-4F0E-9870-C17B46A9ADB6}" dt="2021-09-06T09:32:08.988" v="382" actId="20577"/>
          <ac:graphicFrameMkLst>
            <pc:docMk/>
            <pc:sldMk cId="3467353385" sldId="318"/>
            <ac:graphicFrameMk id="62" creationId="{D9BF64A6-E5A4-41E3-B367-CAFB947E5F1E}"/>
          </ac:graphicFrameMkLst>
        </pc:graphicFrameChg>
      </pc:sldChg>
      <pc:sldChg chg="modSp">
        <pc:chgData name="Megan Laki" userId="3f0d2680-7c7d-4597-b5b7-a250d16cd828" providerId="ADAL" clId="{437A964F-1262-4F0E-9870-C17B46A9ADB6}" dt="2021-09-06T08:57:52.285" v="251" actId="20577"/>
        <pc:sldMkLst>
          <pc:docMk/>
          <pc:sldMk cId="4012684345" sldId="783"/>
        </pc:sldMkLst>
        <pc:graphicFrameChg chg="modGraphic">
          <ac:chgData name="Megan Laki" userId="3f0d2680-7c7d-4597-b5b7-a250d16cd828" providerId="ADAL" clId="{437A964F-1262-4F0E-9870-C17B46A9ADB6}" dt="2021-09-06T08:57:52.285" v="251" actId="20577"/>
          <ac:graphicFrameMkLst>
            <pc:docMk/>
            <pc:sldMk cId="4012684345" sldId="783"/>
            <ac:graphicFrameMk id="4" creationId="{8350B3BF-810D-4219-924B-B863FF5330CA}"/>
          </ac:graphicFrameMkLst>
        </pc:graphicFrameChg>
      </pc:sldChg>
    </pc:docChg>
  </pc:docChgLst>
  <pc:docChgLst>
    <pc:chgData name="Max Pemberton" userId="S::max.pemberton@xoserve.com::1ffb29ec-47d2-4d86-87aa-09cb6bd0d4de" providerId="AD" clId="Web-{563F9A4A-C97A-3A03-3013-2E971610C965}"/>
    <pc:docChg chg="modSld">
      <pc:chgData name="Max Pemberton" userId="S::max.pemberton@xoserve.com::1ffb29ec-47d2-4d86-87aa-09cb6bd0d4de" providerId="AD" clId="Web-{563F9A4A-C97A-3A03-3013-2E971610C965}" dt="2021-09-06T09:51:36.644" v="7"/>
      <pc:docMkLst>
        <pc:docMk/>
      </pc:docMkLst>
      <pc:sldChg chg="modSp">
        <pc:chgData name="Max Pemberton" userId="S::max.pemberton@xoserve.com::1ffb29ec-47d2-4d86-87aa-09cb6bd0d4de" providerId="AD" clId="Web-{563F9A4A-C97A-3A03-3013-2E971610C965}" dt="2021-09-06T09:51:36.644" v="7"/>
        <pc:sldMkLst>
          <pc:docMk/>
          <pc:sldMk cId="1431873317" sldId="782"/>
        </pc:sldMkLst>
        <pc:graphicFrameChg chg="mod modGraphic">
          <ac:chgData name="Max Pemberton" userId="S::max.pemberton@xoserve.com::1ffb29ec-47d2-4d86-87aa-09cb6bd0d4de" providerId="AD" clId="Web-{563F9A4A-C97A-3A03-3013-2E971610C965}" dt="2021-09-06T09:51:36.644" v="7"/>
          <ac:graphicFrameMkLst>
            <pc:docMk/>
            <pc:sldMk cId="1431873317" sldId="782"/>
            <ac:graphicFrameMk id="5" creationId="{A315208E-C00C-4432-9D1E-D6C674AB21A3}"/>
          </ac:graphicFrameMkLst>
        </pc:graphicFrameChg>
      </pc:sldChg>
    </pc:docChg>
  </pc:docChgLst>
  <pc:docChgLst>
    <pc:chgData name="Max Pemberton" userId="S::max.pemberton@xoserve.com::1ffb29ec-47d2-4d86-87aa-09cb6bd0d4de" providerId="AD" clId="Web-{480C853B-79DB-8565-0F41-88DD14C3FBAD}"/>
    <pc:docChg chg="modSld sldOrd">
      <pc:chgData name="Max Pemberton" userId="S::max.pemberton@xoserve.com::1ffb29ec-47d2-4d86-87aa-09cb6bd0d4de" providerId="AD" clId="Web-{480C853B-79DB-8565-0F41-88DD14C3FBAD}" dt="2021-09-06T10:32:06.389" v="1"/>
      <pc:docMkLst>
        <pc:docMk/>
      </pc:docMkLst>
      <pc:sldChg chg="modSp">
        <pc:chgData name="Max Pemberton" userId="S::max.pemberton@xoserve.com::1ffb29ec-47d2-4d86-87aa-09cb6bd0d4de" providerId="AD" clId="Web-{480C853B-79DB-8565-0F41-88DD14C3FBAD}" dt="2021-09-06T10:27:47.883" v="0" actId="20577"/>
        <pc:sldMkLst>
          <pc:docMk/>
          <pc:sldMk cId="2152717463" sldId="314"/>
        </pc:sldMkLst>
        <pc:spChg chg="mod">
          <ac:chgData name="Max Pemberton" userId="S::max.pemberton@xoserve.com::1ffb29ec-47d2-4d86-87aa-09cb6bd0d4de" providerId="AD" clId="Web-{480C853B-79DB-8565-0F41-88DD14C3FBAD}" dt="2021-09-06T10:27:47.883" v="0" actId="20577"/>
          <ac:spMkLst>
            <pc:docMk/>
            <pc:sldMk cId="2152717463" sldId="314"/>
            <ac:spMk id="4" creationId="{00000000-0000-0000-0000-000000000000}"/>
          </ac:spMkLst>
        </pc:spChg>
      </pc:sldChg>
      <pc:sldChg chg="ord">
        <pc:chgData name="Max Pemberton" userId="S::max.pemberton@xoserve.com::1ffb29ec-47d2-4d86-87aa-09cb6bd0d4de" providerId="AD" clId="Web-{480C853B-79DB-8565-0F41-88DD14C3FBAD}" dt="2021-09-06T10:32:06.389" v="1"/>
        <pc:sldMkLst>
          <pc:docMk/>
          <pc:sldMk cId="1431873317" sldId="782"/>
        </pc:sldMkLst>
      </pc:sldChg>
    </pc:docChg>
  </pc:docChgLst>
  <pc:docChgLst>
    <pc:chgData name="Eamonn Darcy" userId="464969ef-060d-4677-8305-24cbb8c1fb50" providerId="ADAL" clId="{D9B49C3E-006F-478D-A86E-0AD2BE36F855}"/>
    <pc:docChg chg="custSel modSld">
      <pc:chgData name="Eamonn Darcy" userId="464969ef-060d-4677-8305-24cbb8c1fb50" providerId="ADAL" clId="{D9B49C3E-006F-478D-A86E-0AD2BE36F855}" dt="2021-09-06T15:54:44.854" v="33" actId="1036"/>
      <pc:docMkLst>
        <pc:docMk/>
      </pc:docMkLst>
      <pc:sldChg chg="delSp modSp">
        <pc:chgData name="Eamonn Darcy" userId="464969ef-060d-4677-8305-24cbb8c1fb50" providerId="ADAL" clId="{D9B49C3E-006F-478D-A86E-0AD2BE36F855}" dt="2021-09-06T15:54:44.854" v="33" actId="1036"/>
        <pc:sldMkLst>
          <pc:docMk/>
          <pc:sldMk cId="2152717463" sldId="314"/>
        </pc:sldMkLst>
        <pc:spChg chg="del mod">
          <ac:chgData name="Eamonn Darcy" userId="464969ef-060d-4677-8305-24cbb8c1fb50" providerId="ADAL" clId="{D9B49C3E-006F-478D-A86E-0AD2BE36F855}" dt="2021-09-06T15:45:24.958" v="9" actId="478"/>
          <ac:spMkLst>
            <pc:docMk/>
            <pc:sldMk cId="2152717463" sldId="314"/>
            <ac:spMk id="2" creationId="{58878A6B-2E1A-C946-B6EF-69036090057F}"/>
          </ac:spMkLst>
        </pc:spChg>
        <pc:spChg chg="del mod">
          <ac:chgData name="Eamonn Darcy" userId="464969ef-060d-4677-8305-24cbb8c1fb50" providerId="ADAL" clId="{D9B49C3E-006F-478D-A86E-0AD2BE36F855}" dt="2021-09-06T15:45:23.709" v="8" actId="478"/>
          <ac:spMkLst>
            <pc:docMk/>
            <pc:sldMk cId="2152717463" sldId="314"/>
            <ac:spMk id="10" creationId="{70A45745-5C69-6A4B-AB53-C5799D2E9753}"/>
          </ac:spMkLst>
        </pc:spChg>
        <pc:spChg chg="del">
          <ac:chgData name="Eamonn Darcy" userId="464969ef-060d-4677-8305-24cbb8c1fb50" providerId="ADAL" clId="{D9B49C3E-006F-478D-A86E-0AD2BE36F855}" dt="2021-09-06T15:45:22.532" v="7" actId="478"/>
          <ac:spMkLst>
            <pc:docMk/>
            <pc:sldMk cId="2152717463" sldId="314"/>
            <ac:spMk id="11" creationId="{3350E7D3-10B2-8346-8C68-96A30F9CC3F6}"/>
          </ac:spMkLst>
        </pc:spChg>
        <pc:spChg chg="del">
          <ac:chgData name="Eamonn Darcy" userId="464969ef-060d-4677-8305-24cbb8c1fb50" providerId="ADAL" clId="{D9B49C3E-006F-478D-A86E-0AD2BE36F855}" dt="2021-09-06T15:45:20.614" v="6" actId="478"/>
          <ac:spMkLst>
            <pc:docMk/>
            <pc:sldMk cId="2152717463" sldId="314"/>
            <ac:spMk id="12" creationId="{048B5C34-4DF2-E841-959A-ED073895AE95}"/>
          </ac:spMkLst>
        </pc:spChg>
        <pc:picChg chg="mod">
          <ac:chgData name="Eamonn Darcy" userId="464969ef-060d-4677-8305-24cbb8c1fb50" providerId="ADAL" clId="{D9B49C3E-006F-478D-A86E-0AD2BE36F855}" dt="2021-09-06T15:54:44.854" v="33" actId="1036"/>
          <ac:picMkLst>
            <pc:docMk/>
            <pc:sldMk cId="2152717463" sldId="314"/>
            <ac:picMk id="2" creationId="{3994F301-D931-497B-BBC0-F57447F5986D}"/>
          </ac:picMkLst>
        </pc:picChg>
        <pc:picChg chg="del">
          <ac:chgData name="Eamonn Darcy" userId="464969ef-060d-4677-8305-24cbb8c1fb50" providerId="ADAL" clId="{D9B49C3E-006F-478D-A86E-0AD2BE36F855}" dt="2021-09-06T15:44:25.771" v="0" actId="478"/>
          <ac:picMkLst>
            <pc:docMk/>
            <pc:sldMk cId="2152717463" sldId="314"/>
            <ac:picMk id="3" creationId="{22806D6B-A6AE-4F32-AADA-5A10C48E839B}"/>
          </ac:picMkLst>
        </pc:picChg>
        <pc:picChg chg="mod">
          <ac:chgData name="Eamonn Darcy" userId="464969ef-060d-4677-8305-24cbb8c1fb50" providerId="ADAL" clId="{D9B49C3E-006F-478D-A86E-0AD2BE36F855}" dt="2021-09-06T15:45:41.229" v="19" actId="1076"/>
          <ac:picMkLst>
            <pc:docMk/>
            <pc:sldMk cId="2152717463" sldId="314"/>
            <ac:picMk id="5" creationId="{B9FE94A5-4FCA-4477-9309-16D75FD0516A}"/>
          </ac:picMkLst>
        </pc:picChg>
      </pc:sldChg>
    </pc:docChg>
  </pc:docChgLst>
  <pc:docChgLst>
    <pc:chgData name="Megan Laki" userId="3f0d2680-7c7d-4597-b5b7-a250d16cd828" providerId="ADAL" clId="{4422BAC2-75A1-4629-8A0D-B7BA533244EE}"/>
    <pc:docChg chg="custSel modSld">
      <pc:chgData name="Megan Laki" userId="3f0d2680-7c7d-4597-b5b7-a250d16cd828" providerId="ADAL" clId="{4422BAC2-75A1-4629-8A0D-B7BA533244EE}" dt="2021-09-03T15:57:08.572" v="22" actId="1076"/>
      <pc:docMkLst>
        <pc:docMk/>
      </pc:docMkLst>
      <pc:sldChg chg="addSp delSp modSp">
        <pc:chgData name="Megan Laki" userId="3f0d2680-7c7d-4597-b5b7-a250d16cd828" providerId="ADAL" clId="{4422BAC2-75A1-4629-8A0D-B7BA533244EE}" dt="2021-09-03T15:57:08.572" v="22" actId="1076"/>
        <pc:sldMkLst>
          <pc:docMk/>
          <pc:sldMk cId="2152717463" sldId="314"/>
        </pc:sldMkLst>
        <pc:graphicFrameChg chg="add del">
          <ac:chgData name="Megan Laki" userId="3f0d2680-7c7d-4597-b5b7-a250d16cd828" providerId="ADAL" clId="{4422BAC2-75A1-4629-8A0D-B7BA533244EE}" dt="2021-09-03T15:56:26.194" v="16"/>
          <ac:graphicFrameMkLst>
            <pc:docMk/>
            <pc:sldMk cId="2152717463" sldId="314"/>
            <ac:graphicFrameMk id="2" creationId="{64562DBD-4057-4FB2-A9CA-F1D5A2099BA8}"/>
          </ac:graphicFrameMkLst>
        </pc:graphicFrameChg>
        <pc:picChg chg="mod">
          <ac:chgData name="Megan Laki" userId="3f0d2680-7c7d-4597-b5b7-a250d16cd828" providerId="ADAL" clId="{4422BAC2-75A1-4629-8A0D-B7BA533244EE}" dt="2021-09-03T15:57:08.572" v="22" actId="1076"/>
          <ac:picMkLst>
            <pc:docMk/>
            <pc:sldMk cId="2152717463" sldId="314"/>
            <ac:picMk id="3" creationId="{22806D6B-A6AE-4F32-AADA-5A10C48E839B}"/>
          </ac:picMkLst>
        </pc:picChg>
      </pc:sldChg>
      <pc:sldChg chg="modSp">
        <pc:chgData name="Megan Laki" userId="3f0d2680-7c7d-4597-b5b7-a250d16cd828" providerId="ADAL" clId="{4422BAC2-75A1-4629-8A0D-B7BA533244EE}" dt="2021-09-03T10:27:15.271" v="1" actId="20577"/>
        <pc:sldMkLst>
          <pc:docMk/>
          <pc:sldMk cId="3467353385" sldId="318"/>
        </pc:sldMkLst>
        <pc:graphicFrameChg chg="modGraphic">
          <ac:chgData name="Megan Laki" userId="3f0d2680-7c7d-4597-b5b7-a250d16cd828" providerId="ADAL" clId="{4422BAC2-75A1-4629-8A0D-B7BA533244EE}" dt="2021-09-03T10:27:15.271" v="1" actId="20577"/>
          <ac:graphicFrameMkLst>
            <pc:docMk/>
            <pc:sldMk cId="3467353385" sldId="318"/>
            <ac:graphicFrameMk id="3" creationId="{A06E964A-DB2B-47B3-927B-A4EBAF1EE97D}"/>
          </ac:graphicFrameMkLst>
        </pc:graphicFrameChg>
      </pc:sldChg>
      <pc:sldChg chg="addSp delSp modSp">
        <pc:chgData name="Megan Laki" userId="3f0d2680-7c7d-4597-b5b7-a250d16cd828" providerId="ADAL" clId="{4422BAC2-75A1-4629-8A0D-B7BA533244EE}" dt="2021-09-03T15:14:55.639" v="4" actId="14100"/>
        <pc:sldMkLst>
          <pc:docMk/>
          <pc:sldMk cId="4105388759" sldId="320"/>
        </pc:sldMkLst>
        <pc:graphicFrameChg chg="add mod">
          <ac:chgData name="Megan Laki" userId="3f0d2680-7c7d-4597-b5b7-a250d16cd828" providerId="ADAL" clId="{4422BAC2-75A1-4629-8A0D-B7BA533244EE}" dt="2021-09-03T15:14:55.639" v="4" actId="14100"/>
          <ac:graphicFrameMkLst>
            <pc:docMk/>
            <pc:sldMk cId="4105388759" sldId="320"/>
            <ac:graphicFrameMk id="4" creationId="{A37F3236-315A-4AB7-A142-5528A64619D1}"/>
          </ac:graphicFrameMkLst>
        </pc:graphicFrameChg>
        <pc:picChg chg="del">
          <ac:chgData name="Megan Laki" userId="3f0d2680-7c7d-4597-b5b7-a250d16cd828" providerId="ADAL" clId="{4422BAC2-75A1-4629-8A0D-B7BA533244EE}" dt="2021-09-03T15:14:48.253" v="2" actId="478"/>
          <ac:picMkLst>
            <pc:docMk/>
            <pc:sldMk cId="4105388759" sldId="320"/>
            <ac:picMk id="5" creationId="{F119D331-DB23-4341-91FA-72BEEE803550}"/>
          </ac:picMkLst>
        </pc:picChg>
      </pc:sldChg>
      <pc:sldChg chg="addSp delSp modSp">
        <pc:chgData name="Megan Laki" userId="3f0d2680-7c7d-4597-b5b7-a250d16cd828" providerId="ADAL" clId="{4422BAC2-75A1-4629-8A0D-B7BA533244EE}" dt="2021-09-03T15:37:04.525" v="14"/>
        <pc:sldMkLst>
          <pc:docMk/>
          <pc:sldMk cId="4012684345" sldId="783"/>
        </pc:sldMkLst>
        <pc:graphicFrameChg chg="add modGraphic">
          <ac:chgData name="Megan Laki" userId="3f0d2680-7c7d-4597-b5b7-a250d16cd828" providerId="ADAL" clId="{4422BAC2-75A1-4629-8A0D-B7BA533244EE}" dt="2021-09-03T15:37:04.525" v="14"/>
          <ac:graphicFrameMkLst>
            <pc:docMk/>
            <pc:sldMk cId="4012684345" sldId="783"/>
            <ac:graphicFrameMk id="4" creationId="{8350B3BF-810D-4219-924B-B863FF5330CA}"/>
          </ac:graphicFrameMkLst>
        </pc:graphicFrameChg>
        <pc:picChg chg="del">
          <ac:chgData name="Megan Laki" userId="3f0d2680-7c7d-4597-b5b7-a250d16cd828" providerId="ADAL" clId="{4422BAC2-75A1-4629-8A0D-B7BA533244EE}" dt="2021-09-03T15:18:55.014" v="5" actId="478"/>
          <ac:picMkLst>
            <pc:docMk/>
            <pc:sldMk cId="4012684345" sldId="783"/>
            <ac:picMk id="2" creationId="{0E99F208-2B23-433A-ADF1-B7AA19C2847B}"/>
          </ac:picMkLst>
        </pc:picChg>
      </pc:sldChg>
    </pc:docChg>
  </pc:docChgLst>
  <pc:docChgLst>
    <pc:chgData name="Max Pemberton" userId="1ffb29ec-47d2-4d86-87aa-09cb6bd0d4de" providerId="ADAL" clId="{83FAEE8A-DE0E-D544-866C-CA1D7306CE1B}"/>
    <pc:docChg chg="undo custSel modSld">
      <pc:chgData name="Max Pemberton" userId="1ffb29ec-47d2-4d86-87aa-09cb6bd0d4de" providerId="ADAL" clId="{83FAEE8A-DE0E-D544-866C-CA1D7306CE1B}" dt="2021-09-06T15:56:46.769" v="1317" actId="20577"/>
      <pc:docMkLst>
        <pc:docMk/>
      </pc:docMkLst>
      <pc:sldChg chg="addSp delSp modSp mod">
        <pc:chgData name="Max Pemberton" userId="1ffb29ec-47d2-4d86-87aa-09cb6bd0d4de" providerId="ADAL" clId="{83FAEE8A-DE0E-D544-866C-CA1D7306CE1B}" dt="2021-09-06T15:56:36.064" v="1307" actId="1035"/>
        <pc:sldMkLst>
          <pc:docMk/>
          <pc:sldMk cId="2152717463" sldId="314"/>
        </pc:sldMkLst>
        <pc:spChg chg="add mod">
          <ac:chgData name="Max Pemberton" userId="1ffb29ec-47d2-4d86-87aa-09cb6bd0d4de" providerId="ADAL" clId="{83FAEE8A-DE0E-D544-866C-CA1D7306CE1B}" dt="2021-09-06T14:46:48.850" v="995" actId="1076"/>
          <ac:spMkLst>
            <pc:docMk/>
            <pc:sldMk cId="2152717463" sldId="314"/>
            <ac:spMk id="2" creationId="{58878A6B-2E1A-C946-B6EF-69036090057F}"/>
          </ac:spMkLst>
        </pc:spChg>
        <pc:spChg chg="add del mod">
          <ac:chgData name="Max Pemberton" userId="1ffb29ec-47d2-4d86-87aa-09cb6bd0d4de" providerId="ADAL" clId="{83FAEE8A-DE0E-D544-866C-CA1D7306CE1B}" dt="2021-09-06T14:45:57.318" v="984" actId="478"/>
          <ac:spMkLst>
            <pc:docMk/>
            <pc:sldMk cId="2152717463" sldId="314"/>
            <ac:spMk id="7" creationId="{647C45A2-47BE-6848-8709-0BF42A3E25E4}"/>
          </ac:spMkLst>
        </pc:spChg>
        <pc:spChg chg="add del mod">
          <ac:chgData name="Max Pemberton" userId="1ffb29ec-47d2-4d86-87aa-09cb6bd0d4de" providerId="ADAL" clId="{83FAEE8A-DE0E-D544-866C-CA1D7306CE1B}" dt="2021-09-06T14:45:56.468" v="983" actId="478"/>
          <ac:spMkLst>
            <pc:docMk/>
            <pc:sldMk cId="2152717463" sldId="314"/>
            <ac:spMk id="8" creationId="{A2A835ED-8F37-8049-BBE1-B800EE371938}"/>
          </ac:spMkLst>
        </pc:spChg>
        <pc:spChg chg="add del mod">
          <ac:chgData name="Max Pemberton" userId="1ffb29ec-47d2-4d86-87aa-09cb6bd0d4de" providerId="ADAL" clId="{83FAEE8A-DE0E-D544-866C-CA1D7306CE1B}" dt="2021-09-06T14:46:11.381" v="987" actId="478"/>
          <ac:spMkLst>
            <pc:docMk/>
            <pc:sldMk cId="2152717463" sldId="314"/>
            <ac:spMk id="9" creationId="{BA2D2A09-3B30-384E-ADC0-D7B62D368E91}"/>
          </ac:spMkLst>
        </pc:spChg>
        <pc:spChg chg="add mod">
          <ac:chgData name="Max Pemberton" userId="1ffb29ec-47d2-4d86-87aa-09cb6bd0d4de" providerId="ADAL" clId="{83FAEE8A-DE0E-D544-866C-CA1D7306CE1B}" dt="2021-09-06T14:47:48.311" v="1011" actId="207"/>
          <ac:spMkLst>
            <pc:docMk/>
            <pc:sldMk cId="2152717463" sldId="314"/>
            <ac:spMk id="10" creationId="{70A45745-5C69-6A4B-AB53-C5799D2E9753}"/>
          </ac:spMkLst>
        </pc:spChg>
        <pc:spChg chg="add mod">
          <ac:chgData name="Max Pemberton" userId="1ffb29ec-47d2-4d86-87aa-09cb6bd0d4de" providerId="ADAL" clId="{83FAEE8A-DE0E-D544-866C-CA1D7306CE1B}" dt="2021-09-06T14:47:40.653" v="1010" actId="207"/>
          <ac:spMkLst>
            <pc:docMk/>
            <pc:sldMk cId="2152717463" sldId="314"/>
            <ac:spMk id="11" creationId="{3350E7D3-10B2-8346-8C68-96A30F9CC3F6}"/>
          </ac:spMkLst>
        </pc:spChg>
        <pc:spChg chg="add mod">
          <ac:chgData name="Max Pemberton" userId="1ffb29ec-47d2-4d86-87aa-09cb6bd0d4de" providerId="ADAL" clId="{83FAEE8A-DE0E-D544-866C-CA1D7306CE1B}" dt="2021-09-06T14:47:08.694" v="1009" actId="1036"/>
          <ac:spMkLst>
            <pc:docMk/>
            <pc:sldMk cId="2152717463" sldId="314"/>
            <ac:spMk id="12" creationId="{048B5C34-4DF2-E841-959A-ED073895AE95}"/>
          </ac:spMkLst>
        </pc:spChg>
        <pc:spChg chg="add mod">
          <ac:chgData name="Max Pemberton" userId="1ffb29ec-47d2-4d86-87aa-09cb6bd0d4de" providerId="ADAL" clId="{83FAEE8A-DE0E-D544-866C-CA1D7306CE1B}" dt="2021-09-06T15:56:24.643" v="1303" actId="1076"/>
          <ac:spMkLst>
            <pc:docMk/>
            <pc:sldMk cId="2152717463" sldId="314"/>
            <ac:spMk id="13" creationId="{D3A7DF10-1A9D-CD44-8069-155A43D9DEF9}"/>
          </ac:spMkLst>
        </pc:spChg>
        <pc:spChg chg="add mod">
          <ac:chgData name="Max Pemberton" userId="1ffb29ec-47d2-4d86-87aa-09cb6bd0d4de" providerId="ADAL" clId="{83FAEE8A-DE0E-D544-866C-CA1D7306CE1B}" dt="2021-09-06T15:56:28.287" v="1304" actId="1076"/>
          <ac:spMkLst>
            <pc:docMk/>
            <pc:sldMk cId="2152717463" sldId="314"/>
            <ac:spMk id="14" creationId="{750FDFBF-74E1-264F-BC98-5F92B97705D9}"/>
          </ac:spMkLst>
        </pc:spChg>
        <pc:spChg chg="add mod">
          <ac:chgData name="Max Pemberton" userId="1ffb29ec-47d2-4d86-87aa-09cb6bd0d4de" providerId="ADAL" clId="{83FAEE8A-DE0E-D544-866C-CA1D7306CE1B}" dt="2021-09-06T15:56:31.448" v="1305" actId="1076"/>
          <ac:spMkLst>
            <pc:docMk/>
            <pc:sldMk cId="2152717463" sldId="314"/>
            <ac:spMk id="15" creationId="{3C1E9A84-3550-BA48-8B71-2DBF5A9D529F}"/>
          </ac:spMkLst>
        </pc:spChg>
        <pc:spChg chg="add mod">
          <ac:chgData name="Max Pemberton" userId="1ffb29ec-47d2-4d86-87aa-09cb6bd0d4de" providerId="ADAL" clId="{83FAEE8A-DE0E-D544-866C-CA1D7306CE1B}" dt="2021-09-06T15:56:36.064" v="1307" actId="1035"/>
          <ac:spMkLst>
            <pc:docMk/>
            <pc:sldMk cId="2152717463" sldId="314"/>
            <ac:spMk id="16" creationId="{A29831FE-0303-FD47-A191-DAE97AC321ED}"/>
          </ac:spMkLst>
        </pc:spChg>
        <pc:picChg chg="mod">
          <ac:chgData name="Max Pemberton" userId="1ffb29ec-47d2-4d86-87aa-09cb6bd0d4de" providerId="ADAL" clId="{83FAEE8A-DE0E-D544-866C-CA1D7306CE1B}" dt="2021-09-06T15:56:19.880" v="1302" actId="1076"/>
          <ac:picMkLst>
            <pc:docMk/>
            <pc:sldMk cId="2152717463" sldId="314"/>
            <ac:picMk id="2" creationId="{3994F301-D931-497B-BBC0-F57447F5986D}"/>
          </ac:picMkLst>
        </pc:picChg>
      </pc:sldChg>
      <pc:sldChg chg="addSp delSp modSp mod modNotesTx">
        <pc:chgData name="Max Pemberton" userId="1ffb29ec-47d2-4d86-87aa-09cb6bd0d4de" providerId="ADAL" clId="{83FAEE8A-DE0E-D544-866C-CA1D7306CE1B}" dt="2021-09-06T15:56:46.769" v="1317" actId="20577"/>
        <pc:sldMkLst>
          <pc:docMk/>
          <pc:sldMk cId="3467353385" sldId="318"/>
        </pc:sldMkLst>
        <pc:spChg chg="mod">
          <ac:chgData name="Max Pemberton" userId="1ffb29ec-47d2-4d86-87aa-09cb6bd0d4de" providerId="ADAL" clId="{83FAEE8A-DE0E-D544-866C-CA1D7306CE1B}" dt="2021-09-06T14:18:31.502" v="47" actId="1036"/>
          <ac:spMkLst>
            <pc:docMk/>
            <pc:sldMk cId="3467353385" sldId="318"/>
            <ac:spMk id="4" creationId="{213E27D9-8E2C-4244-9C5B-F5F49972F1B7}"/>
          </ac:spMkLst>
        </pc:spChg>
        <pc:spChg chg="add del mod">
          <ac:chgData name="Max Pemberton" userId="1ffb29ec-47d2-4d86-87aa-09cb6bd0d4de" providerId="ADAL" clId="{83FAEE8A-DE0E-D544-866C-CA1D7306CE1B}" dt="2021-09-06T14:31:40.661" v="87" actId="478"/>
          <ac:spMkLst>
            <pc:docMk/>
            <pc:sldMk cId="3467353385" sldId="318"/>
            <ac:spMk id="6" creationId="{4991BDDA-DF95-4FFF-8EDA-DBB434363C4A}"/>
          </ac:spMkLst>
        </pc:spChg>
        <pc:spChg chg="add del mod">
          <ac:chgData name="Max Pemberton" userId="1ffb29ec-47d2-4d86-87aa-09cb6bd0d4de" providerId="ADAL" clId="{83FAEE8A-DE0E-D544-866C-CA1D7306CE1B}" dt="2021-09-06T14:35:46.234" v="546" actId="478"/>
          <ac:spMkLst>
            <pc:docMk/>
            <pc:sldMk cId="3467353385" sldId="318"/>
            <ac:spMk id="7" creationId="{D7742AB1-83F3-A34E-A8EC-D93D213A8231}"/>
          </ac:spMkLst>
        </pc:spChg>
        <pc:spChg chg="mod">
          <ac:chgData name="Max Pemberton" userId="1ffb29ec-47d2-4d86-87aa-09cb6bd0d4de" providerId="ADAL" clId="{83FAEE8A-DE0E-D544-866C-CA1D7306CE1B}" dt="2021-09-06T14:43:54.213" v="957" actId="14100"/>
          <ac:spMkLst>
            <pc:docMk/>
            <pc:sldMk cId="3467353385" sldId="318"/>
            <ac:spMk id="23" creationId="{0C86ED7C-4700-4DC5-83AE-0DE9E533A95C}"/>
          </ac:spMkLst>
        </pc:spChg>
        <pc:spChg chg="mod">
          <ac:chgData name="Max Pemberton" userId="1ffb29ec-47d2-4d86-87aa-09cb6bd0d4de" providerId="ADAL" clId="{83FAEE8A-DE0E-D544-866C-CA1D7306CE1B}" dt="2021-09-06T14:18:38.661" v="54" actId="1035"/>
          <ac:spMkLst>
            <pc:docMk/>
            <pc:sldMk cId="3467353385" sldId="318"/>
            <ac:spMk id="42" creationId="{AB76A387-53AD-48A6-9630-EEA6CF8DC09C}"/>
          </ac:spMkLst>
        </pc:spChg>
        <pc:spChg chg="mod">
          <ac:chgData name="Max Pemberton" userId="1ffb29ec-47d2-4d86-87aa-09cb6bd0d4de" providerId="ADAL" clId="{83FAEE8A-DE0E-D544-866C-CA1D7306CE1B}" dt="2021-09-06T14:40:20.784" v="680" actId="6549"/>
          <ac:spMkLst>
            <pc:docMk/>
            <pc:sldMk cId="3467353385" sldId="318"/>
            <ac:spMk id="59" creationId="{0C86ED7C-4700-4DC5-83AE-0DE9E533A95C}"/>
          </ac:spMkLst>
        </pc:spChg>
        <pc:spChg chg="mod">
          <ac:chgData name="Max Pemberton" userId="1ffb29ec-47d2-4d86-87aa-09cb6bd0d4de" providerId="ADAL" clId="{83FAEE8A-DE0E-D544-866C-CA1D7306CE1B}" dt="2021-09-06T14:17:41.383" v="40" actId="465"/>
          <ac:spMkLst>
            <pc:docMk/>
            <pc:sldMk cId="3467353385" sldId="318"/>
            <ac:spMk id="73" creationId="{0C86ED7C-4700-4DC5-83AE-0DE9E533A95C}"/>
          </ac:spMkLst>
        </pc:spChg>
        <pc:spChg chg="mod">
          <ac:chgData name="Max Pemberton" userId="1ffb29ec-47d2-4d86-87aa-09cb6bd0d4de" providerId="ADAL" clId="{83FAEE8A-DE0E-D544-866C-CA1D7306CE1B}" dt="2021-09-06T14:48:35.046" v="1012" actId="1035"/>
          <ac:spMkLst>
            <pc:docMk/>
            <pc:sldMk cId="3467353385" sldId="318"/>
            <ac:spMk id="79" creationId="{0C86ED7C-4700-4DC5-83AE-0DE9E533A95C}"/>
          </ac:spMkLst>
        </pc:spChg>
        <pc:spChg chg="mod">
          <ac:chgData name="Max Pemberton" userId="1ffb29ec-47d2-4d86-87aa-09cb6bd0d4de" providerId="ADAL" clId="{83FAEE8A-DE0E-D544-866C-CA1D7306CE1B}" dt="2021-09-06T14:20:34.920" v="82" actId="1076"/>
          <ac:spMkLst>
            <pc:docMk/>
            <pc:sldMk cId="3467353385" sldId="318"/>
            <ac:spMk id="110" creationId="{0C86ED7C-4700-4DC5-83AE-0DE9E533A95C}"/>
          </ac:spMkLst>
        </pc:spChg>
        <pc:graphicFrameChg chg="modGraphic">
          <ac:chgData name="Max Pemberton" userId="1ffb29ec-47d2-4d86-87aa-09cb6bd0d4de" providerId="ADAL" clId="{83FAEE8A-DE0E-D544-866C-CA1D7306CE1B}" dt="2021-09-06T14:32:43.170" v="197" actId="20577"/>
          <ac:graphicFrameMkLst>
            <pc:docMk/>
            <pc:sldMk cId="3467353385" sldId="318"/>
            <ac:graphicFrameMk id="3" creationId="{A06E964A-DB2B-47B3-927B-A4EBAF1EE97D}"/>
          </ac:graphicFrameMkLst>
        </pc:graphicFrameChg>
        <pc:graphicFrameChg chg="mod">
          <ac:chgData name="Max Pemberton" userId="1ffb29ec-47d2-4d86-87aa-09cb6bd0d4de" providerId="ADAL" clId="{83FAEE8A-DE0E-D544-866C-CA1D7306CE1B}" dt="2021-09-06T14:18:31.502" v="47" actId="1036"/>
          <ac:graphicFrameMkLst>
            <pc:docMk/>
            <pc:sldMk cId="3467353385" sldId="318"/>
            <ac:graphicFrameMk id="58" creationId="{195E09E4-280B-4D4F-A059-75F849F26107}"/>
          </ac:graphicFrameMkLst>
        </pc:graphicFrameChg>
        <pc:graphicFrameChg chg="mod">
          <ac:chgData name="Max Pemberton" userId="1ffb29ec-47d2-4d86-87aa-09cb6bd0d4de" providerId="ADAL" clId="{83FAEE8A-DE0E-D544-866C-CA1D7306CE1B}" dt="2021-09-06T14:18:38.661" v="54" actId="1035"/>
          <ac:graphicFrameMkLst>
            <pc:docMk/>
            <pc:sldMk cId="3467353385" sldId="318"/>
            <ac:graphicFrameMk id="60" creationId="{E5D774B7-0DE7-4F0C-841F-31E23495E840}"/>
          </ac:graphicFrameMkLst>
        </pc:graphicFrameChg>
        <pc:picChg chg="mod">
          <ac:chgData name="Max Pemberton" userId="1ffb29ec-47d2-4d86-87aa-09cb6bd0d4de" providerId="ADAL" clId="{83FAEE8A-DE0E-D544-866C-CA1D7306CE1B}" dt="2021-09-06T14:18:38.661" v="54" actId="1035"/>
          <ac:picMkLst>
            <pc:docMk/>
            <pc:sldMk cId="3467353385" sldId="318"/>
            <ac:picMk id="3075" creationId="{00000000-0000-0000-0000-000000000000}"/>
          </ac:picMkLst>
        </pc:picChg>
        <pc:picChg chg="mod">
          <ac:chgData name="Max Pemberton" userId="1ffb29ec-47d2-4d86-87aa-09cb6bd0d4de" providerId="ADAL" clId="{83FAEE8A-DE0E-D544-866C-CA1D7306CE1B}" dt="2021-09-06T14:18:31.502" v="47" actId="1036"/>
          <ac:picMkLst>
            <pc:docMk/>
            <pc:sldMk cId="3467353385" sldId="318"/>
            <ac:picMk id="3080" creationId="{00000000-0000-0000-0000-000000000000}"/>
          </ac:picMkLst>
        </pc:picChg>
      </pc:sldChg>
    </pc:docChg>
  </pc:docChgLst>
  <pc:docChgLst>
    <pc:chgData name="Max Pemberton" userId="S::max.pemberton@xoserve.com::1ffb29ec-47d2-4d86-87aa-09cb6bd0d4de" providerId="AD" clId="Web-{DAD5C260-7A6A-3502-B8EC-FE1A4CA7DCBC}"/>
    <pc:docChg chg="modSld">
      <pc:chgData name="Max Pemberton" userId="S::max.pemberton@xoserve.com::1ffb29ec-47d2-4d86-87aa-09cb6bd0d4de" providerId="AD" clId="Web-{DAD5C260-7A6A-3502-B8EC-FE1A4CA7DCBC}" dt="2021-09-06T15:47:41.004" v="0"/>
      <pc:docMkLst>
        <pc:docMk/>
      </pc:docMkLst>
      <pc:sldChg chg="modSp">
        <pc:chgData name="Max Pemberton" userId="S::max.pemberton@xoserve.com::1ffb29ec-47d2-4d86-87aa-09cb6bd0d4de" providerId="AD" clId="Web-{DAD5C260-7A6A-3502-B8EC-FE1A4CA7DCBC}" dt="2021-09-06T15:47:41.004" v="0"/>
        <pc:sldMkLst>
          <pc:docMk/>
          <pc:sldMk cId="2152717463" sldId="314"/>
        </pc:sldMkLst>
        <pc:picChg chg="ord">
          <ac:chgData name="Max Pemberton" userId="S::max.pemberton@xoserve.com::1ffb29ec-47d2-4d86-87aa-09cb6bd0d4de" providerId="AD" clId="Web-{DAD5C260-7A6A-3502-B8EC-FE1A4CA7DCBC}" dt="2021-09-06T15:47:41.004" v="0"/>
          <ac:picMkLst>
            <pc:docMk/>
            <pc:sldMk cId="2152717463" sldId="314"/>
            <ac:picMk id="5" creationId="{B9FE94A5-4FCA-4477-9309-16D75FD0516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40_F4B342D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Unique MPRNs with Exceptions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Exceptions Outstanding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Sheet1!$B$1:$T$1</c:f>
              <c:numCache>
                <c:formatCode>mmm\-yy</c:formatCode>
                <c:ptCount val="19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44378</c:v>
                </c:pt>
                <c:pt idx="18">
                  <c:v>44409</c:v>
                </c:pt>
              </c:numCache>
            </c:numRef>
          </c:cat>
          <c:val>
            <c:numRef>
              <c:f>Sheet1!$B$2:$T$2</c:f>
              <c:numCache>
                <c:formatCode>#,##0</c:formatCode>
                <c:ptCount val="19"/>
                <c:pt idx="0">
                  <c:v>208037</c:v>
                </c:pt>
                <c:pt idx="1">
                  <c:v>219491</c:v>
                </c:pt>
                <c:pt idx="2">
                  <c:v>320023</c:v>
                </c:pt>
                <c:pt idx="3">
                  <c:v>130441</c:v>
                </c:pt>
                <c:pt idx="4">
                  <c:v>186437</c:v>
                </c:pt>
                <c:pt idx="5">
                  <c:v>74660</c:v>
                </c:pt>
                <c:pt idx="6">
                  <c:v>33561</c:v>
                </c:pt>
                <c:pt idx="7">
                  <c:v>29813</c:v>
                </c:pt>
                <c:pt idx="8">
                  <c:v>35198</c:v>
                </c:pt>
                <c:pt idx="9">
                  <c:v>45066</c:v>
                </c:pt>
                <c:pt idx="10">
                  <c:v>65716</c:v>
                </c:pt>
                <c:pt idx="11">
                  <c:v>126687</c:v>
                </c:pt>
                <c:pt idx="12">
                  <c:v>52416</c:v>
                </c:pt>
                <c:pt idx="13">
                  <c:v>76668</c:v>
                </c:pt>
                <c:pt idx="14">
                  <c:v>99337</c:v>
                </c:pt>
                <c:pt idx="15">
                  <c:v>25931</c:v>
                </c:pt>
                <c:pt idx="16">
                  <c:v>29861</c:v>
                </c:pt>
                <c:pt idx="17">
                  <c:v>13383</c:v>
                </c:pt>
                <c:pt idx="18">
                  <c:v>18666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CE-4A87-948D-AF047C1E1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006096"/>
        <c:axId val="284986320"/>
      </c:lineChart>
      <c:dateAx>
        <c:axId val="2260060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986320"/>
        <c:crosses val="autoZero"/>
        <c:auto val="1"/>
        <c:lblOffset val="100"/>
        <c:baseTimeUnit val="months"/>
      </c:dateAx>
      <c:valAx>
        <c:axId val="28498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00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/>
              <a:t>Customer  Impacting Issues – Has risen by 6 </a:t>
            </a:r>
          </a:p>
          <a:p>
            <a:r>
              <a:rPr lang="en-GB"/>
              <a:t>4 closed, 10 added (Net 6 gain)</a:t>
            </a:r>
          </a:p>
          <a:p>
            <a:r>
              <a:rPr lang="en-GB"/>
              <a:t>5 items relate to the new defects, one additional item added retrospectively to the register for an existing defect</a:t>
            </a:r>
          </a:p>
          <a:p>
            <a:br>
              <a:rPr lang="en-GB"/>
            </a:br>
            <a:r>
              <a:rPr lang="en-GB" u="sng"/>
              <a:t>Open Defects – Has risen by 5</a:t>
            </a:r>
          </a:p>
          <a:p>
            <a:r>
              <a:rPr lang="en-GB"/>
              <a:t>This number contains a count of all open defects, Note that this value will differ from the Customer Impacting Issues for a number of reasons, for example some defects combine into a single customer issue, other defects may not create a customer impacting issue</a:t>
            </a:r>
          </a:p>
          <a:p>
            <a:br>
              <a:rPr lang="en-GB"/>
            </a:br>
            <a:r>
              <a:rPr lang="en-GB"/>
              <a:t>Defect and Issue values shown above are based on a snapshot of the published Issue Register and Defect Register (links can be found on the final slide).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23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354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3897"/>
            <a:ext cx="7772400" cy="1102519"/>
          </a:xfrm>
        </p:spPr>
        <p:txBody>
          <a:bodyPr>
            <a:normAutofit/>
          </a:bodyPr>
          <a:lstStyle/>
          <a:p>
            <a:r>
              <a:rPr lang="en-GB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15</a:t>
            </a:r>
            <a:r>
              <a:rPr lang="en-GB" baseline="30000"/>
              <a:t>th</a:t>
            </a:r>
            <a:r>
              <a:rPr lang="en-GB">
                <a:latin typeface="Arial"/>
                <a:cs typeface="Arial"/>
              </a:rPr>
              <a:t> September 2021</a:t>
            </a:r>
          </a:p>
          <a:p>
            <a:endParaRPr lang="en-GB" sz="1300">
              <a:latin typeface="Arial"/>
              <a:cs typeface="Arial"/>
            </a:endParaRPr>
          </a:p>
          <a:p>
            <a:r>
              <a:rPr lang="en-GB" sz="1300">
                <a:latin typeface="Arial"/>
                <a:cs typeface="Arial"/>
              </a:rPr>
              <a:t>Version 1.0 </a:t>
            </a:r>
          </a:p>
          <a:p>
            <a:r>
              <a:rPr lang="en-GB" sz="1300">
                <a:latin typeface="Arial"/>
                <a:cs typeface="Arial"/>
              </a:rPr>
              <a:t>3</a:t>
            </a:r>
            <a:r>
              <a:rPr lang="en-GB" sz="1300" baseline="30000">
                <a:latin typeface="Arial"/>
                <a:cs typeface="Arial"/>
              </a:rPr>
              <a:t>rd</a:t>
            </a:r>
            <a:r>
              <a:rPr lang="en-GB" sz="1300">
                <a:latin typeface="Arial"/>
                <a:cs typeface="Arial"/>
              </a:rPr>
              <a:t> September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r>
              <a:rPr lang="en-GB" sz="2400">
                <a:solidFill>
                  <a:schemeClr val="tx1"/>
                </a:solidFill>
              </a:rPr>
              <a:t>Summary Dashboard August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70771" y="754282"/>
            <a:ext cx="23307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Issues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70771" y="1865361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 (all)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70771" y="2955847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70771" y="3991858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0112" y="675471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69548" y="1765455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0112" y="2791647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 Incidents Raised 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2464" y="3944664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7" y="2046808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46" y="4100708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771" y="3075119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048" y="4258376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5" y="1040446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647" y="958718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5" y="3249176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683" y="2075151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49530" y="3419669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928719"/>
              </p:ext>
            </p:extLst>
          </p:nvPr>
        </p:nvGraphicFramePr>
        <p:xfrm>
          <a:off x="1849547" y="970037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627055"/>
              </p:ext>
            </p:extLst>
          </p:nvPr>
        </p:nvGraphicFramePr>
        <p:xfrm>
          <a:off x="1825981" y="206215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81702"/>
              </p:ext>
            </p:extLst>
          </p:nvPr>
        </p:nvGraphicFramePr>
        <p:xfrm>
          <a:off x="1829294" y="3160450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058868"/>
              </p:ext>
            </p:extLst>
          </p:nvPr>
        </p:nvGraphicFramePr>
        <p:xfrm>
          <a:off x="1822900" y="4182408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46203"/>
              </p:ext>
            </p:extLst>
          </p:nvPr>
        </p:nvGraphicFramePr>
        <p:xfrm>
          <a:off x="5594705" y="973415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828990"/>
              </p:ext>
            </p:extLst>
          </p:nvPr>
        </p:nvGraphicFramePr>
        <p:xfrm>
          <a:off x="5594705" y="206215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84610"/>
              </p:ext>
            </p:extLst>
          </p:nvPr>
        </p:nvGraphicFramePr>
        <p:xfrm>
          <a:off x="5598401" y="3116830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264114"/>
              </p:ext>
            </p:extLst>
          </p:nvPr>
        </p:nvGraphicFramePr>
        <p:xfrm>
          <a:off x="5594705" y="4228790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64299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/>
              <a:t>* Volume as at 2</a:t>
            </a:r>
            <a:r>
              <a:rPr lang="en-GB" sz="900" b="1" baseline="30000"/>
              <a:t>nd</a:t>
            </a:r>
            <a:r>
              <a:rPr lang="en-GB" sz="900" b="1"/>
              <a:t> September 2021. For defect reporting, value are those defects where a fix is yet to be deployed.</a:t>
            </a:r>
          </a:p>
        </p:txBody>
      </p:sp>
      <p:sp>
        <p:nvSpPr>
          <p:cNvPr id="41" name="Right Arrow 139">
            <a:extLst>
              <a:ext uri="{FF2B5EF4-FFF2-40B4-BE49-F238E27FC236}">
                <a16:creationId xmlns:a16="http://schemas.microsoft.com/office/drawing/2014/main" id="{F2AA7A5C-2745-4C27-9A8A-8A2D46F47C7B}"/>
              </a:ext>
            </a:extLst>
          </p:cNvPr>
          <p:cNvSpPr/>
          <p:nvPr/>
        </p:nvSpPr>
        <p:spPr>
          <a:xfrm rot="16200000">
            <a:off x="3247286" y="1190454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139">
            <a:extLst>
              <a:ext uri="{FF2B5EF4-FFF2-40B4-BE49-F238E27FC236}">
                <a16:creationId xmlns:a16="http://schemas.microsoft.com/office/drawing/2014/main" id="{F8B8A17B-6AC8-4B50-9D59-C4A433A38BD1}"/>
              </a:ext>
            </a:extLst>
          </p:cNvPr>
          <p:cNvSpPr/>
          <p:nvPr/>
        </p:nvSpPr>
        <p:spPr>
          <a:xfrm rot="16200000">
            <a:off x="3210171" y="2290041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139">
            <a:extLst>
              <a:ext uri="{FF2B5EF4-FFF2-40B4-BE49-F238E27FC236}">
                <a16:creationId xmlns:a16="http://schemas.microsoft.com/office/drawing/2014/main" id="{AB76A387-53AD-48A6-9630-EEA6CF8DC09C}"/>
              </a:ext>
            </a:extLst>
          </p:cNvPr>
          <p:cNvSpPr/>
          <p:nvPr/>
        </p:nvSpPr>
        <p:spPr>
          <a:xfrm rot="16200000">
            <a:off x="3197525" y="4403899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Arrow 139">
            <a:extLst>
              <a:ext uri="{FF2B5EF4-FFF2-40B4-BE49-F238E27FC236}">
                <a16:creationId xmlns:a16="http://schemas.microsoft.com/office/drawing/2014/main" id="{86E9CD24-B136-4F55-94AD-30341318D5A8}"/>
              </a:ext>
            </a:extLst>
          </p:cNvPr>
          <p:cNvSpPr/>
          <p:nvPr/>
        </p:nvSpPr>
        <p:spPr>
          <a:xfrm rot="16200000">
            <a:off x="7026595" y="4450281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9582C93E-7ED0-49C1-9343-03400256D800}"/>
              </a:ext>
            </a:extLst>
          </p:cNvPr>
          <p:cNvSpPr/>
          <p:nvPr/>
        </p:nvSpPr>
        <p:spPr>
          <a:xfrm rot="5400000">
            <a:off x="7013949" y="3370161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139">
            <a:extLst>
              <a:ext uri="{FF2B5EF4-FFF2-40B4-BE49-F238E27FC236}">
                <a16:creationId xmlns:a16="http://schemas.microsoft.com/office/drawing/2014/main" id="{22651DC2-F668-4A10-A07B-61D5BCCA0426}"/>
              </a:ext>
            </a:extLst>
          </p:cNvPr>
          <p:cNvSpPr/>
          <p:nvPr/>
        </p:nvSpPr>
        <p:spPr>
          <a:xfrm rot="16200000">
            <a:off x="7026594" y="1209922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139">
            <a:extLst>
              <a:ext uri="{FF2B5EF4-FFF2-40B4-BE49-F238E27FC236}">
                <a16:creationId xmlns:a16="http://schemas.microsoft.com/office/drawing/2014/main" id="{D2BA4E3C-9F91-4D10-BEAC-12A3B8962785}"/>
              </a:ext>
            </a:extLst>
          </p:cNvPr>
          <p:cNvSpPr/>
          <p:nvPr/>
        </p:nvSpPr>
        <p:spPr>
          <a:xfrm rot="16200000">
            <a:off x="7026595" y="2290042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100">
                <a:latin typeface="Arial"/>
                <a:cs typeface="Arial"/>
              </a:rPr>
              <a:t>Customer Issue Summary </a:t>
            </a:r>
            <a:r>
              <a:rPr lang="en-GB" sz="1400">
                <a:latin typeface="Arial"/>
                <a:cs typeface="Arial"/>
              </a:rPr>
              <a:t>(as at 3</a:t>
            </a:r>
            <a:r>
              <a:rPr lang="en-GB" sz="1400" baseline="30000">
                <a:latin typeface="Arial"/>
                <a:cs typeface="Arial"/>
              </a:rPr>
              <a:t>rd</a:t>
            </a:r>
            <a:r>
              <a:rPr lang="en-GB" sz="1400">
                <a:latin typeface="Arial"/>
                <a:cs typeface="Arial"/>
              </a:rPr>
              <a:t> September 2021)</a:t>
            </a:r>
            <a:r>
              <a:rPr lang="en-US" sz="1400">
                <a:latin typeface="Arial"/>
                <a:cs typeface="Arial"/>
              </a:rPr>
              <a:t>  </a:t>
            </a:r>
            <a:endParaRPr lang="en-GB" sz="1400" b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94F301-D931-497B-BBC0-F57447F59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" y="565568"/>
            <a:ext cx="9010943" cy="4014052"/>
          </a:xfrm>
          <a:prstGeom prst="rect">
            <a:avLst/>
          </a:prstGeom>
        </p:spPr>
      </p:pic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3A7DF10-1A9D-CD44-8069-155A43D9DEF9}"/>
              </a:ext>
            </a:extLst>
          </p:cNvPr>
          <p:cNvSpPr/>
          <p:nvPr/>
        </p:nvSpPr>
        <p:spPr>
          <a:xfrm>
            <a:off x="6886229" y="2200512"/>
            <a:ext cx="468000" cy="120080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50FDFBF-74E1-264F-BC98-5F92B97705D9}"/>
              </a:ext>
            </a:extLst>
          </p:cNvPr>
          <p:cNvSpPr/>
          <p:nvPr/>
        </p:nvSpPr>
        <p:spPr>
          <a:xfrm>
            <a:off x="6886229" y="2977543"/>
            <a:ext cx="468000" cy="120080"/>
          </a:xfrm>
          <a:prstGeom prst="roundRect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C1E9A84-3550-BA48-8B71-2DBF5A9D529F}"/>
              </a:ext>
            </a:extLst>
          </p:cNvPr>
          <p:cNvSpPr/>
          <p:nvPr/>
        </p:nvSpPr>
        <p:spPr>
          <a:xfrm>
            <a:off x="6886229" y="3658501"/>
            <a:ext cx="468000" cy="120080"/>
          </a:xfrm>
          <a:prstGeom prst="roundRect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29831FE-0303-FD47-A191-DAE97AC321ED}"/>
              </a:ext>
            </a:extLst>
          </p:cNvPr>
          <p:cNvSpPr/>
          <p:nvPr/>
        </p:nvSpPr>
        <p:spPr>
          <a:xfrm>
            <a:off x="6886229" y="4434754"/>
            <a:ext cx="468000" cy="120080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Amendment Invoice Update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50B3BF-810D-4219-924B-B863FF533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965922"/>
              </p:ext>
            </p:extLst>
          </p:nvPr>
        </p:nvGraphicFramePr>
        <p:xfrm>
          <a:off x="108000" y="748178"/>
          <a:ext cx="8807400" cy="4099769"/>
        </p:xfrm>
        <a:graphic>
          <a:graphicData uri="http://schemas.openxmlformats.org/drawingml/2006/table">
            <a:tbl>
              <a:tblPr firstRow="1" bandRow="1"/>
              <a:tblGrid>
                <a:gridCol w="1649194">
                  <a:extLst>
                    <a:ext uri="{9D8B030D-6E8A-4147-A177-3AD203B41FA5}">
                      <a16:colId xmlns:a16="http://schemas.microsoft.com/office/drawing/2014/main" val="2998690155"/>
                    </a:ext>
                  </a:extLst>
                </a:gridCol>
                <a:gridCol w="596517">
                  <a:extLst>
                    <a:ext uri="{9D8B030D-6E8A-4147-A177-3AD203B41FA5}">
                      <a16:colId xmlns:a16="http://schemas.microsoft.com/office/drawing/2014/main" val="1551391220"/>
                    </a:ext>
                  </a:extLst>
                </a:gridCol>
                <a:gridCol w="596517">
                  <a:extLst>
                    <a:ext uri="{9D8B030D-6E8A-4147-A177-3AD203B41FA5}">
                      <a16:colId xmlns:a16="http://schemas.microsoft.com/office/drawing/2014/main" val="2762504342"/>
                    </a:ext>
                  </a:extLst>
                </a:gridCol>
                <a:gridCol w="2982586">
                  <a:extLst>
                    <a:ext uri="{9D8B030D-6E8A-4147-A177-3AD203B41FA5}">
                      <a16:colId xmlns:a16="http://schemas.microsoft.com/office/drawing/2014/main" val="3969309962"/>
                    </a:ext>
                  </a:extLst>
                </a:gridCol>
                <a:gridCol w="2982586">
                  <a:extLst>
                    <a:ext uri="{9D8B030D-6E8A-4147-A177-3AD203B41FA5}">
                      <a16:colId xmlns:a16="http://schemas.microsoft.com/office/drawing/2014/main" val="3075318716"/>
                    </a:ext>
                  </a:extLst>
                </a:gridCol>
              </a:tblGrid>
              <a:tr h="215630">
                <a:tc gridSpan="3"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527466"/>
                  </a:ext>
                </a:extLst>
              </a:tr>
              <a:tr h="25156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defect missed the August SLA. Dedicated team to progress defects and exceptions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Dedicated team and plan in place to maintain clearance of defect and exceptions within SLA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exceptions has increased to 18,666 (up from 13,383 in July). Exceptions are raised as part of BAU processes.</a:t>
                      </a:r>
                      <a:endParaRPr lang="en-GB" sz="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Amendment impacting defects open with 1 missing the August SLA</a:t>
                      </a:r>
                      <a:r>
                        <a:rPr lang="en-GB" sz="7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802904"/>
                  </a:ext>
                </a:extLst>
              </a:tr>
              <a:tr h="25156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84075"/>
                  </a:ext>
                </a:extLst>
              </a:tr>
              <a:tr h="25156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Exceptions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704152"/>
                  </a:ext>
                </a:extLst>
              </a:tr>
              <a:tr h="25156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475613"/>
                  </a:ext>
                </a:extLst>
              </a:tr>
              <a:tr h="215630">
                <a:tc gridSpan="4"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Progress &amp; Milestones (Last Month: August)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031258"/>
                  </a:ext>
                </a:extLst>
              </a:tr>
              <a:tr h="1128793">
                <a:tc rowSpan="3" gridSpan="4"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Key Updates: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Supporting information file merge activities ensured the 209 MPRNS with mismatch were included in the relevant customer files (ASP).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All SSP Supporting Information (AML) files delivered ahead of payment due date.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Unique MPRNs with Exception = 18,666.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GB" sz="900" b="1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 small number of exceptions have missed the 2 month SLA. 99.30% closed within SLA.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 Amendment invoice defect missed this month’s SLA. The SLA was missed due to a delay in moving the defect into testing. The fix has now been completed and testing is in progress.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>
                        <a:solidFill>
                          <a:schemeClr val="bg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bg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ASP Mismatch file merge activities continue to ensure customers receive full supporting information for their LSP sites on invoice issue date.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All AML files delivered to customers ahead of SLA. 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114490"/>
                  </a:ext>
                </a:extLst>
              </a:tr>
              <a:tr h="215630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Upcoming Activities &amp; Milestones (Next Month: September)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40476"/>
                  </a:ext>
                </a:extLst>
              </a:tr>
              <a:tr h="1317814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Dedicated team in place to manage defect resolution.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75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68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252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/>
              <a:t>Amendment Invoice Dashboard – </a:t>
            </a:r>
            <a:br>
              <a:rPr lang="en-GB"/>
            </a:br>
            <a:r>
              <a:rPr lang="en-GB"/>
              <a:t>Outstanding Exceptions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37F3236-315A-4AB7-A142-5528A64619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486254"/>
              </p:ext>
            </p:extLst>
          </p:nvPr>
        </p:nvGraphicFramePr>
        <p:xfrm>
          <a:off x="1143000" y="1203324"/>
          <a:ext cx="6453336" cy="295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AQ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15208E-C00C-4432-9D1E-D6C674A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36138"/>
              </p:ext>
            </p:extLst>
          </p:nvPr>
        </p:nvGraphicFramePr>
        <p:xfrm>
          <a:off x="160020" y="647489"/>
          <a:ext cx="8862060" cy="4303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21563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Amber due to defects where a fix has been deployed however, data corrections and AQ re-calculations still required..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Four defects were raised in August, all identified internally. 13 open defects, 5 require data correction and AQ re-calculation.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that were due to be issued mid-August, will now be issued w/c 13</a:t>
                      </a:r>
                      <a:r>
                        <a:rPr lang="en-GB" sz="700" b="0" kern="1200" baseline="30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th</a:t>
                      </a:r>
                      <a:r>
                        <a:rPr lang="en-GB" sz="7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September 2021. This occurred due to a change in business process. Invoices for financial adjustments will continue to be issued on a monthly basis, where applicable, starting in mid-November.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Change Requests raised for remaining technical process improvements, business process improvements have been implemented and continual improvements are being identified.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Financial Adjustments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Process Improvements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21563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Progress &amp; Milestones (Last Month: August)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1128793">
                <a:tc rowSpan="3"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Key Updates: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Four defects raised in August, identified internally.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Five defects awaiting data correction and/or assurance and AQ re-calculation.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Due to the annual AQ activities being carried out in September, there will not be any AQ recalculation activities or financial adjustments. These activities will re-commence after 1</a:t>
                      </a:r>
                      <a:r>
                        <a:rPr lang="en-GB" sz="900" b="0" kern="1200" baseline="30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st</a:t>
                      </a: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October 2021.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AQ Focus Group continue to host AQ support sessions to date providing an overview of the support on offer from the team and sharing knowledge &amp; assurance of the monthly AQ calculation for individual organisations.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Resource availability for AQ assurance activities is limited due to November 21 release.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Prime and Sub data correction is complex and requires specialised knowledge &amp; resource to carry out the data corrections and assurance. Reads for the prime/sub may also need to be required in order to carry out reconciliation &amp; AQ calculation.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Annual AQ activities will commence mid-September, this will impact AQ recalculation activities and financial adjustments for AQ defects in September.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Shared AQ knowledge session material ahead of support sessions to be arranged.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Deployed fixes for 3 defects.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  <a:tr h="215630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Month: September)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72"/>
                  </a:ext>
                </a:extLst>
              </a:tr>
              <a:tr h="1317814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Annual AQ activities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Continue with customer meetings relating to AQ processes.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Issue financial adjustments w/c 13</a:t>
                      </a:r>
                      <a:r>
                        <a:rPr lang="en-GB" sz="900" b="0" kern="1200" baseline="30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th</a:t>
                      </a: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September 2021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8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973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/>
          <p:nvPr/>
        </p:nvCxnSpPr>
        <p:spPr>
          <a:xfrm flipH="1">
            <a:off x="154642" y="3513343"/>
            <a:ext cx="5884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7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Links to Updates on Xoserve.com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>
                <a:hlinkClick r:id="rId2"/>
              </a:rPr>
              <a:t>https://www.xoserve.com/services/issue-management/</a:t>
            </a:r>
            <a:endParaRPr lang="en-GB" sz="1600"/>
          </a:p>
          <a:p>
            <a:r>
              <a:rPr lang="en-GB" sz="1800">
                <a:latin typeface="Arial"/>
                <a:cs typeface="Arial"/>
              </a:rPr>
              <a:t>AQ Issue Register published on Xoserve.com</a:t>
            </a:r>
            <a:br>
              <a:rPr lang="en-GB" sz="1800">
                <a:latin typeface="Arial"/>
                <a:cs typeface="Arial"/>
              </a:rPr>
            </a:br>
            <a:r>
              <a:rPr lang="en-GB" sz="1600">
                <a:latin typeface="Arial"/>
                <a:cs typeface="Arial"/>
                <a:hlinkClick r:id="rId3"/>
              </a:rPr>
              <a:t>https://www.xoserve.com/services/issue-management/annual-quantity-aq/</a:t>
            </a:r>
            <a:r>
              <a:rPr lang="en-GB" sz="1600">
                <a:latin typeface="Arial"/>
                <a:cs typeface="Arial"/>
              </a:rPr>
              <a:t> </a:t>
            </a:r>
            <a:endParaRPr lang="en-GB" sz="1600"/>
          </a:p>
          <a:p>
            <a:r>
              <a:rPr lang="en-GB" sz="1800">
                <a:latin typeface="Arial"/>
                <a:cs typeface="Arial"/>
              </a:rPr>
              <a:t>Unexpected outages, Gemini allocation, UIG issues or any system performance issues will be published on Xoserve.com at </a:t>
            </a:r>
            <a:r>
              <a:rPr lang="en-GB" sz="1600">
                <a:latin typeface="Arial"/>
                <a:cs typeface="Arial"/>
                <a:hlinkClick r:id="rId4"/>
              </a:rPr>
              <a:t>https://www.xoserve.com/notifications/</a:t>
            </a:r>
            <a:r>
              <a:rPr lang="en-GB" sz="1600">
                <a:latin typeface="Arial"/>
                <a:cs typeface="Arial"/>
              </a:rPr>
              <a:t> </a:t>
            </a:r>
            <a:endParaRPr lang="en-GB" sz="160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623" y="3945655"/>
            <a:ext cx="3688541" cy="92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fba77-31dd-4780-83f9-c54f26c3a260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3140BD-D8B6-4445-8FD1-D374F40EEA69}">
  <ds:schemaRefs>
    <ds:schemaRef ds:uri="06f4956c-4c52-4651-8c4e-2a64183ace1b"/>
    <ds:schemaRef ds:uri="103fba77-31dd-4780-83f9-c54f26c3a2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06f4956c-4c52-4651-8c4e-2a64183ace1b"/>
    <ds:schemaRef ds:uri="103fba77-31dd-4780-83f9-c54f26c3a26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7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Customer Issue Management Dashboard CoMC </vt:lpstr>
      <vt:lpstr>Summary Dashboard August 2021 Period</vt:lpstr>
      <vt:lpstr>PowerPoint Presentation</vt:lpstr>
      <vt:lpstr>PowerPoint Presentation</vt:lpstr>
      <vt:lpstr>Amendment Invoice Dashboard –  Outstanding Exceptions</vt:lpstr>
      <vt:lpstr>PowerPoint Presentation</vt:lpstr>
      <vt:lpstr>Links to Updates on Xoserve.com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1</cp:revision>
  <dcterms:created xsi:type="dcterms:W3CDTF">2018-09-02T17:12:15Z</dcterms:created>
  <dcterms:modified xsi:type="dcterms:W3CDTF">2021-09-06T15:56:49Z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