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94" r:id="rId5"/>
    <p:sldId id="19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7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4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27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3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8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55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01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2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87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61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1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66E4-9A68-4039-9C81-E3771A907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Cloud Programme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367CE-DC88-4781-8132-7F761D11E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2021</a:t>
            </a:r>
          </a:p>
        </p:txBody>
      </p:sp>
    </p:spTree>
    <p:extLst>
      <p:ext uri="{BB962C8B-B14F-4D97-AF65-F5344CB8AC3E}">
        <p14:creationId xmlns:p14="http://schemas.microsoft.com/office/powerpoint/2010/main" val="306545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BD74-3685-4256-AEB7-58310E8E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Cloud Programme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4937E-1C6F-44C5-9F95-4F428A532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133" dirty="0"/>
          </a:p>
          <a:p>
            <a:r>
              <a:rPr lang="en-GB" sz="2133" dirty="0"/>
              <a:t>The Go Live date for the Cloud Programme is January 2022. I will come back to this Committee and confirm the exact date in January next month.</a:t>
            </a:r>
          </a:p>
          <a:p>
            <a:r>
              <a:rPr lang="en-GB" sz="2133" dirty="0"/>
              <a:t>Detailed design workshops have not identified any further changes other than those I have hi-lighted via DSG.  These changes plus updates to the UK Link manual have been included in the change pack for this Programme which is currently out for Industry Consultation.</a:t>
            </a:r>
          </a:p>
          <a:p>
            <a:r>
              <a:rPr lang="en-GB" sz="2133" dirty="0"/>
              <a:t>As previously confirmed as we move towards this implementation date I will bring back the detail of the outage and password re-set requirements to all appropriate forums (including this one) as well as issuing communications as per the UK Link manual notifications and timelines.</a:t>
            </a:r>
          </a:p>
          <a:p>
            <a:endParaRPr lang="en-GB" sz="2133" dirty="0"/>
          </a:p>
          <a:p>
            <a:endParaRPr lang="en-GB" sz="2133" dirty="0"/>
          </a:p>
          <a:p>
            <a:endParaRPr lang="en-GB" sz="2133" dirty="0"/>
          </a:p>
        </p:txBody>
      </p:sp>
    </p:spTree>
    <p:extLst>
      <p:ext uri="{BB962C8B-B14F-4D97-AF65-F5344CB8AC3E}">
        <p14:creationId xmlns:p14="http://schemas.microsoft.com/office/powerpoint/2010/main" val="3293176700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6A2506-0E5F-4D1C-977D-DF1B9F47D9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5E0899-448D-4438-89BA-97BCA8C44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D329E5-FAB4-4C54-9955-5E05A59912D4}">
  <ds:schemaRefs>
    <ds:schemaRef ds:uri="http://schemas.microsoft.com/office/infopath/2007/PartnerControls"/>
    <ds:schemaRef ds:uri="11f1cc19-a6a2-4477-822b-8358f9edc374"/>
    <ds:schemaRef ds:uri="http://schemas.microsoft.com/office/2006/metadata/properties"/>
    <ds:schemaRef ds:uri="http://purl.org/dc/terms/"/>
    <ds:schemaRef ds:uri="http://purl.org/dc/dcmitype/"/>
    <ds:schemaRef ds:uri="103fba77-31dd-4780-83f9-c54f26c3a260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Xoserve PowerPoint Template Clean</vt:lpstr>
      <vt:lpstr>Cloud Programme Update</vt:lpstr>
      <vt:lpstr>Cloud Programme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Programme Update</dc:title>
  <dc:creator>Rachel Taggart</dc:creator>
  <cp:lastModifiedBy>Rachel Taggart</cp:lastModifiedBy>
  <cp:revision>1</cp:revision>
  <dcterms:created xsi:type="dcterms:W3CDTF">2021-06-28T16:06:01Z</dcterms:created>
  <dcterms:modified xsi:type="dcterms:W3CDTF">2021-06-28T16:06:27Z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