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628C0-413F-48C5-9C4C-AF0086C83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23AF9D-B731-4E12-B369-5499DB3FA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94CEE-323F-41B1-89DA-AFB962AAF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1F60-D17F-4B66-BF86-A20B45727D71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A2DB8-F0D8-45C5-95BF-21E4C11AC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7006E-4158-4497-BA82-E9EA36F8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E70C-1596-433D-9FCF-FFC553B33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4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FBD3F-8CE8-4607-B7C7-FC8F2F6DA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94C5A5-5C60-4455-9DEF-9F1CFCAE6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4F947-7648-4DBE-AB93-6C633F7A0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1F60-D17F-4B66-BF86-A20B45727D71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3CDD2-8CDA-492B-A270-1275CECB4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9485C-7FC4-48BA-A72F-4155AB614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E70C-1596-433D-9FCF-FFC553B33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14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2F3CF8-9736-4363-8F7E-D77B744E0C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BD770-65E9-49FD-A814-8D06D317D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59B26-9AE7-4A75-9467-979AE00A0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1F60-D17F-4B66-BF86-A20B45727D71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46304-E49A-4CF6-A538-E95FB3A72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4CDF7-9FA2-4D76-8A73-010B057FD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E70C-1596-433D-9FCF-FFC553B33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19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28DD5-D88F-4A00-9C9A-FE4A2EBE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D8847-D359-4926-9759-D8CA72CA1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F7CAD-6E3F-4235-AF66-63B5B0951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1F60-D17F-4B66-BF86-A20B45727D71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51E4F-91E8-4FFB-97F2-B45846CE7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18D22-CF08-4C39-9BA1-9D481F2AD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E70C-1596-433D-9FCF-FFC553B33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8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B62A2-D782-4CD6-9585-54930C249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BE14D2-EA07-402A-9784-E6F646520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AECEA-C612-4A82-B8B2-B0890C879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1F60-D17F-4B66-BF86-A20B45727D71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4048-6C31-42F9-8B36-2866AED56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8C7DF-7808-486C-A70B-1DF14FAF9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E70C-1596-433D-9FCF-FFC553B33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225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D2940-8058-47AB-A9BF-C129136AF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513E4-59A6-454D-930D-3821F5FB65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5348E2-B8FD-46F8-9857-87EF13F45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8420EB-EFAB-4007-93D2-6A6E744FA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1F60-D17F-4B66-BF86-A20B45727D71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C0C4F4-695F-4D60-8671-D56555DAB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2B4E-12B4-4A0E-8384-15D915886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E70C-1596-433D-9FCF-FFC553B33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5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229EA-CF45-4395-B032-8D47BF431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D2EDC-F6BD-46F0-8A26-2521C76FB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DA87A-E000-48CA-AC86-DEA311F061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60395C-5C51-47DF-8BDB-FBEFA25029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4E53BF-7E45-4349-BC09-D8187DBFE6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C479F0-5A81-4B31-8FB8-2E5709B4F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1F60-D17F-4B66-BF86-A20B45727D71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10246D-49D9-489F-8FBD-8FB9C50FB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352A02-29FF-4141-9187-E070FC16F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E70C-1596-433D-9FCF-FFC553B33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53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BB277-3B7B-4052-B026-58CEDC3E7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F807FD-5DDD-442E-B053-DD81B480F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1F60-D17F-4B66-BF86-A20B45727D71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A636F6-7E04-40DB-9910-7173C5BF8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CCEBC-1399-4CA3-AA04-F53EB2895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E70C-1596-433D-9FCF-FFC553B33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840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DB44CB-2E1C-4795-938D-3FC9D5D4E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1F60-D17F-4B66-BF86-A20B45727D71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E15249-41D3-4681-A703-F91B3EE53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3BF4D-6299-497E-8F0B-22670FC1E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E70C-1596-433D-9FCF-FFC553B33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23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12776-C501-4965-940A-1DE74AB24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B7289-70E2-4495-9D60-871354BF3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FA363-E786-4A2D-BBCB-2BC8EFED5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7C2FF3-D4E8-4379-BE36-27778D64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1F60-D17F-4B66-BF86-A20B45727D71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918C7B-0145-4C4B-ADEA-9E5765F74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9549F2-A16F-4512-A08E-7DC7FD2B3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E70C-1596-433D-9FCF-FFC553B33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32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9DD90-56F4-4073-9464-A18FFBFBD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A1A3E5-2C54-4291-99D4-3E1594CA4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A92915-1F87-4391-AB2B-E27514E60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8C7D6F-591E-45AF-BCFF-C7B3DF11A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1F60-D17F-4B66-BF86-A20B45727D71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BE227-24C9-45D7-9D19-6E26BA733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4D831-1929-47B2-AD9D-913EE7192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E70C-1596-433D-9FCF-FFC553B33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3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56EA78-264B-4249-9A8B-9F2AB8595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6CFEF-55FB-461C-AF95-36957715C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CB57B-288C-42DF-8032-82A37A5D1C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01F60-D17F-4B66-BF86-A20B45727D71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A2336-071C-4047-B85B-231D7E8389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12755-7942-4215-A716-25D584040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CE70C-1596-433D-9FCF-FFC553B33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05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8279AC4-6E02-4900-8B4F-0F3378496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262" y="475500"/>
            <a:ext cx="11009476" cy="590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614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BCA750-2194-4D71-B4AF-C2813BECDF33}"/>
</file>

<file path=customXml/itemProps2.xml><?xml version="1.0" encoding="utf-8"?>
<ds:datastoreItem xmlns:ds="http://schemas.openxmlformats.org/officeDocument/2006/customXml" ds:itemID="{F39023D3-F811-4194-AAE1-37ADCA4AA373}"/>
</file>

<file path=customXml/itemProps3.xml><?xml version="1.0" encoding="utf-8"?>
<ds:datastoreItem xmlns:ds="http://schemas.openxmlformats.org/officeDocument/2006/customXml" ds:itemID="{047C07BC-59A1-4A81-829D-5A287066C996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Jackson</dc:creator>
  <cp:lastModifiedBy>Leanne Jackson</cp:lastModifiedBy>
  <cp:revision>1</cp:revision>
  <dcterms:created xsi:type="dcterms:W3CDTF">2021-05-28T12:03:02Z</dcterms:created>
  <dcterms:modified xsi:type="dcterms:W3CDTF">2021-05-28T12:04:43Z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</Properties>
</file>