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1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3BCE94-A8FB-4559-B806-5CEF84831EB6}" v="144" dt="2021-05-27T10:32:18.434"/>
    <p1510:client id="{4FE179D9-B29D-D05A-35F9-BE6D84347474}" v="170" dt="2021-05-27T11:01:38.575"/>
    <p1510:client id="{785D83D0-335C-0E72-74B8-C65C51B2535E}" v="358" dt="2021-05-28T11:40:30.986"/>
    <p1510:client id="{FB39B119-FAD2-1B7E-619B-3623A92678EB}" v="13" dt="2021-05-27T14:31:39.1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37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li Bahia" userId="S::bali.bahia@xoserve.com::254b9dd8-0725-4705-9124-9c4c07dbd514" providerId="AD" clId="Web-{01796ED3-B517-EB4C-6C2A-DF891DEB876E}"/>
    <pc:docChg chg="modSld">
      <pc:chgData name="Bali Bahia" userId="S::bali.bahia@xoserve.com::254b9dd8-0725-4705-9124-9c4c07dbd514" providerId="AD" clId="Web-{01796ED3-B517-EB4C-6C2A-DF891DEB876E}" dt="2021-05-25T10:46:10.726" v="29"/>
      <pc:docMkLst>
        <pc:docMk/>
      </pc:docMkLst>
      <pc:sldChg chg="modSp">
        <pc:chgData name="Bali Bahia" userId="S::bali.bahia@xoserve.com::254b9dd8-0725-4705-9124-9c4c07dbd514" providerId="AD" clId="Web-{01796ED3-B517-EB4C-6C2A-DF891DEB876E}" dt="2021-05-25T10:46:10.726" v="29"/>
        <pc:sldMkLst>
          <pc:docMk/>
          <pc:sldMk cId="416191731" sldId="885"/>
        </pc:sldMkLst>
        <pc:graphicFrameChg chg="mod modGraphic">
          <ac:chgData name="Bali Bahia" userId="S::bali.bahia@xoserve.com::254b9dd8-0725-4705-9124-9c4c07dbd514" providerId="AD" clId="Web-{01796ED3-B517-EB4C-6C2A-DF891DEB876E}" dt="2021-05-25T10:46:10.726" v="29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Kulvinderjit Singh" userId="eadb32f3-53cc-459d-aca4-3527f1c9f1da" providerId="ADAL" clId="{F176717D-03EB-4E82-9FD6-B3649C00DA93}"/>
    <pc:docChg chg="modSld">
      <pc:chgData name="Kulvinderjit Singh" userId="eadb32f3-53cc-459d-aca4-3527f1c9f1da" providerId="ADAL" clId="{F176717D-03EB-4E82-9FD6-B3649C00DA93}" dt="2021-05-28T08:40:13.035" v="78" actId="1036"/>
      <pc:docMkLst>
        <pc:docMk/>
      </pc:docMkLst>
      <pc:sldChg chg="addSp modSp">
        <pc:chgData name="Kulvinderjit Singh" userId="eadb32f3-53cc-459d-aca4-3527f1c9f1da" providerId="ADAL" clId="{F176717D-03EB-4E82-9FD6-B3649C00DA93}" dt="2021-05-28T08:40:13.035" v="78" actId="1036"/>
        <pc:sldMkLst>
          <pc:docMk/>
          <pc:sldMk cId="416191731" sldId="885"/>
        </pc:sldMkLst>
        <pc:spChg chg="mod">
          <ac:chgData name="Kulvinderjit Singh" userId="eadb32f3-53cc-459d-aca4-3527f1c9f1da" providerId="ADAL" clId="{F176717D-03EB-4E82-9FD6-B3649C00DA93}" dt="2021-05-28T08:40:13.035" v="78" actId="1036"/>
          <ac:spMkLst>
            <pc:docMk/>
            <pc:sldMk cId="416191731" sldId="885"/>
            <ac:spMk id="5" creationId="{A353AEC7-A186-4F55-88FB-6EEF87F130B6}"/>
          </ac:spMkLst>
        </pc:spChg>
        <pc:grpChg chg="add mod">
          <ac:chgData name="Kulvinderjit Singh" userId="eadb32f3-53cc-459d-aca4-3527f1c9f1da" providerId="ADAL" clId="{F176717D-03EB-4E82-9FD6-B3649C00DA93}" dt="2021-05-26T14:09:16.759" v="1" actId="1076"/>
          <ac:grpSpMkLst>
            <pc:docMk/>
            <pc:sldMk cId="416191731" sldId="885"/>
            <ac:grpSpMk id="6" creationId="{BF500F57-50EC-4F35-908C-C94E4F8A3EB7}"/>
          </ac:grpSpMkLst>
        </pc:grpChg>
        <pc:graphicFrameChg chg="modGraphic">
          <ac:chgData name="Kulvinderjit Singh" userId="eadb32f3-53cc-459d-aca4-3527f1c9f1da" providerId="ADAL" clId="{F176717D-03EB-4E82-9FD6-B3649C00DA93}" dt="2021-05-28T08:39:43.513" v="64" actId="579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Bali Bahia" userId="S::bali.bahia@xoserve.com::254b9dd8-0725-4705-9124-9c4c07dbd514" providerId="AD" clId="Web-{4FE179D9-B29D-D05A-35F9-BE6D84347474}"/>
    <pc:docChg chg="modSld">
      <pc:chgData name="Bali Bahia" userId="S::bali.bahia@xoserve.com::254b9dd8-0725-4705-9124-9c4c07dbd514" providerId="AD" clId="Web-{4FE179D9-B29D-D05A-35F9-BE6D84347474}" dt="2021-05-27T11:01:34.403" v="167"/>
      <pc:docMkLst>
        <pc:docMk/>
      </pc:docMkLst>
      <pc:sldChg chg="modSp">
        <pc:chgData name="Bali Bahia" userId="S::bali.bahia@xoserve.com::254b9dd8-0725-4705-9124-9c4c07dbd514" providerId="AD" clId="Web-{4FE179D9-B29D-D05A-35F9-BE6D84347474}" dt="2021-05-27T11:01:34.403" v="167"/>
        <pc:sldMkLst>
          <pc:docMk/>
          <pc:sldMk cId="416191731" sldId="885"/>
        </pc:sldMkLst>
        <pc:graphicFrameChg chg="mod modGraphic">
          <ac:chgData name="Bali Bahia" userId="S::bali.bahia@xoserve.com::254b9dd8-0725-4705-9124-9c4c07dbd514" providerId="AD" clId="Web-{4FE179D9-B29D-D05A-35F9-BE6D84347474}" dt="2021-05-27T11:01:34.403" v="16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Bali Bahia" userId="S::bali.bahia@xoserve.com::254b9dd8-0725-4705-9124-9c4c07dbd514" providerId="AD" clId="Web-{FB39B119-FAD2-1B7E-619B-3623A92678EB}"/>
    <pc:docChg chg="modSld">
      <pc:chgData name="Bali Bahia" userId="S::bali.bahia@xoserve.com::254b9dd8-0725-4705-9124-9c4c07dbd514" providerId="AD" clId="Web-{FB39B119-FAD2-1B7E-619B-3623A92678EB}" dt="2021-05-27T14:30:42.274" v="10"/>
      <pc:docMkLst>
        <pc:docMk/>
      </pc:docMkLst>
      <pc:sldChg chg="modSp">
        <pc:chgData name="Bali Bahia" userId="S::bali.bahia@xoserve.com::254b9dd8-0725-4705-9124-9c4c07dbd514" providerId="AD" clId="Web-{FB39B119-FAD2-1B7E-619B-3623A92678EB}" dt="2021-05-27T14:30:42.274" v="10"/>
        <pc:sldMkLst>
          <pc:docMk/>
          <pc:sldMk cId="416191731" sldId="885"/>
        </pc:sldMkLst>
        <pc:graphicFrameChg chg="mod modGraphic">
          <ac:chgData name="Bali Bahia" userId="S::bali.bahia@xoserve.com::254b9dd8-0725-4705-9124-9c4c07dbd514" providerId="AD" clId="Web-{FB39B119-FAD2-1B7E-619B-3623A92678EB}" dt="2021-05-27T14:30:42.274" v="10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Tracy OConnor" userId="S::tracy.oconnor@xoserve.com::c165d205-f988-41c6-a790-ae0515e39fe0" providerId="AD" clId="Web-{785D83D0-335C-0E72-74B8-C65C51B2535E}"/>
    <pc:docChg chg="modSld">
      <pc:chgData name="Tracy OConnor" userId="S::tracy.oconnor@xoserve.com::c165d205-f988-41c6-a790-ae0515e39fe0" providerId="AD" clId="Web-{785D83D0-335C-0E72-74B8-C65C51B2535E}" dt="2021-05-28T11:40:25.611" v="337"/>
      <pc:docMkLst>
        <pc:docMk/>
      </pc:docMkLst>
      <pc:sldChg chg="addSp delSp modSp">
        <pc:chgData name="Tracy OConnor" userId="S::tracy.oconnor@xoserve.com::c165d205-f988-41c6-a790-ae0515e39fe0" providerId="AD" clId="Web-{785D83D0-335C-0E72-74B8-C65C51B2535E}" dt="2021-05-28T11:40:25.611" v="337"/>
        <pc:sldMkLst>
          <pc:docMk/>
          <pc:sldMk cId="416191731" sldId="885"/>
        </pc:sldMkLst>
        <pc:spChg chg="mod">
          <ac:chgData name="Tracy OConnor" userId="S::tracy.oconnor@xoserve.com::c165d205-f988-41c6-a790-ae0515e39fe0" providerId="AD" clId="Web-{785D83D0-335C-0E72-74B8-C65C51B2535E}" dt="2021-05-28T11:19:58.231" v="0" actId="20577"/>
          <ac:spMkLst>
            <pc:docMk/>
            <pc:sldMk cId="416191731" sldId="885"/>
            <ac:spMk id="2" creationId="{3BBF64D1-DD4B-479C-8274-060EA4CFB223}"/>
          </ac:spMkLst>
        </pc:spChg>
        <pc:grpChg chg="del">
          <ac:chgData name="Tracy OConnor" userId="S::tracy.oconnor@xoserve.com::c165d205-f988-41c6-a790-ae0515e39fe0" providerId="AD" clId="Web-{785D83D0-335C-0E72-74B8-C65C51B2535E}" dt="2021-05-28T11:24:10.532" v="256"/>
          <ac:grpSpMkLst>
            <pc:docMk/>
            <pc:sldMk cId="416191731" sldId="885"/>
            <ac:grpSpMk id="6" creationId="{BF500F57-50EC-4F35-908C-C94E4F8A3EB7}"/>
          </ac:grpSpMkLst>
        </pc:grpChg>
        <pc:graphicFrameChg chg="mod modGraphic">
          <ac:chgData name="Tracy OConnor" userId="S::tracy.oconnor@xoserve.com::c165d205-f988-41c6-a790-ae0515e39fe0" providerId="AD" clId="Web-{785D83D0-335C-0E72-74B8-C65C51B2535E}" dt="2021-05-28T11:28:38.614" v="335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graphicFrameChg chg="add mod modGraphic">
          <ac:chgData name="Tracy OConnor" userId="S::tracy.oconnor@xoserve.com::c165d205-f988-41c6-a790-ae0515e39fe0" providerId="AD" clId="Web-{785D83D0-335C-0E72-74B8-C65C51B2535E}" dt="2021-05-28T11:40:25.611" v="337"/>
          <ac:graphicFrameMkLst>
            <pc:docMk/>
            <pc:sldMk cId="416191731" sldId="885"/>
            <ac:graphicFrameMk id="23" creationId="{E182D5DC-9ADF-4D92-8326-6866CCE886DB}"/>
          </ac:graphicFrameMkLst>
        </pc:graphicFrameChg>
        <pc:picChg chg="del">
          <ac:chgData name="Tracy OConnor" userId="S::tracy.oconnor@xoserve.com::c165d205-f988-41c6-a790-ae0515e39fe0" providerId="AD" clId="Web-{785D83D0-335C-0E72-74B8-C65C51B2535E}" dt="2021-05-28T11:24:07.251" v="255"/>
          <ac:picMkLst>
            <pc:docMk/>
            <pc:sldMk cId="416191731" sldId="885"/>
            <ac:picMk id="9" creationId="{7EB04B94-7C68-41DB-AC1F-BEBBF5DB3A6F}"/>
          </ac:picMkLst>
        </pc:picChg>
      </pc:sldChg>
    </pc:docChg>
  </pc:docChgLst>
  <pc:docChgLst>
    <pc:chgData name="Bali Bahia" userId="254b9dd8-0725-4705-9124-9c4c07dbd514" providerId="ADAL" clId="{493BCE94-A8FB-4559-B806-5CEF84831EB6}"/>
    <pc:docChg chg="custSel modSld">
      <pc:chgData name="Bali Bahia" userId="254b9dd8-0725-4705-9124-9c4c07dbd514" providerId="ADAL" clId="{493BCE94-A8FB-4559-B806-5CEF84831EB6}" dt="2021-05-27T10:32:18.434" v="143" actId="20577"/>
      <pc:docMkLst>
        <pc:docMk/>
      </pc:docMkLst>
      <pc:sldChg chg="modSp">
        <pc:chgData name="Bali Bahia" userId="254b9dd8-0725-4705-9124-9c4c07dbd514" providerId="ADAL" clId="{493BCE94-A8FB-4559-B806-5CEF84831EB6}" dt="2021-05-27T10:32:18.434" v="143" actId="20577"/>
        <pc:sldMkLst>
          <pc:docMk/>
          <pc:sldMk cId="416191731" sldId="885"/>
        </pc:sldMkLst>
        <pc:graphicFrameChg chg="modGraphic">
          <ac:chgData name="Bali Bahia" userId="254b9dd8-0725-4705-9124-9c4c07dbd514" providerId="ADAL" clId="{493BCE94-A8FB-4559-B806-5CEF84831EB6}" dt="2021-05-27T10:32:18.434" v="143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7580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/>
                <a:cs typeface="Arial"/>
              </a:rPr>
              <a:t>XRN5294 – Minor Release Drop 9 -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240563"/>
              </p:ext>
            </p:extLst>
          </p:nvPr>
        </p:nvGraphicFramePr>
        <p:xfrm>
          <a:off x="138962" y="494617"/>
          <a:ext cx="8693205" cy="4304545"/>
        </p:xfrm>
        <a:graphic>
          <a:graphicData uri="http://schemas.openxmlformats.org/drawingml/2006/table">
            <a:tbl>
              <a:tblPr firstRow="1" bandRow="1"/>
              <a:tblGrid>
                <a:gridCol w="1692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1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1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227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79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2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279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11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GB" sz="900" dirty="0"/>
                    </a:p>
                    <a:p>
                      <a:pPr marL="0" indent="0" algn="l">
                        <a:buNone/>
                      </a:pPr>
                      <a:r>
                        <a:rPr lang="en-GB" sz="900" dirty="0"/>
                        <a:t>CCR approved at May ChMC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900" dirty="0"/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900" dirty="0"/>
                    </a:p>
                    <a:p>
                      <a:pPr marL="0" indent="0" algn="l">
                        <a:buNone/>
                      </a:pPr>
                      <a:endParaRPr lang="en-GB" sz="900" dirty="0"/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900" dirty="0"/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900" dirty="0"/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900" b="0" i="0" u="none" strike="noStrike" noProof="0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r>
                        <a:rPr lang="en-GB" sz="900" b="0" i="0" u="none" strike="noStrike" noProof="0" dirty="0">
                          <a:latin typeface="Arial"/>
                        </a:rPr>
                        <a:t>Costs for drop 9 by change:</a:t>
                      </a:r>
                      <a:endParaRPr lang="en-US" sz="900" dirty="0"/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None applicable 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5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Completed within approved spend</a:t>
                      </a:r>
                      <a:endParaRPr kumimoji="0"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7184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/>
                        <a:cs typeface="Arial"/>
                      </a:endParaRP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XRN5080</a:t>
                      </a: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 - Failure to Supply Gas (FSG-GSOP1) – System Changes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XRN5135</a:t>
                      </a: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 - DNO and NTS Invoice to Shippers and DNs VAT Compliance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353AEC7-A186-4F55-88FB-6EEF87F130B6}"/>
              </a:ext>
            </a:extLst>
          </p:cNvPr>
          <p:cNvSpPr txBox="1"/>
          <p:nvPr/>
        </p:nvSpPr>
        <p:spPr>
          <a:xfrm>
            <a:off x="62049" y="4969083"/>
            <a:ext cx="1449436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Updated on 28</a:t>
            </a:r>
            <a:r>
              <a:rPr lang="en-GB" sz="700" baseline="30000" dirty="0"/>
              <a:t>h</a:t>
            </a:r>
            <a:r>
              <a:rPr lang="en-GB" sz="700" dirty="0"/>
              <a:t> May 2021</a:t>
            </a:r>
            <a:endParaRPr lang="en-GB" sz="700" dirty="0">
              <a:cs typeface="Arial"/>
            </a:endParaRP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E182D5DC-9ADF-4D92-8326-6866CCE88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412004"/>
              </p:ext>
            </p:extLst>
          </p:nvPr>
        </p:nvGraphicFramePr>
        <p:xfrm>
          <a:off x="4316224" y="2134133"/>
          <a:ext cx="4085435" cy="725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430">
                  <a:extLst>
                    <a:ext uri="{9D8B030D-6E8A-4147-A177-3AD203B41FA5}">
                      <a16:colId xmlns:a16="http://schemas.microsoft.com/office/drawing/2014/main" val="1689589834"/>
                    </a:ext>
                  </a:extLst>
                </a:gridCol>
                <a:gridCol w="637925">
                  <a:extLst>
                    <a:ext uri="{9D8B030D-6E8A-4147-A177-3AD203B41FA5}">
                      <a16:colId xmlns:a16="http://schemas.microsoft.com/office/drawing/2014/main" val="392328664"/>
                    </a:ext>
                  </a:extLst>
                </a:gridCol>
                <a:gridCol w="685430">
                  <a:extLst>
                    <a:ext uri="{9D8B030D-6E8A-4147-A177-3AD203B41FA5}">
                      <a16:colId xmlns:a16="http://schemas.microsoft.com/office/drawing/2014/main" val="3194464574"/>
                    </a:ext>
                  </a:extLst>
                </a:gridCol>
                <a:gridCol w="678644">
                  <a:extLst>
                    <a:ext uri="{9D8B030D-6E8A-4147-A177-3AD203B41FA5}">
                      <a16:colId xmlns:a16="http://schemas.microsoft.com/office/drawing/2014/main" val="1080180243"/>
                    </a:ext>
                  </a:extLst>
                </a:gridCol>
                <a:gridCol w="685430">
                  <a:extLst>
                    <a:ext uri="{9D8B030D-6E8A-4147-A177-3AD203B41FA5}">
                      <a16:colId xmlns:a16="http://schemas.microsoft.com/office/drawing/2014/main" val="2903687859"/>
                    </a:ext>
                  </a:extLst>
                </a:gridCol>
                <a:gridCol w="712576">
                  <a:extLst>
                    <a:ext uri="{9D8B030D-6E8A-4147-A177-3AD203B41FA5}">
                      <a16:colId xmlns:a16="http://schemas.microsoft.com/office/drawing/2014/main" val="3144528457"/>
                    </a:ext>
                  </a:extLst>
                </a:gridCol>
              </a:tblGrid>
              <a:tr h="179842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600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600" dirty="0"/>
                        <a:t>NTS 1.7%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600" dirty="0"/>
                        <a:t>DN 16%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600" dirty="0"/>
                        <a:t>IGT 0.3%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600" dirty="0"/>
                        <a:t>Shipper 82%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5945573"/>
                  </a:ext>
                </a:extLst>
              </a:tr>
              <a:tr h="205415">
                <a:tc>
                  <a:txBody>
                    <a:bodyPr/>
                    <a:lstStyle/>
                    <a:p>
                      <a:r>
                        <a:rPr lang="en-US" sz="600" dirty="0"/>
                        <a:t>XRN5080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600" dirty="0"/>
                        <a:t>£44,012.10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600" dirty="0"/>
                        <a:t>£748.21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600" dirty="0"/>
                        <a:t>£7,041.94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600" dirty="0"/>
                        <a:t>£132.04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600" dirty="0"/>
                        <a:t>£36,089.91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8795232"/>
                  </a:ext>
                </a:extLst>
              </a:tr>
              <a:tr h="336880">
                <a:tc>
                  <a:txBody>
                    <a:bodyPr/>
                    <a:lstStyle/>
                    <a:p>
                      <a:r>
                        <a:rPr lang="en-US" sz="600" dirty="0"/>
                        <a:t>XRN5135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600" dirty="0"/>
                        <a:t>£86,018.50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600" dirty="0"/>
                        <a:t>£1,462.31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600" dirty="0"/>
                        <a:t>£13,762.96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600" dirty="0"/>
                        <a:t>£258.05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600" dirty="0"/>
                        <a:t>£70,535.10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1492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71D7B43-CBC7-4A9A-B1A5-8F41BE9E57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schemas.microsoft.com/office/infopath/2007/PartnerControls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103fba77-31dd-4780-83f9-c54f26c3a260"/>
    <ds:schemaRef ds:uri="11f1cc19-a6a2-4477-822b-8358f9edc374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84</Words>
  <Application>Microsoft Office PowerPoint</Application>
  <PresentationFormat>On-screen Show (16:9)</PresentationFormat>
  <Paragraphs>33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XRN5294 – Minor Release Drop 9 -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Kulvinderjit Singh</cp:lastModifiedBy>
  <cp:revision>64</cp:revision>
  <dcterms:created xsi:type="dcterms:W3CDTF">2018-09-02T17:12:15Z</dcterms:created>
  <dcterms:modified xsi:type="dcterms:W3CDTF">2021-05-28T11:40:33Z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