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0C289B-5B76-3156-D8C1-4B5017FEA7D8}" v="37" dt="2021-05-28T11:44:37.991"/>
    <p1510:client id="{15468C21-42AC-08F2-65F3-40BF6BFAAD78}" v="16" dt="2021-05-28T10:47:05.857"/>
    <p1510:client id="{192930F3-04CF-5988-9033-1615D40FE180}" v="1" dt="2021-05-28T11:50:57.224"/>
    <p1510:client id="{49122CE1-1DA6-8CC5-8A17-4E5CAC3362E4}" v="24" dt="2021-05-28T11:45:32.364"/>
    <p1510:client id="{4A2FC4D2-6F5E-0770-AD03-6E78D911F4BB}" v="108" dt="2021-05-28T11:05:21.934"/>
    <p1510:client id="{80481F8E-3093-F4B4-2B43-A3596DDDA35C}" v="1" dt="2021-05-28T11:55:54.059"/>
    <p1510:client id="{C175ABF4-988D-6EE2-E4F4-AF79579BEE50}" v="4" dt="2021-05-28T11:18:29.891"/>
    <p1510:client id="{D1A0BF5D-EB9E-7FC3-153F-954C8F97C35C}" v="12" dt="2021-05-28T11:39:57.264"/>
    <p1510:client id="{D64336EB-3DFF-6323-958A-2243135BB9AD}" v="48" dt="2021-05-28T11:10:02.235"/>
    <p1510:client id="{DFAAD410-993C-7953-A02D-4B25395FE83D}" v="5" dt="2021-05-28T11:45:41.944"/>
    <p1510:client id="{F68E99BA-ED21-7428-EB7D-BB756CFA4197}" v="10" dt="2021-05-28T10:45:43.3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OConnor" userId="S::tracy.oconnor@xoserve.com::c165d205-f988-41c6-a790-ae0515e39fe0" providerId="AD" clId="Web-{49122CE1-1DA6-8CC5-8A17-4E5CAC3362E4}"/>
    <pc:docChg chg="modSld">
      <pc:chgData name="Tracy OConnor" userId="S::tracy.oconnor@xoserve.com::c165d205-f988-41c6-a790-ae0515e39fe0" providerId="AD" clId="Web-{49122CE1-1DA6-8CC5-8A17-4E5CAC3362E4}" dt="2021-05-28T11:45:32.364" v="6"/>
      <pc:docMkLst>
        <pc:docMk/>
      </pc:docMkLst>
      <pc:sldChg chg="modSp">
        <pc:chgData name="Tracy OConnor" userId="S::tracy.oconnor@xoserve.com::c165d205-f988-41c6-a790-ae0515e39fe0" providerId="AD" clId="Web-{49122CE1-1DA6-8CC5-8A17-4E5CAC3362E4}" dt="2021-05-28T11:45:32.364" v="6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49122CE1-1DA6-8CC5-8A17-4E5CAC3362E4}" dt="2021-05-28T11:45:32.364" v="6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">
          <ac:chgData name="Tracy OConnor" userId="S::tracy.oconnor@xoserve.com::c165d205-f988-41c6-a790-ae0515e39fe0" providerId="AD" clId="Web-{49122CE1-1DA6-8CC5-8A17-4E5CAC3362E4}" dt="2021-05-28T11:45:29.989" v="4" actId="1076"/>
          <ac:picMkLst>
            <pc:docMk/>
            <pc:sldMk cId="416191731" sldId="885"/>
            <ac:picMk id="10" creationId="{8BF9DF52-8BB2-4B64-9E98-CF9C3C4489FC}"/>
          </ac:picMkLst>
        </pc:picChg>
      </pc:sldChg>
    </pc:docChg>
  </pc:docChgLst>
  <pc:docChgLst>
    <pc:chgData name="Tracy OConnor" userId="S::tracy.oconnor@xoserve.com::c165d205-f988-41c6-a790-ae0515e39fe0" providerId="AD" clId="Web-{4A2FC4D2-6F5E-0770-AD03-6E78D911F4BB}"/>
    <pc:docChg chg="modSld">
      <pc:chgData name="Tracy OConnor" userId="S::tracy.oconnor@xoserve.com::c165d205-f988-41c6-a790-ae0515e39fe0" providerId="AD" clId="Web-{4A2FC4D2-6F5E-0770-AD03-6E78D911F4BB}" dt="2021-05-28T11:04:50.229" v="105"/>
      <pc:docMkLst>
        <pc:docMk/>
      </pc:docMkLst>
      <pc:sldChg chg="modSp">
        <pc:chgData name="Tracy OConnor" userId="S::tracy.oconnor@xoserve.com::c165d205-f988-41c6-a790-ae0515e39fe0" providerId="AD" clId="Web-{4A2FC4D2-6F5E-0770-AD03-6E78D911F4BB}" dt="2021-05-28T11:04:50.229" v="105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4A2FC4D2-6F5E-0770-AD03-6E78D911F4BB}" dt="2021-05-28T11:04:50.229" v="105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S::kulvinderjit.singh@xoserve.com::eadb32f3-53cc-459d-aca4-3527f1c9f1da" providerId="AD" clId="Web-{DFAAD410-993C-7953-A02D-4B25395FE83D}"/>
    <pc:docChg chg="modSld">
      <pc:chgData name="Kulvinderjit Singh" userId="S::kulvinderjit.singh@xoserve.com::eadb32f3-53cc-459d-aca4-3527f1c9f1da" providerId="AD" clId="Web-{DFAAD410-993C-7953-A02D-4B25395FE83D}" dt="2021-05-28T11:45:41.944" v="4" actId="14100"/>
      <pc:docMkLst>
        <pc:docMk/>
      </pc:docMkLst>
      <pc:sldChg chg="modSp">
        <pc:chgData name="Kulvinderjit Singh" userId="S::kulvinderjit.singh@xoserve.com::eadb32f3-53cc-459d-aca4-3527f1c9f1da" providerId="AD" clId="Web-{DFAAD410-993C-7953-A02D-4B25395FE83D}" dt="2021-05-28T11:45:41.944" v="4" actId="14100"/>
        <pc:sldMkLst>
          <pc:docMk/>
          <pc:sldMk cId="416191731" sldId="885"/>
        </pc:sldMkLst>
        <pc:picChg chg="mod">
          <ac:chgData name="Kulvinderjit Singh" userId="S::kulvinderjit.singh@xoserve.com::eadb32f3-53cc-459d-aca4-3527f1c9f1da" providerId="AD" clId="Web-{DFAAD410-993C-7953-A02D-4B25395FE83D}" dt="2021-05-28T11:45:41.944" v="4" actId="14100"/>
          <ac:picMkLst>
            <pc:docMk/>
            <pc:sldMk cId="416191731" sldId="885"/>
            <ac:picMk id="10" creationId="{8BF9DF52-8BB2-4B64-9E98-CF9C3C4489FC}"/>
          </ac:picMkLst>
        </pc:picChg>
      </pc:sldChg>
    </pc:docChg>
  </pc:docChgLst>
  <pc:docChgLst>
    <pc:chgData name="Tracy OConnor" userId="S::tracy.oconnor@xoserve.com::c165d205-f988-41c6-a790-ae0515e39fe0" providerId="AD" clId="Web-{D64336EB-3DFF-6323-958A-2243135BB9AD}"/>
    <pc:docChg chg="modSld">
      <pc:chgData name="Tracy OConnor" userId="S::tracy.oconnor@xoserve.com::c165d205-f988-41c6-a790-ae0515e39fe0" providerId="AD" clId="Web-{D64336EB-3DFF-6323-958A-2243135BB9AD}" dt="2021-05-28T11:09:45.719" v="43"/>
      <pc:docMkLst>
        <pc:docMk/>
      </pc:docMkLst>
      <pc:sldChg chg="modSp">
        <pc:chgData name="Tracy OConnor" userId="S::tracy.oconnor@xoserve.com::c165d205-f988-41c6-a790-ae0515e39fe0" providerId="AD" clId="Web-{D64336EB-3DFF-6323-958A-2243135BB9AD}" dt="2021-05-28T11:09:45.719" v="43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D64336EB-3DFF-6323-958A-2243135BB9AD}" dt="2021-05-28T11:09:45.719" v="4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S::kulvinderjit.singh@xoserve.com::eadb32f3-53cc-459d-aca4-3527f1c9f1da" providerId="AD" clId="Web-{192930F3-04CF-5988-9033-1615D40FE180}"/>
    <pc:docChg chg="modSld">
      <pc:chgData name="Kulvinderjit Singh" userId="S::kulvinderjit.singh@xoserve.com::eadb32f3-53cc-459d-aca4-3527f1c9f1da" providerId="AD" clId="Web-{192930F3-04CF-5988-9033-1615D40FE180}" dt="2021-05-28T11:50:57.224" v="0" actId="14100"/>
      <pc:docMkLst>
        <pc:docMk/>
      </pc:docMkLst>
      <pc:sldChg chg="modSp">
        <pc:chgData name="Kulvinderjit Singh" userId="S::kulvinderjit.singh@xoserve.com::eadb32f3-53cc-459d-aca4-3527f1c9f1da" providerId="AD" clId="Web-{192930F3-04CF-5988-9033-1615D40FE180}" dt="2021-05-28T11:50:57.224" v="0" actId="14100"/>
        <pc:sldMkLst>
          <pc:docMk/>
          <pc:sldMk cId="416191731" sldId="885"/>
        </pc:sldMkLst>
        <pc:picChg chg="mod">
          <ac:chgData name="Kulvinderjit Singh" userId="S::kulvinderjit.singh@xoserve.com::eadb32f3-53cc-459d-aca4-3527f1c9f1da" providerId="AD" clId="Web-{192930F3-04CF-5988-9033-1615D40FE180}" dt="2021-05-28T11:50:57.224" v="0" actId="14100"/>
          <ac:picMkLst>
            <pc:docMk/>
            <pc:sldMk cId="416191731" sldId="885"/>
            <ac:picMk id="10" creationId="{8BF9DF52-8BB2-4B64-9E98-CF9C3C4489FC}"/>
          </ac:picMkLst>
        </pc:picChg>
      </pc:sldChg>
    </pc:docChg>
  </pc:docChgLst>
  <pc:docChgLst>
    <pc:chgData name="Kulvinderjit Singh" userId="eadb32f3-53cc-459d-aca4-3527f1c9f1da" providerId="ADAL" clId="{1DD60B4D-0DA6-44D3-BC88-40532C480121}"/>
    <pc:docChg chg="custSel modSld">
      <pc:chgData name="Kulvinderjit Singh" userId="eadb32f3-53cc-459d-aca4-3527f1c9f1da" providerId="ADAL" clId="{1DD60B4D-0DA6-44D3-BC88-40532C480121}" dt="2021-05-28T08:26:52.298" v="12" actId="207"/>
      <pc:docMkLst>
        <pc:docMk/>
      </pc:docMkLst>
      <pc:sldChg chg="addSp modSp">
        <pc:chgData name="Kulvinderjit Singh" userId="eadb32f3-53cc-459d-aca4-3527f1c9f1da" providerId="ADAL" clId="{1DD60B4D-0DA6-44D3-BC88-40532C480121}" dt="2021-05-28T08:26:52.298" v="12" actId="207"/>
        <pc:sldMkLst>
          <pc:docMk/>
          <pc:sldMk cId="416191731" sldId="885"/>
        </pc:sldMkLst>
        <pc:grpChg chg="add mod">
          <ac:chgData name="Kulvinderjit Singh" userId="eadb32f3-53cc-459d-aca4-3527f1c9f1da" providerId="ADAL" clId="{1DD60B4D-0DA6-44D3-BC88-40532C480121}" dt="2021-05-26T15:24:30.480" v="8" actId="1076"/>
          <ac:grpSpMkLst>
            <pc:docMk/>
            <pc:sldMk cId="416191731" sldId="885"/>
            <ac:grpSpMk id="6" creationId="{5119CE53-2F17-4EAB-A0B7-D7B0B03A36C2}"/>
          </ac:grpSpMkLst>
        </pc:grpChg>
        <pc:graphicFrameChg chg="mod modGraphic">
          <ac:chgData name="Kulvinderjit Singh" userId="eadb32f3-53cc-459d-aca4-3527f1c9f1da" providerId="ADAL" clId="{1DD60B4D-0DA6-44D3-BC88-40532C480121}" dt="2021-05-28T08:26:52.298" v="12" actId="20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">
          <ac:chgData name="Kulvinderjit Singh" userId="eadb32f3-53cc-459d-aca4-3527f1c9f1da" providerId="ADAL" clId="{1DD60B4D-0DA6-44D3-BC88-40532C480121}" dt="2021-05-26T15:24:27.087" v="7" actId="1076"/>
          <ac:picMkLst>
            <pc:docMk/>
            <pc:sldMk cId="416191731" sldId="885"/>
            <ac:picMk id="10" creationId="{8BF9DF52-8BB2-4B64-9E98-CF9C3C4489FC}"/>
          </ac:picMkLst>
        </pc:picChg>
      </pc:sldChg>
    </pc:docChg>
  </pc:docChgLst>
  <pc:docChgLst>
    <pc:chgData name="Tracy OConnor" userId="S::tracy.oconnor@xoserve.com::c165d205-f988-41c6-a790-ae0515e39fe0" providerId="AD" clId="Web-{80481F8E-3093-F4B4-2B43-A3596DDDA35C}"/>
    <pc:docChg chg="modSld">
      <pc:chgData name="Tracy OConnor" userId="S::tracy.oconnor@xoserve.com::c165d205-f988-41c6-a790-ae0515e39fe0" providerId="AD" clId="Web-{80481F8E-3093-F4B4-2B43-A3596DDDA35C}" dt="2021-05-28T11:55:54.059" v="0" actId="1076"/>
      <pc:docMkLst>
        <pc:docMk/>
      </pc:docMkLst>
      <pc:sldChg chg="modSp">
        <pc:chgData name="Tracy OConnor" userId="S::tracy.oconnor@xoserve.com::c165d205-f988-41c6-a790-ae0515e39fe0" providerId="AD" clId="Web-{80481F8E-3093-F4B4-2B43-A3596DDDA35C}" dt="2021-05-28T11:55:54.059" v="0" actId="1076"/>
        <pc:sldMkLst>
          <pc:docMk/>
          <pc:sldMk cId="416191731" sldId="885"/>
        </pc:sldMkLst>
        <pc:grpChg chg="mod">
          <ac:chgData name="Tracy OConnor" userId="S::tracy.oconnor@xoserve.com::c165d205-f988-41c6-a790-ae0515e39fe0" providerId="AD" clId="Web-{80481F8E-3093-F4B4-2B43-A3596DDDA35C}" dt="2021-05-28T11:55:54.059" v="0" actId="1076"/>
          <ac:grpSpMkLst>
            <pc:docMk/>
            <pc:sldMk cId="416191731" sldId="885"/>
            <ac:grpSpMk id="6" creationId="{5119CE53-2F17-4EAB-A0B7-D7B0B03A36C2}"/>
          </ac:grpSpMkLst>
        </pc:grpChg>
      </pc:sldChg>
    </pc:docChg>
  </pc:docChgLst>
  <pc:docChgLst>
    <pc:chgData name="Tracy OConnor" userId="S::tracy.oconnor@xoserve.com::c165d205-f988-41c6-a790-ae0515e39fe0" providerId="AD" clId="Web-{060C289B-5B76-3156-D8C1-4B5017FEA7D8}"/>
    <pc:docChg chg="modSld">
      <pc:chgData name="Tracy OConnor" userId="S::tracy.oconnor@xoserve.com::c165d205-f988-41c6-a790-ae0515e39fe0" providerId="AD" clId="Web-{060C289B-5B76-3156-D8C1-4B5017FEA7D8}" dt="2021-05-28T11:44:11.272" v="33"/>
      <pc:docMkLst>
        <pc:docMk/>
      </pc:docMkLst>
      <pc:sldChg chg="modSp">
        <pc:chgData name="Tracy OConnor" userId="S::tracy.oconnor@xoserve.com::c165d205-f988-41c6-a790-ae0515e39fe0" providerId="AD" clId="Web-{060C289B-5B76-3156-D8C1-4B5017FEA7D8}" dt="2021-05-28T11:44:11.272" v="33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060C289B-5B76-3156-D8C1-4B5017FEA7D8}" dt="2021-05-28T11:44:11.272" v="3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15468C21-42AC-08F2-65F3-40BF6BFAAD78}"/>
    <pc:docChg chg="modSld">
      <pc:chgData name="Tracy OConnor" userId="S::tracy.oconnor@xoserve.com::c165d205-f988-41c6-a790-ae0515e39fe0" providerId="AD" clId="Web-{15468C21-42AC-08F2-65F3-40BF6BFAAD78}" dt="2021-05-28T10:46:48.951" v="13"/>
      <pc:docMkLst>
        <pc:docMk/>
      </pc:docMkLst>
      <pc:sldChg chg="modSp">
        <pc:chgData name="Tracy OConnor" userId="S::tracy.oconnor@xoserve.com::c165d205-f988-41c6-a790-ae0515e39fe0" providerId="AD" clId="Web-{15468C21-42AC-08F2-65F3-40BF6BFAAD78}" dt="2021-05-28T10:46:48.951" v="13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15468C21-42AC-08F2-65F3-40BF6BFAAD78}" dt="2021-05-28T10:46:48.951" v="1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C175ABF4-988D-6EE2-E4F4-AF79579BEE50}"/>
    <pc:docChg chg="modSld">
      <pc:chgData name="Tracy OConnor" userId="S::tracy.oconnor@xoserve.com::c165d205-f988-41c6-a790-ae0515e39fe0" providerId="AD" clId="Web-{C175ABF4-988D-6EE2-E4F4-AF79579BEE50}" dt="2021-05-28T11:18:29.516" v="0" actId="20577"/>
      <pc:docMkLst>
        <pc:docMk/>
      </pc:docMkLst>
      <pc:sldChg chg="modSp">
        <pc:chgData name="Tracy OConnor" userId="S::tracy.oconnor@xoserve.com::c165d205-f988-41c6-a790-ae0515e39fe0" providerId="AD" clId="Web-{C175ABF4-988D-6EE2-E4F4-AF79579BEE50}" dt="2021-05-28T11:18:29.516" v="0" actId="20577"/>
        <pc:sldMkLst>
          <pc:docMk/>
          <pc:sldMk cId="416191731" sldId="885"/>
        </pc:sldMkLst>
        <pc:spChg chg="mod">
          <ac:chgData name="Tracy OConnor" userId="S::tracy.oconnor@xoserve.com::c165d205-f988-41c6-a790-ae0515e39fe0" providerId="AD" clId="Web-{C175ABF4-988D-6EE2-E4F4-AF79579BEE50}" dt="2021-05-28T11:18:29.516" v="0" actId="20577"/>
          <ac:spMkLst>
            <pc:docMk/>
            <pc:sldMk cId="416191731" sldId="885"/>
            <ac:spMk id="3" creationId="{84CF33AE-F5D0-4DB5-A281-A025ECF07D2B}"/>
          </ac:spMkLst>
        </pc:spChg>
      </pc:sldChg>
    </pc:docChg>
  </pc:docChgLst>
  <pc:docChgLst>
    <pc:chgData name="Tracy OConnor" userId="S::tracy.oconnor@xoserve.com::c165d205-f988-41c6-a790-ae0515e39fe0" providerId="AD" clId="Web-{F68E99BA-ED21-7428-EB7D-BB756CFA4197}"/>
    <pc:docChg chg="modSld">
      <pc:chgData name="Tracy OConnor" userId="S::tracy.oconnor@xoserve.com::c165d205-f988-41c6-a790-ae0515e39fe0" providerId="AD" clId="Web-{F68E99BA-ED21-7428-EB7D-BB756CFA4197}" dt="2021-05-28T10:45:40.824" v="7"/>
      <pc:docMkLst>
        <pc:docMk/>
      </pc:docMkLst>
      <pc:sldChg chg="modSp">
        <pc:chgData name="Tracy OConnor" userId="S::tracy.oconnor@xoserve.com::c165d205-f988-41c6-a790-ae0515e39fe0" providerId="AD" clId="Web-{F68E99BA-ED21-7428-EB7D-BB756CFA4197}" dt="2021-05-28T10:45:40.824" v="7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F68E99BA-ED21-7428-EB7D-BB756CFA4197}" dt="2021-05-28T10:45:40.824" v="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D1A0BF5D-EB9E-7FC3-153F-954C8F97C35C}"/>
    <pc:docChg chg="modSld">
      <pc:chgData name="Bali Bahia" userId="S::bali.bahia@xoserve.com::254b9dd8-0725-4705-9124-9c4c07dbd514" providerId="AD" clId="Web-{D1A0BF5D-EB9E-7FC3-153F-954C8F97C35C}" dt="2021-05-28T11:39:57.264" v="11" actId="1076"/>
      <pc:docMkLst>
        <pc:docMk/>
      </pc:docMkLst>
      <pc:sldChg chg="modSp">
        <pc:chgData name="Bali Bahia" userId="S::bali.bahia@xoserve.com::254b9dd8-0725-4705-9124-9c4c07dbd514" providerId="AD" clId="Web-{D1A0BF5D-EB9E-7FC3-153F-954C8F97C35C}" dt="2021-05-28T11:39:57.264" v="11" actId="1076"/>
        <pc:sldMkLst>
          <pc:docMk/>
          <pc:sldMk cId="416191731" sldId="885"/>
        </pc:sldMkLst>
        <pc:picChg chg="mod">
          <ac:chgData name="Bali Bahia" userId="S::bali.bahia@xoserve.com::254b9dd8-0725-4705-9124-9c4c07dbd514" providerId="AD" clId="Web-{D1A0BF5D-EB9E-7FC3-153F-954C8F97C35C}" dt="2021-05-28T11:39:57.264" v="11" actId="1076"/>
          <ac:picMkLst>
            <pc:docMk/>
            <pc:sldMk cId="416191731" sldId="885"/>
            <ac:picMk id="10" creationId="{8BF9DF52-8BB2-4B64-9E98-CF9C3C4489F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07" y="-65951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XRN5289 – November 21 Major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802606"/>
              </p:ext>
            </p:extLst>
          </p:nvPr>
        </p:nvGraphicFramePr>
        <p:xfrm>
          <a:off x="225397" y="424324"/>
          <a:ext cx="8693205" cy="4784176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0558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0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04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49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7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err="1"/>
                        <a:t>Finalising</a:t>
                      </a:r>
                      <a:r>
                        <a:rPr lang="en-US" sz="800"/>
                        <a:t> design phase governance and admin</a:t>
                      </a:r>
                      <a:endParaRPr lang="en-US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/>
                        <a:t>BER approved 12</a:t>
                      </a:r>
                      <a:r>
                        <a:rPr lang="en-US" sz="800" baseline="30000"/>
                        <a:t>th</a:t>
                      </a:r>
                      <a:r>
                        <a:rPr lang="en-US" sz="800"/>
                        <a:t> May</a:t>
                      </a:r>
                    </a:p>
                    <a:p>
                      <a:pPr marL="171450" marR="0" lvl="0" indent="-171450" algn="l" rtl="0" eaLnBrk="1" fontAlgn="auto" latinLnBrk="0" hangingPunct="1"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US" sz="800"/>
                        <a:t>Delivery scope approved 12</a:t>
                      </a:r>
                      <a:r>
                        <a:rPr lang="en-US" sz="800" baseline="30000"/>
                        <a:t>th</a:t>
                      </a:r>
                      <a:r>
                        <a:rPr lang="en-US" sz="800"/>
                        <a:t> May</a:t>
                      </a:r>
                    </a:p>
                    <a:p>
                      <a:pPr marL="171450" marR="0" lvl="0" indent="-171450" algn="l"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US" sz="800" b="0" i="0" u="none" strike="noStrike" noProof="0">
                          <a:latin typeface="Arial"/>
                        </a:rPr>
                        <a:t>High level delivery plan is approved</a:t>
                      </a:r>
                      <a:endParaRPr lang="en-US"/>
                    </a:p>
                    <a:p>
                      <a:pPr marL="17145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US" sz="800" b="0" i="0" u="none" strike="noStrike" noProof="0">
                          <a:latin typeface="Arial"/>
                        </a:rPr>
                        <a:t>Detailed delivery plan is currently in approval </a:t>
                      </a:r>
                    </a:p>
                    <a:p>
                      <a:pPr marL="17145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US" sz="800" b="0" i="0" u="none" strike="noStrike" noProof="0">
                          <a:latin typeface="Arial"/>
                        </a:rPr>
                        <a:t>Build has commenced</a:t>
                      </a:r>
                      <a:endParaRPr lang="en-US"/>
                    </a:p>
                    <a:p>
                      <a:pPr marL="171450" marR="0" lvl="0" indent="-17145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/>
                        <a:t>Implementation approach is in review and will be shared in July </a:t>
                      </a:r>
                      <a:r>
                        <a:rPr lang="en-US" sz="800" err="1"/>
                        <a:t>ChMC</a:t>
                      </a:r>
                      <a:endParaRPr lang="en-US" sz="800"/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0" marR="0" lvl="0" indent="0" algn="l">
                        <a:buClrTx/>
                        <a:buSzTx/>
                        <a:buNone/>
                      </a:pPr>
                      <a:r>
                        <a:rPr lang="en-US" sz="800" b="1" i="0" u="none" strike="noStrike" noProof="0">
                          <a:latin typeface="Arial"/>
                        </a:rPr>
                        <a:t>Decision in June </a:t>
                      </a:r>
                      <a:r>
                        <a:rPr lang="en-US" sz="800" b="1" i="0" u="none" strike="noStrike" noProof="0" err="1">
                          <a:latin typeface="Arial"/>
                        </a:rPr>
                        <a:t>ChMC</a:t>
                      </a:r>
                      <a:r>
                        <a:rPr lang="en-US" sz="800" b="1" i="0" u="none" strike="noStrike" noProof="0">
                          <a:latin typeface="Arial"/>
                        </a:rPr>
                        <a:t>:</a:t>
                      </a:r>
                      <a:endParaRPr lang="en-US" sz="800" b="0" i="0" u="none" strike="noStrike" noProof="0">
                        <a:latin typeface="Arial"/>
                      </a:endParaRPr>
                    </a:p>
                    <a:p>
                      <a:pPr marL="285750" lvl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u="none" strike="noStrike" noProof="0">
                          <a:latin typeface="Arial"/>
                        </a:rPr>
                        <a:t>None</a:t>
                      </a:r>
                      <a:endParaRPr lang="en-US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tabLst/>
                        <a:defRPr/>
                      </a:pPr>
                      <a:r>
                        <a:rPr lang="en-US" sz="9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RISK:XRN5142 - Unknown volumes for data cleanse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tabLst/>
                        <a:defRPr/>
                      </a:pPr>
                      <a:r>
                        <a:rPr lang="en-US" sz="9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Mitigation - Regular touch points with DCC to understand the expected volume and plan cleanse accordingly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Forecast to complete design against approved EQR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Forecast to complete delivery against approved BER </a:t>
                      </a:r>
                      <a:endParaRPr kumimoji="0" lang="en-US" sz="9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4460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XRN4941 - </a:t>
                      </a:r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  <a:r>
                        <a:rPr lang="en-US" sz="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sz="800" b="1" i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XRN5007 - </a:t>
                      </a:r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reconciliation process where prevailing volume is zero</a:t>
                      </a:r>
                      <a:r>
                        <a:rPr lang="en-US" sz="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XRN5072 - </a:t>
                      </a:r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derivation of TTZ indicator and calculation of volume and energy – all classes</a:t>
                      </a:r>
                      <a:r>
                        <a:rPr lang="en-US" sz="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XRN5142 - </a:t>
                      </a:r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  <a:r>
                        <a:rPr lang="en-US" sz="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XRN5180 - </a:t>
                      </a:r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 tolerance validation for replacement reads and read insertions</a:t>
                      </a:r>
                      <a:r>
                        <a:rPr lang="en-US" sz="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XRN5091 - </a:t>
                      </a:r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</a:t>
                      </a:r>
                      <a:r>
                        <a:rPr lang="en-US" sz="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XRN5186 - </a:t>
                      </a:r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MOD0701 – Aligning capacity booking under the UNC and arrangements set out in relevant </a:t>
                      </a:r>
                      <a:r>
                        <a:rPr lang="en-US" sz="8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r>
                        <a:rPr lang="en-US" sz="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XRN5187 - </a:t>
                      </a:r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MOD0696 – Addressing inequalities between capacity booking under the UNC and arrangements set out in the relevant </a:t>
                      </a:r>
                      <a:r>
                        <a:rPr lang="en-US" sz="8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endParaRPr lang="en-GB" sz="800" b="0" i="0" kern="1200" err="1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451038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updated on 28</a:t>
            </a:r>
            <a:r>
              <a:rPr lang="en-GB" sz="700" baseline="30000"/>
              <a:t>th</a:t>
            </a:r>
            <a:r>
              <a:rPr lang="en-GB" sz="700"/>
              <a:t> May 2021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F9DF52-8BB2-4B64-9E98-CF9C3C4489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931" y="1406379"/>
            <a:ext cx="4224242" cy="156623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119CE53-2F17-4EAB-A0B7-D7B0B03A36C2}"/>
              </a:ext>
            </a:extLst>
          </p:cNvPr>
          <p:cNvGrpSpPr/>
          <p:nvPr/>
        </p:nvGrpSpPr>
        <p:grpSpPr>
          <a:xfrm>
            <a:off x="4622980" y="2971703"/>
            <a:ext cx="3823854" cy="338554"/>
            <a:chOff x="4089862" y="3363887"/>
            <a:chExt cx="3823854" cy="33855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7FDB2EB-D167-4501-A877-957FF9731C84}"/>
                </a:ext>
              </a:extLst>
            </p:cNvPr>
            <p:cNvGrpSpPr/>
            <p:nvPr/>
          </p:nvGrpSpPr>
          <p:grpSpPr>
            <a:xfrm>
              <a:off x="4089862" y="3363887"/>
              <a:ext cx="741910" cy="215444"/>
              <a:chOff x="4089862" y="3477140"/>
              <a:chExt cx="741910" cy="215444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8CB9825B-850A-45C7-8A51-AC6179B2278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2F90C37-F7AF-40AB-8781-B8CB5DA9D876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Complete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B9CC75C-4C9C-4C70-86D1-4AF19F3C43C0}"/>
                </a:ext>
              </a:extLst>
            </p:cNvPr>
            <p:cNvGrpSpPr/>
            <p:nvPr/>
          </p:nvGrpSpPr>
          <p:grpSpPr>
            <a:xfrm>
              <a:off x="4860866" y="3363887"/>
              <a:ext cx="741910" cy="215444"/>
              <a:chOff x="4089862" y="3477140"/>
              <a:chExt cx="741910" cy="215444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C4C974C9-9448-452D-8B76-15C5EEFFE20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3F31803-7D68-4D95-BD52-55008A6E2BE6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On Track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9640FAF-727A-42C7-AD0A-713E1F11998D}"/>
                </a:ext>
              </a:extLst>
            </p:cNvPr>
            <p:cNvGrpSpPr/>
            <p:nvPr/>
          </p:nvGrpSpPr>
          <p:grpSpPr>
            <a:xfrm>
              <a:off x="5602776" y="3363887"/>
              <a:ext cx="741910" cy="215444"/>
              <a:chOff x="4089862" y="3477140"/>
              <a:chExt cx="741910" cy="215444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DFEC1027-0031-4692-B87C-CBBF54C4B9AB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EF61EC1-09C8-40FC-A0C2-20ECD7C0DC84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At Risk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6F5593A-646D-49C5-971F-F5943767D3D9}"/>
                </a:ext>
              </a:extLst>
            </p:cNvPr>
            <p:cNvGrpSpPr/>
            <p:nvPr/>
          </p:nvGrpSpPr>
          <p:grpSpPr>
            <a:xfrm>
              <a:off x="6236620" y="3363887"/>
              <a:ext cx="741910" cy="215444"/>
              <a:chOff x="4089862" y="3477140"/>
              <a:chExt cx="741910" cy="215444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820088DA-70DB-4995-B4F1-39A380BA7A23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E36FF46-2847-4F44-A0DD-186010662643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Overdue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9F1E610-356E-4A4F-836F-2FECD47E84D1}"/>
                </a:ext>
              </a:extLst>
            </p:cNvPr>
            <p:cNvGrpSpPr/>
            <p:nvPr/>
          </p:nvGrpSpPr>
          <p:grpSpPr>
            <a:xfrm>
              <a:off x="6978530" y="3363887"/>
              <a:ext cx="935186" cy="338554"/>
              <a:chOff x="4089862" y="3477140"/>
              <a:chExt cx="741910" cy="338554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A6C885EE-1BF5-43C4-9130-DC70E48013E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197C09-0A98-43AD-B3D3-BDBC1D1DC964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Not Baselined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103fba77-31dd-4780-83f9-c54f26c3a260"/>
    <ds:schemaRef ds:uri="11f1cc19-a6a2-4477-822b-8358f9edc37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2A1AAD-E525-4948-8EFC-1E5D797A7442}">
  <ds:schemaRefs>
    <ds:schemaRef ds:uri="103fba77-31dd-4780-83f9-c54f26c3a260"/>
    <ds:schemaRef ds:uri="11f1cc19-a6a2-4477-822b-8358f9edc37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XRN5289 – November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revision>3</cp:revision>
  <dcterms:created xsi:type="dcterms:W3CDTF">2018-09-02T17:12:15Z</dcterms:created>
  <dcterms:modified xsi:type="dcterms:W3CDTF">2021-05-28T11:55:54Z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