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885" r:id="rId5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organ, Neil A" initials="MNA" lastIdx="1" clrIdx="0">
    <p:extLst>
      <p:ext uri="{19B8F6BF-5375-455C-9EA6-DF929625EA0E}">
        <p15:presenceInfo xmlns:p15="http://schemas.microsoft.com/office/powerpoint/2012/main" userId="S::neil.a.morgan@xoserve.com::6d8c68c2-074e-40cb-880a-f27a04c2b231" providerId="AD"/>
      </p:ext>
    </p:extLst>
  </p:cmAuthor>
  <p:cmAuthor id="2" name="Rigby, James" initials="RJ" lastIdx="5" clrIdx="1">
    <p:extLst>
      <p:ext uri="{19B8F6BF-5375-455C-9EA6-DF929625EA0E}">
        <p15:presenceInfo xmlns:p15="http://schemas.microsoft.com/office/powerpoint/2012/main" userId="S-1-5-21-4145888014-839675345-3125187760-6243" providerId="AD"/>
      </p:ext>
    </p:extLst>
  </p:cmAuthor>
  <p:cmAuthor id="3" name="Chris Silk" initials="CS" lastIdx="5" clrIdx="2">
    <p:extLst>
      <p:ext uri="{19B8F6BF-5375-455C-9EA6-DF929625EA0E}">
        <p15:presenceInfo xmlns:p15="http://schemas.microsoft.com/office/powerpoint/2012/main" userId="S-1-5-21-4145888014-839675345-3125187760-5160" providerId="AD"/>
      </p:ext>
    </p:extLst>
  </p:cmAuthor>
  <p:cmAuthor id="4" name="Tambe, Surfaraz" initials="TS" lastIdx="11" clrIdx="3">
    <p:extLst>
      <p:ext uri="{19B8F6BF-5375-455C-9EA6-DF929625EA0E}">
        <p15:presenceInfo xmlns:p15="http://schemas.microsoft.com/office/powerpoint/2012/main" userId="S::surfaraz.tambe@xoserve.com::21ae2c14-c22c-44a4-a0d0-23dd8613b14c" providerId="AD"/>
      </p:ext>
    </p:extLst>
  </p:cmAuthor>
  <p:cmAuthor id="5" name="Tracy OConnor" initials="TO" lastIdx="6" clrIdx="4">
    <p:extLst>
      <p:ext uri="{19B8F6BF-5375-455C-9EA6-DF929625EA0E}">
        <p15:presenceInfo xmlns:p15="http://schemas.microsoft.com/office/powerpoint/2012/main" userId="S::tracy.oconnor@xoserve.com::c165d205-f988-41c6-a790-ae0515e39fe0" providerId="AD"/>
      </p:ext>
    </p:extLst>
  </p:cmAuthor>
  <p:cmAuthor id="6" name="Tara Ross" initials="TR" lastIdx="1" clrIdx="5">
    <p:extLst>
      <p:ext uri="{19B8F6BF-5375-455C-9EA6-DF929625EA0E}">
        <p15:presenceInfo xmlns:p15="http://schemas.microsoft.com/office/powerpoint/2012/main" userId="S::tara.ross@xoserve.com::eebeb48c-0abb-434f-9a90-69fd5ba6018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BF00"/>
    <a:srgbClr val="FFFFFF"/>
    <a:srgbClr val="B1D6E8"/>
    <a:srgbClr val="CCFF99"/>
    <a:srgbClr val="9CCB3B"/>
    <a:srgbClr val="40D1F5"/>
    <a:srgbClr val="84B8DA"/>
    <a:srgbClr val="9C4877"/>
    <a:srgbClr val="2B80B1"/>
    <a:srgbClr val="F5835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A02002F-DE3C-4C71-947C-D3D793AB40D6}" v="3" dt="2021-06-24T12:27:04.023"/>
    <p1510:client id="{9C320141-A8EA-C845-5B6B-6AE9053B2DDC}" v="1" dt="2021-06-23T16:05:35.99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812" autoAdjust="0"/>
    <p:restoredTop sz="95380" autoAdjust="0"/>
  </p:normalViewPr>
  <p:slideViewPr>
    <p:cSldViewPr snapToGrid="0">
      <p:cViewPr varScale="1">
        <p:scale>
          <a:sx n="118" d="100"/>
          <a:sy n="118" d="100"/>
        </p:scale>
        <p:origin x="654" y="10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commentAuthors" Target="commentAuthors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ali Bahia" userId="S::bali.bahia@xoserve.com::254b9dd8-0725-4705-9124-9c4c07dbd514" providerId="AD" clId="Web-{B7576B75-564F-E70F-5F9B-A1046D819D84}"/>
    <pc:docChg chg="modSld">
      <pc:chgData name="Bali Bahia" userId="S::bali.bahia@xoserve.com::254b9dd8-0725-4705-9124-9c4c07dbd514" providerId="AD" clId="Web-{B7576B75-564F-E70F-5F9B-A1046D819D84}" dt="2021-05-27T14:27:45.761" v="225"/>
      <pc:docMkLst>
        <pc:docMk/>
      </pc:docMkLst>
      <pc:sldChg chg="modSp">
        <pc:chgData name="Bali Bahia" userId="S::bali.bahia@xoserve.com::254b9dd8-0725-4705-9124-9c4c07dbd514" providerId="AD" clId="Web-{B7576B75-564F-E70F-5F9B-A1046D819D84}" dt="2021-05-27T14:27:45.761" v="225"/>
        <pc:sldMkLst>
          <pc:docMk/>
          <pc:sldMk cId="416191731" sldId="885"/>
        </pc:sldMkLst>
        <pc:graphicFrameChg chg="mod modGraphic">
          <ac:chgData name="Bali Bahia" userId="S::bali.bahia@xoserve.com::254b9dd8-0725-4705-9124-9c4c07dbd514" providerId="AD" clId="Web-{B7576B75-564F-E70F-5F9B-A1046D819D84}" dt="2021-05-27T14:27:45.761" v="225"/>
          <ac:graphicFrameMkLst>
            <pc:docMk/>
            <pc:sldMk cId="416191731" sldId="885"/>
            <ac:graphicFrameMk id="4" creationId="{60E62DC6-3EBE-4901-B700-870330337CDA}"/>
          </ac:graphicFrameMkLst>
        </pc:graphicFrameChg>
      </pc:sldChg>
    </pc:docChg>
  </pc:docChgLst>
  <pc:docChgLst>
    <pc:chgData name="Tracy OConnor" userId="S::tracy.oconnor@xoserve.com::c165d205-f988-41c6-a790-ae0515e39fe0" providerId="AD" clId="Web-{6F72B0F5-D1AA-C9D1-1985-676A8C8CC55D}"/>
    <pc:docChg chg="modSld">
      <pc:chgData name="Tracy OConnor" userId="S::tracy.oconnor@xoserve.com::c165d205-f988-41c6-a790-ae0515e39fe0" providerId="AD" clId="Web-{6F72B0F5-D1AA-C9D1-1985-676A8C8CC55D}" dt="2021-05-28T11:42:40.210" v="15"/>
      <pc:docMkLst>
        <pc:docMk/>
      </pc:docMkLst>
      <pc:sldChg chg="modSp">
        <pc:chgData name="Tracy OConnor" userId="S::tracy.oconnor@xoserve.com::c165d205-f988-41c6-a790-ae0515e39fe0" providerId="AD" clId="Web-{6F72B0F5-D1AA-C9D1-1985-676A8C8CC55D}" dt="2021-05-28T11:42:40.210" v="15"/>
        <pc:sldMkLst>
          <pc:docMk/>
          <pc:sldMk cId="416191731" sldId="885"/>
        </pc:sldMkLst>
        <pc:graphicFrameChg chg="mod modGraphic">
          <ac:chgData name="Tracy OConnor" userId="S::tracy.oconnor@xoserve.com::c165d205-f988-41c6-a790-ae0515e39fe0" providerId="AD" clId="Web-{6F72B0F5-D1AA-C9D1-1985-676A8C8CC55D}" dt="2021-05-28T11:42:40.210" v="15"/>
          <ac:graphicFrameMkLst>
            <pc:docMk/>
            <pc:sldMk cId="416191731" sldId="885"/>
            <ac:graphicFrameMk id="4" creationId="{60E62DC6-3EBE-4901-B700-870330337CDA}"/>
          </ac:graphicFrameMkLst>
        </pc:graphicFrameChg>
      </pc:sldChg>
    </pc:docChg>
  </pc:docChgLst>
  <pc:docChgLst>
    <pc:chgData name="Kulvinderjit Singh" userId="eadb32f3-53cc-459d-aca4-3527f1c9f1da" providerId="ADAL" clId="{FB559354-5A3C-45F2-A064-CE5ACE2A9E06}"/>
    <pc:docChg chg="custSel modSld">
      <pc:chgData name="Kulvinderjit Singh" userId="eadb32f3-53cc-459d-aca4-3527f1c9f1da" providerId="ADAL" clId="{FB559354-5A3C-45F2-A064-CE5ACE2A9E06}" dt="2021-05-28T08:40:55.222" v="186" actId="6549"/>
      <pc:docMkLst>
        <pc:docMk/>
      </pc:docMkLst>
      <pc:sldChg chg="addSp delSp modSp">
        <pc:chgData name="Kulvinderjit Singh" userId="eadb32f3-53cc-459d-aca4-3527f1c9f1da" providerId="ADAL" clId="{FB559354-5A3C-45F2-A064-CE5ACE2A9E06}" dt="2021-05-28T08:40:55.222" v="186" actId="6549"/>
        <pc:sldMkLst>
          <pc:docMk/>
          <pc:sldMk cId="416191731" sldId="885"/>
        </pc:sldMkLst>
        <pc:spChg chg="mod">
          <ac:chgData name="Kulvinderjit Singh" userId="eadb32f3-53cc-459d-aca4-3527f1c9f1da" providerId="ADAL" clId="{FB559354-5A3C-45F2-A064-CE5ACE2A9E06}" dt="2021-05-28T08:29:42.611" v="174" actId="1076"/>
          <ac:spMkLst>
            <pc:docMk/>
            <pc:sldMk cId="416191731" sldId="885"/>
            <ac:spMk id="2" creationId="{3BBF64D1-DD4B-479C-8274-060EA4CFB223}"/>
          </ac:spMkLst>
        </pc:spChg>
        <pc:spChg chg="del">
          <ac:chgData name="Kulvinderjit Singh" userId="eadb32f3-53cc-459d-aca4-3527f1c9f1da" providerId="ADAL" clId="{FB559354-5A3C-45F2-A064-CE5ACE2A9E06}" dt="2021-05-26T14:09:57.030" v="1" actId="478"/>
          <ac:spMkLst>
            <pc:docMk/>
            <pc:sldMk cId="416191731" sldId="885"/>
            <ac:spMk id="8" creationId="{7461EC43-23B2-45C5-B21F-7DEF08C61036}"/>
          </ac:spMkLst>
        </pc:spChg>
        <pc:grpChg chg="add mod">
          <ac:chgData name="Kulvinderjit Singh" userId="eadb32f3-53cc-459d-aca4-3527f1c9f1da" providerId="ADAL" clId="{FB559354-5A3C-45F2-A064-CE5ACE2A9E06}" dt="2021-05-26T14:10:26.229" v="9" actId="1076"/>
          <ac:grpSpMkLst>
            <pc:docMk/>
            <pc:sldMk cId="416191731" sldId="885"/>
            <ac:grpSpMk id="7" creationId="{FBE72E1B-B13A-476D-AFF9-5A5D331FA784}"/>
          </ac:grpSpMkLst>
        </pc:grpChg>
        <pc:graphicFrameChg chg="mod modGraphic">
          <ac:chgData name="Kulvinderjit Singh" userId="eadb32f3-53cc-459d-aca4-3527f1c9f1da" providerId="ADAL" clId="{FB559354-5A3C-45F2-A064-CE5ACE2A9E06}" dt="2021-05-28T08:40:55.222" v="186" actId="6549"/>
          <ac:graphicFrameMkLst>
            <pc:docMk/>
            <pc:sldMk cId="416191731" sldId="885"/>
            <ac:graphicFrameMk id="4" creationId="{60E62DC6-3EBE-4901-B700-870330337CDA}"/>
          </ac:graphicFrameMkLst>
        </pc:graphicFrameChg>
      </pc:sldChg>
    </pc:docChg>
  </pc:docChgLst>
  <pc:docChgLst>
    <pc:chgData name="Tracy OConnor" userId="S::tracy.oconnor@xoserve.com::c165d205-f988-41c6-a790-ae0515e39fe0" providerId="AD" clId="Web-{4202A6EB-483D-8182-F65D-DE9B28D82B7F}"/>
    <pc:docChg chg="modSld">
      <pc:chgData name="Tracy OConnor" userId="S::tracy.oconnor@xoserve.com::c165d205-f988-41c6-a790-ae0515e39fe0" providerId="AD" clId="Web-{4202A6EB-483D-8182-F65D-DE9B28D82B7F}" dt="2021-05-28T11:46:22.090" v="21"/>
      <pc:docMkLst>
        <pc:docMk/>
      </pc:docMkLst>
      <pc:sldChg chg="modSp">
        <pc:chgData name="Tracy OConnor" userId="S::tracy.oconnor@xoserve.com::c165d205-f988-41c6-a790-ae0515e39fe0" providerId="AD" clId="Web-{4202A6EB-483D-8182-F65D-DE9B28D82B7F}" dt="2021-05-28T11:46:22.090" v="21"/>
        <pc:sldMkLst>
          <pc:docMk/>
          <pc:sldMk cId="416191731" sldId="885"/>
        </pc:sldMkLst>
        <pc:graphicFrameChg chg="mod modGraphic">
          <ac:chgData name="Tracy OConnor" userId="S::tracy.oconnor@xoserve.com::c165d205-f988-41c6-a790-ae0515e39fe0" providerId="AD" clId="Web-{4202A6EB-483D-8182-F65D-DE9B28D82B7F}" dt="2021-05-28T11:46:22.090" v="21"/>
          <ac:graphicFrameMkLst>
            <pc:docMk/>
            <pc:sldMk cId="416191731" sldId="885"/>
            <ac:graphicFrameMk id="4" creationId="{60E62DC6-3EBE-4901-B700-870330337CDA}"/>
          </ac:graphicFrameMkLst>
        </pc:graphicFrameChg>
      </pc:sldChg>
    </pc:docChg>
  </pc:docChgLst>
  <pc:docChgLst>
    <pc:chgData name="Kulvinderjit Singh" userId="S::kulvinderjit.singh@xoserve.com::eadb32f3-53cc-459d-aca4-3527f1c9f1da" providerId="AD" clId="Web-{9C320141-A8EA-C845-5B6B-6AE9053B2DDC}"/>
    <pc:docChg chg="modSld">
      <pc:chgData name="Kulvinderjit Singh" userId="S::kulvinderjit.singh@xoserve.com::eadb32f3-53cc-459d-aca4-3527f1c9f1da" providerId="AD" clId="Web-{9C320141-A8EA-C845-5B6B-6AE9053B2DDC}" dt="2021-06-23T16:05:35.993" v="0" actId="1076"/>
      <pc:docMkLst>
        <pc:docMk/>
      </pc:docMkLst>
      <pc:sldChg chg="modSp">
        <pc:chgData name="Kulvinderjit Singh" userId="S::kulvinderjit.singh@xoserve.com::eadb32f3-53cc-459d-aca4-3527f1c9f1da" providerId="AD" clId="Web-{9C320141-A8EA-C845-5B6B-6AE9053B2DDC}" dt="2021-06-23T16:05:35.993" v="0" actId="1076"/>
        <pc:sldMkLst>
          <pc:docMk/>
          <pc:sldMk cId="416191731" sldId="885"/>
        </pc:sldMkLst>
        <pc:grpChg chg="mod">
          <ac:chgData name="Kulvinderjit Singh" userId="S::kulvinderjit.singh@xoserve.com::eadb32f3-53cc-459d-aca4-3527f1c9f1da" providerId="AD" clId="Web-{9C320141-A8EA-C845-5B6B-6AE9053B2DDC}" dt="2021-06-23T16:05:35.993" v="0" actId="1076"/>
          <ac:grpSpMkLst>
            <pc:docMk/>
            <pc:sldMk cId="416191731" sldId="885"/>
            <ac:grpSpMk id="7" creationId="{FBE72E1B-B13A-476D-AFF9-5A5D331FA784}"/>
          </ac:grpSpMkLst>
        </pc:grpChg>
      </pc:sldChg>
    </pc:docChg>
  </pc:docChgLst>
  <pc:docChgLst>
    <pc:chgData name="Tracy OConnor" userId="S::tracy.oconnor@xoserve.com::c165d205-f988-41c6-a790-ae0515e39fe0" providerId="AD" clId="Web-{2A73E536-1E5A-9D87-0FEB-5B9EF97D98CC}"/>
    <pc:docChg chg="modSld">
      <pc:chgData name="Tracy OConnor" userId="S::tracy.oconnor@xoserve.com::c165d205-f988-41c6-a790-ae0515e39fe0" providerId="AD" clId="Web-{2A73E536-1E5A-9D87-0FEB-5B9EF97D98CC}" dt="2021-05-28T10:41:52.393" v="213"/>
      <pc:docMkLst>
        <pc:docMk/>
      </pc:docMkLst>
      <pc:sldChg chg="modSp">
        <pc:chgData name="Tracy OConnor" userId="S::tracy.oconnor@xoserve.com::c165d205-f988-41c6-a790-ae0515e39fe0" providerId="AD" clId="Web-{2A73E536-1E5A-9D87-0FEB-5B9EF97D98CC}" dt="2021-05-28T10:41:52.393" v="213"/>
        <pc:sldMkLst>
          <pc:docMk/>
          <pc:sldMk cId="416191731" sldId="885"/>
        </pc:sldMkLst>
        <pc:graphicFrameChg chg="mod modGraphic">
          <ac:chgData name="Tracy OConnor" userId="S::tracy.oconnor@xoserve.com::c165d205-f988-41c6-a790-ae0515e39fe0" providerId="AD" clId="Web-{2A73E536-1E5A-9D87-0FEB-5B9EF97D98CC}" dt="2021-05-28T10:41:52.393" v="213"/>
          <ac:graphicFrameMkLst>
            <pc:docMk/>
            <pc:sldMk cId="416191731" sldId="885"/>
            <ac:graphicFrameMk id="4" creationId="{60E62DC6-3EBE-4901-B700-870330337CDA}"/>
          </ac:graphicFrameMkLst>
        </pc:graphicFrameChg>
      </pc:sldChg>
    </pc:docChg>
  </pc:docChgLst>
  <pc:docChgLst>
    <pc:chgData name="Bali Bahia" userId="S::bali.bahia@xoserve.com::254b9dd8-0725-4705-9124-9c4c07dbd514" providerId="AD" clId="Web-{F78F1C23-DC3B-9346-2B84-CA813A9C40F6}"/>
    <pc:docChg chg="modSld">
      <pc:chgData name="Bali Bahia" userId="S::bali.bahia@xoserve.com::254b9dd8-0725-4705-9124-9c4c07dbd514" providerId="AD" clId="Web-{F78F1C23-DC3B-9346-2B84-CA813A9C40F6}" dt="2021-05-28T10:55:32.261" v="5" actId="1076"/>
      <pc:docMkLst>
        <pc:docMk/>
      </pc:docMkLst>
      <pc:sldChg chg="addSp delSp modSp">
        <pc:chgData name="Bali Bahia" userId="S::bali.bahia@xoserve.com::254b9dd8-0725-4705-9124-9c4c07dbd514" providerId="AD" clId="Web-{F78F1C23-DC3B-9346-2B84-CA813A9C40F6}" dt="2021-05-28T10:55:32.261" v="5" actId="1076"/>
        <pc:sldMkLst>
          <pc:docMk/>
          <pc:sldMk cId="416191731" sldId="885"/>
        </pc:sldMkLst>
        <pc:picChg chg="add mod">
          <ac:chgData name="Bali Bahia" userId="S::bali.bahia@xoserve.com::254b9dd8-0725-4705-9124-9c4c07dbd514" providerId="AD" clId="Web-{F78F1C23-DC3B-9346-2B84-CA813A9C40F6}" dt="2021-05-28T10:55:32.261" v="5" actId="1076"/>
          <ac:picMkLst>
            <pc:docMk/>
            <pc:sldMk cId="416191731" sldId="885"/>
            <ac:picMk id="3" creationId="{C76CDCC4-8CF7-4C27-B927-C718895D82C8}"/>
          </ac:picMkLst>
        </pc:picChg>
        <pc:picChg chg="del">
          <ac:chgData name="Bali Bahia" userId="S::bali.bahia@xoserve.com::254b9dd8-0725-4705-9124-9c4c07dbd514" providerId="AD" clId="Web-{F78F1C23-DC3B-9346-2B84-CA813A9C40F6}" dt="2021-05-28T10:55:12.133" v="1"/>
          <ac:picMkLst>
            <pc:docMk/>
            <pc:sldMk cId="416191731" sldId="885"/>
            <ac:picMk id="6" creationId="{602C08AC-B5BE-4BAD-BB01-6974F8DE663B}"/>
          </ac:picMkLst>
        </pc:picChg>
      </pc:sldChg>
    </pc:docChg>
  </pc:docChgLst>
  <pc:docChgLst>
    <pc:chgData name="Bali Bahia" userId="S::bali.bahia@xoserve.com::254b9dd8-0725-4705-9124-9c4c07dbd514" providerId="AD" clId="Web-{26FCEC21-C8AB-3E63-84F2-AEC09CAD48AD}"/>
    <pc:docChg chg="modSld">
      <pc:chgData name="Bali Bahia" userId="S::bali.bahia@xoserve.com::254b9dd8-0725-4705-9124-9c4c07dbd514" providerId="AD" clId="Web-{26FCEC21-C8AB-3E63-84F2-AEC09CAD48AD}" dt="2021-05-28T10:54:25.349" v="3" actId="14100"/>
      <pc:docMkLst>
        <pc:docMk/>
      </pc:docMkLst>
      <pc:sldChg chg="addSp delSp modSp">
        <pc:chgData name="Bali Bahia" userId="S::bali.bahia@xoserve.com::254b9dd8-0725-4705-9124-9c4c07dbd514" providerId="AD" clId="Web-{26FCEC21-C8AB-3E63-84F2-AEC09CAD48AD}" dt="2021-05-28T10:54:25.349" v="3" actId="14100"/>
        <pc:sldMkLst>
          <pc:docMk/>
          <pc:sldMk cId="416191731" sldId="885"/>
        </pc:sldMkLst>
        <pc:picChg chg="del">
          <ac:chgData name="Bali Bahia" userId="S::bali.bahia@xoserve.com::254b9dd8-0725-4705-9124-9c4c07dbd514" providerId="AD" clId="Web-{26FCEC21-C8AB-3E63-84F2-AEC09CAD48AD}" dt="2021-05-28T10:54:15.723" v="1"/>
          <ac:picMkLst>
            <pc:docMk/>
            <pc:sldMk cId="416191731" sldId="885"/>
            <ac:picMk id="3" creationId="{22A095C2-996D-4C91-B1BE-90D73559BF45}"/>
          </ac:picMkLst>
        </pc:picChg>
        <pc:picChg chg="add mod">
          <ac:chgData name="Bali Bahia" userId="S::bali.bahia@xoserve.com::254b9dd8-0725-4705-9124-9c4c07dbd514" providerId="AD" clId="Web-{26FCEC21-C8AB-3E63-84F2-AEC09CAD48AD}" dt="2021-05-28T10:54:25.349" v="3" actId="14100"/>
          <ac:picMkLst>
            <pc:docMk/>
            <pc:sldMk cId="416191731" sldId="885"/>
            <ac:picMk id="6" creationId="{602C08AC-B5BE-4BAD-BB01-6974F8DE663B}"/>
          </ac:picMkLst>
        </pc:picChg>
      </pc:sldChg>
    </pc:docChg>
  </pc:docChgLst>
  <pc:docChgLst>
    <pc:chgData name="Tracy OConnor" userId="S::tracy.oconnor@xoserve.com::c165d205-f988-41c6-a790-ae0515e39fe0" providerId="AD" clId="Web-{1F04C7A2-56DF-4840-4339-E2B810E6D343}"/>
    <pc:docChg chg="modSld">
      <pc:chgData name="Tracy OConnor" userId="S::tracy.oconnor@xoserve.com::c165d205-f988-41c6-a790-ae0515e39fe0" providerId="AD" clId="Web-{1F04C7A2-56DF-4840-4339-E2B810E6D343}" dt="2021-05-28T11:18:08.180" v="43" actId="20577"/>
      <pc:docMkLst>
        <pc:docMk/>
      </pc:docMkLst>
      <pc:sldChg chg="modSp">
        <pc:chgData name="Tracy OConnor" userId="S::tracy.oconnor@xoserve.com::c165d205-f988-41c6-a790-ae0515e39fe0" providerId="AD" clId="Web-{1F04C7A2-56DF-4840-4339-E2B810E6D343}" dt="2021-05-28T11:18:08.180" v="43" actId="20577"/>
        <pc:sldMkLst>
          <pc:docMk/>
          <pc:sldMk cId="416191731" sldId="885"/>
        </pc:sldMkLst>
        <pc:spChg chg="mod">
          <ac:chgData name="Tracy OConnor" userId="S::tracy.oconnor@xoserve.com::c165d205-f988-41c6-a790-ae0515e39fe0" providerId="AD" clId="Web-{1F04C7A2-56DF-4840-4339-E2B810E6D343}" dt="2021-05-28T11:18:08.180" v="43" actId="20577"/>
          <ac:spMkLst>
            <pc:docMk/>
            <pc:sldMk cId="416191731" sldId="885"/>
            <ac:spMk id="5" creationId="{A353AEC7-A186-4F55-88FB-6EEF87F130B6}"/>
          </ac:spMkLst>
        </pc:spChg>
        <pc:graphicFrameChg chg="mod modGraphic">
          <ac:chgData name="Tracy OConnor" userId="S::tracy.oconnor@xoserve.com::c165d205-f988-41c6-a790-ae0515e39fe0" providerId="AD" clId="Web-{1F04C7A2-56DF-4840-4339-E2B810E6D343}" dt="2021-05-28T11:17:15.944" v="31"/>
          <ac:graphicFrameMkLst>
            <pc:docMk/>
            <pc:sldMk cId="416191731" sldId="885"/>
            <ac:graphicFrameMk id="4" creationId="{60E62DC6-3EBE-4901-B700-870330337CDA}"/>
          </ac:graphicFrameMkLst>
        </pc:graphicFrameChg>
        <pc:picChg chg="mod">
          <ac:chgData name="Tracy OConnor" userId="S::tracy.oconnor@xoserve.com::c165d205-f988-41c6-a790-ae0515e39fe0" providerId="AD" clId="Web-{1F04C7A2-56DF-4840-4339-E2B810E6D343}" dt="2021-05-28T11:14:08.893" v="1" actId="1076"/>
          <ac:picMkLst>
            <pc:docMk/>
            <pc:sldMk cId="416191731" sldId="885"/>
            <ac:picMk id="8" creationId="{68D4C70A-C30C-466C-A2D1-7B66B75F29F9}"/>
          </ac:picMkLst>
        </pc:picChg>
      </pc:sldChg>
    </pc:docChg>
  </pc:docChgLst>
  <pc:docChgLst>
    <pc:chgData name="Bali Bahia" userId="S::bali.bahia@xoserve.com::254b9dd8-0725-4705-9124-9c4c07dbd514" providerId="AD" clId="Web-{2CAA20CC-3BE7-996F-EEE9-A30505E3C27F}"/>
    <pc:docChg chg="modSld">
      <pc:chgData name="Bali Bahia" userId="S::bali.bahia@xoserve.com::254b9dd8-0725-4705-9124-9c4c07dbd514" providerId="AD" clId="Web-{2CAA20CC-3BE7-996F-EEE9-A30505E3C27F}" dt="2021-05-28T10:58:12.275" v="12" actId="1076"/>
      <pc:docMkLst>
        <pc:docMk/>
      </pc:docMkLst>
      <pc:sldChg chg="addSp delSp modSp">
        <pc:chgData name="Bali Bahia" userId="S::bali.bahia@xoserve.com::254b9dd8-0725-4705-9124-9c4c07dbd514" providerId="AD" clId="Web-{2CAA20CC-3BE7-996F-EEE9-A30505E3C27F}" dt="2021-05-28T10:58:12.275" v="12" actId="1076"/>
        <pc:sldMkLst>
          <pc:docMk/>
          <pc:sldMk cId="416191731" sldId="885"/>
        </pc:sldMkLst>
        <pc:picChg chg="del">
          <ac:chgData name="Bali Bahia" userId="S::bali.bahia@xoserve.com::254b9dd8-0725-4705-9124-9c4c07dbd514" providerId="AD" clId="Web-{2CAA20CC-3BE7-996F-EEE9-A30505E3C27F}" dt="2021-05-28T10:57:26.695" v="1"/>
          <ac:picMkLst>
            <pc:docMk/>
            <pc:sldMk cId="416191731" sldId="885"/>
            <ac:picMk id="3" creationId="{C76CDCC4-8CF7-4C27-B927-C718895D82C8}"/>
          </ac:picMkLst>
        </pc:picChg>
        <pc:picChg chg="add del mod">
          <ac:chgData name="Bali Bahia" userId="S::bali.bahia@xoserve.com::254b9dd8-0725-4705-9124-9c4c07dbd514" providerId="AD" clId="Web-{2CAA20CC-3BE7-996F-EEE9-A30505E3C27F}" dt="2021-05-28T10:57:39.914" v="5"/>
          <ac:picMkLst>
            <pc:docMk/>
            <pc:sldMk cId="416191731" sldId="885"/>
            <ac:picMk id="6" creationId="{EB5F5A52-65EC-4D21-93C9-8A86DCBA3496}"/>
          </ac:picMkLst>
        </pc:picChg>
        <pc:picChg chg="add mod">
          <ac:chgData name="Bali Bahia" userId="S::bali.bahia@xoserve.com::254b9dd8-0725-4705-9124-9c4c07dbd514" providerId="AD" clId="Web-{2CAA20CC-3BE7-996F-EEE9-A30505E3C27F}" dt="2021-05-28T10:58:12.275" v="12" actId="1076"/>
          <ac:picMkLst>
            <pc:docMk/>
            <pc:sldMk cId="416191731" sldId="885"/>
            <ac:picMk id="8" creationId="{68D4C70A-C30C-466C-A2D1-7B66B75F29F9}"/>
          </ac:picMkLst>
        </pc:picChg>
      </pc:sldChg>
    </pc:docChg>
  </pc:docChgLst>
  <pc:docChgLst>
    <pc:chgData name="Bali Bahia" userId="254b9dd8-0725-4705-9124-9c4c07dbd514" providerId="ADAL" clId="{9C954C59-002B-464C-89D5-CD49D03B3B5C}"/>
    <pc:docChg chg="custSel modSld">
      <pc:chgData name="Bali Bahia" userId="254b9dd8-0725-4705-9124-9c4c07dbd514" providerId="ADAL" clId="{9C954C59-002B-464C-89D5-CD49D03B3B5C}" dt="2021-05-27T10:06:59.481" v="863" actId="6549"/>
      <pc:docMkLst>
        <pc:docMk/>
      </pc:docMkLst>
      <pc:sldChg chg="addSp delSp modSp">
        <pc:chgData name="Bali Bahia" userId="254b9dd8-0725-4705-9124-9c4c07dbd514" providerId="ADAL" clId="{9C954C59-002B-464C-89D5-CD49D03B3B5C}" dt="2021-05-27T10:06:59.481" v="863" actId="6549"/>
        <pc:sldMkLst>
          <pc:docMk/>
          <pc:sldMk cId="416191731" sldId="885"/>
        </pc:sldMkLst>
        <pc:spChg chg="add mod">
          <ac:chgData name="Bali Bahia" userId="254b9dd8-0725-4705-9124-9c4c07dbd514" providerId="ADAL" clId="{9C954C59-002B-464C-89D5-CD49D03B3B5C}" dt="2021-05-25T14:51:45.881" v="355" actId="404"/>
          <ac:spMkLst>
            <pc:docMk/>
            <pc:sldMk cId="416191731" sldId="885"/>
            <ac:spMk id="8" creationId="{7461EC43-23B2-45C5-B21F-7DEF08C61036}"/>
          </ac:spMkLst>
        </pc:spChg>
        <pc:graphicFrameChg chg="mod modGraphic">
          <ac:chgData name="Bali Bahia" userId="254b9dd8-0725-4705-9124-9c4c07dbd514" providerId="ADAL" clId="{9C954C59-002B-464C-89D5-CD49D03B3B5C}" dt="2021-05-27T10:06:59.481" v="863" actId="6549"/>
          <ac:graphicFrameMkLst>
            <pc:docMk/>
            <pc:sldMk cId="416191731" sldId="885"/>
            <ac:graphicFrameMk id="4" creationId="{60E62DC6-3EBE-4901-B700-870330337CDA}"/>
          </ac:graphicFrameMkLst>
        </pc:graphicFrameChg>
        <pc:picChg chg="add mod">
          <ac:chgData name="Bali Bahia" userId="254b9dd8-0725-4705-9124-9c4c07dbd514" providerId="ADAL" clId="{9C954C59-002B-464C-89D5-CD49D03B3B5C}" dt="2021-05-25T14:50:23.206" v="259" actId="14100"/>
          <ac:picMkLst>
            <pc:docMk/>
            <pc:sldMk cId="416191731" sldId="885"/>
            <ac:picMk id="3" creationId="{22A095C2-996D-4C91-B1BE-90D73559BF45}"/>
          </ac:picMkLst>
        </pc:picChg>
        <pc:picChg chg="add del mod">
          <ac:chgData name="Bali Bahia" userId="254b9dd8-0725-4705-9124-9c4c07dbd514" providerId="ADAL" clId="{9C954C59-002B-464C-89D5-CD49D03B3B5C}" dt="2021-05-25T14:45:24.878" v="248" actId="478"/>
          <ac:picMkLst>
            <pc:docMk/>
            <pc:sldMk cId="416191731" sldId="885"/>
            <ac:picMk id="6" creationId="{95F8DC26-7302-4095-B484-9E0D0CD15641}"/>
          </ac:picMkLst>
        </pc:picChg>
        <pc:picChg chg="add del mod">
          <ac:chgData name="Bali Bahia" userId="254b9dd8-0725-4705-9124-9c4c07dbd514" providerId="ADAL" clId="{9C954C59-002B-464C-89D5-CD49D03B3B5C}" dt="2021-05-25T14:49:58.242" v="253" actId="478"/>
          <ac:picMkLst>
            <pc:docMk/>
            <pc:sldMk cId="416191731" sldId="885"/>
            <ac:picMk id="7" creationId="{46466662-BCB2-48E2-9C25-61DDDD53A8DD}"/>
          </ac:picMkLst>
        </pc:picChg>
      </pc:sldChg>
    </pc:docChg>
  </pc:docChgLst>
  <pc:docChgLst>
    <pc:chgData name="Tracy OConnor" userId="S::tracy.oconnor@xoserve.com::c165d205-f988-41c6-a790-ae0515e39fe0" providerId="AD" clId="Web-{4D1A7B5D-A1CD-98FF-99DC-E2AE88F4EA92}"/>
    <pc:docChg chg="modSld">
      <pc:chgData name="Tracy OConnor" userId="S::tracy.oconnor@xoserve.com::c165d205-f988-41c6-a790-ae0515e39fe0" providerId="AD" clId="Web-{4D1A7B5D-A1CD-98FF-99DC-E2AE88F4EA92}" dt="2021-05-28T10:50:20.594" v="59"/>
      <pc:docMkLst>
        <pc:docMk/>
      </pc:docMkLst>
      <pc:sldChg chg="modSp">
        <pc:chgData name="Tracy OConnor" userId="S::tracy.oconnor@xoserve.com::c165d205-f988-41c6-a790-ae0515e39fe0" providerId="AD" clId="Web-{4D1A7B5D-A1CD-98FF-99DC-E2AE88F4EA92}" dt="2021-05-28T10:50:20.594" v="59"/>
        <pc:sldMkLst>
          <pc:docMk/>
          <pc:sldMk cId="416191731" sldId="885"/>
        </pc:sldMkLst>
        <pc:graphicFrameChg chg="mod modGraphic">
          <ac:chgData name="Tracy OConnor" userId="S::tracy.oconnor@xoserve.com::c165d205-f988-41c6-a790-ae0515e39fe0" providerId="AD" clId="Web-{4D1A7B5D-A1CD-98FF-99DC-E2AE88F4EA92}" dt="2021-05-28T10:50:20.594" v="59"/>
          <ac:graphicFrameMkLst>
            <pc:docMk/>
            <pc:sldMk cId="416191731" sldId="885"/>
            <ac:graphicFrameMk id="4" creationId="{60E62DC6-3EBE-4901-B700-870330337CDA}"/>
          </ac:graphicFrameMkLst>
        </pc:graphicFrameChg>
      </pc:sldChg>
    </pc:docChg>
  </pc:docChgLst>
  <pc:docChgLst>
    <pc:chgData name="Bali Bahia" userId="S::bali.bahia@xoserve.com::254b9dd8-0725-4705-9124-9c4c07dbd514" providerId="AD" clId="Web-{4856069B-7EB7-5DEE-A945-D73285E5A277}"/>
    <pc:docChg chg="modSld">
      <pc:chgData name="Bali Bahia" userId="S::bali.bahia@xoserve.com::254b9dd8-0725-4705-9124-9c4c07dbd514" providerId="AD" clId="Web-{4856069B-7EB7-5DEE-A945-D73285E5A277}" dt="2021-05-28T11:35:12.951" v="7" actId="1076"/>
      <pc:docMkLst>
        <pc:docMk/>
      </pc:docMkLst>
      <pc:sldChg chg="addSp delSp modSp">
        <pc:chgData name="Bali Bahia" userId="S::bali.bahia@xoserve.com::254b9dd8-0725-4705-9124-9c4c07dbd514" providerId="AD" clId="Web-{4856069B-7EB7-5DEE-A945-D73285E5A277}" dt="2021-05-28T11:35:12.951" v="7" actId="1076"/>
        <pc:sldMkLst>
          <pc:docMk/>
          <pc:sldMk cId="416191731" sldId="885"/>
        </pc:sldMkLst>
        <pc:picChg chg="add mod">
          <ac:chgData name="Bali Bahia" userId="S::bali.bahia@xoserve.com::254b9dd8-0725-4705-9124-9c4c07dbd514" providerId="AD" clId="Web-{4856069B-7EB7-5DEE-A945-D73285E5A277}" dt="2021-05-28T11:35:12.951" v="7" actId="1076"/>
          <ac:picMkLst>
            <pc:docMk/>
            <pc:sldMk cId="416191731" sldId="885"/>
            <ac:picMk id="3" creationId="{4218A126-D526-41D1-9B4D-8816EA305650}"/>
          </ac:picMkLst>
        </pc:picChg>
        <pc:picChg chg="del">
          <ac:chgData name="Bali Bahia" userId="S::bali.bahia@xoserve.com::254b9dd8-0725-4705-9124-9c4c07dbd514" providerId="AD" clId="Web-{4856069B-7EB7-5DEE-A945-D73285E5A277}" dt="2021-05-28T11:34:57.420" v="1"/>
          <ac:picMkLst>
            <pc:docMk/>
            <pc:sldMk cId="416191731" sldId="885"/>
            <ac:picMk id="6" creationId="{75E52879-23F2-451E-A796-F43A552E7436}"/>
          </ac:picMkLst>
        </pc:picChg>
      </pc:sldChg>
    </pc:docChg>
  </pc:docChgLst>
  <pc:docChgLst>
    <pc:chgData name="Kulvinderjit Singh" userId="eadb32f3-53cc-459d-aca4-3527f1c9f1da" providerId="ADAL" clId="{2A02002F-DE3C-4C71-947C-D3D793AB40D6}"/>
    <pc:docChg chg="custSel modSld">
      <pc:chgData name="Kulvinderjit Singh" userId="eadb32f3-53cc-459d-aca4-3527f1c9f1da" providerId="ADAL" clId="{2A02002F-DE3C-4C71-947C-D3D793AB40D6}" dt="2021-06-24T13:37:23.181" v="889" actId="6549"/>
      <pc:docMkLst>
        <pc:docMk/>
      </pc:docMkLst>
      <pc:sldChg chg="modSp">
        <pc:chgData name="Kulvinderjit Singh" userId="eadb32f3-53cc-459d-aca4-3527f1c9f1da" providerId="ADAL" clId="{2A02002F-DE3C-4C71-947C-D3D793AB40D6}" dt="2021-06-24T13:37:23.181" v="889" actId="6549"/>
        <pc:sldMkLst>
          <pc:docMk/>
          <pc:sldMk cId="416191731" sldId="885"/>
        </pc:sldMkLst>
        <pc:grpChg chg="mod">
          <ac:chgData name="Kulvinderjit Singh" userId="eadb32f3-53cc-459d-aca4-3527f1c9f1da" providerId="ADAL" clId="{2A02002F-DE3C-4C71-947C-D3D793AB40D6}" dt="2021-06-22T09:27:18.758" v="633" actId="1076"/>
          <ac:grpSpMkLst>
            <pc:docMk/>
            <pc:sldMk cId="416191731" sldId="885"/>
            <ac:grpSpMk id="7" creationId="{FBE72E1B-B13A-476D-AFF9-5A5D331FA784}"/>
          </ac:grpSpMkLst>
        </pc:grpChg>
        <pc:graphicFrameChg chg="mod modGraphic">
          <ac:chgData name="Kulvinderjit Singh" userId="eadb32f3-53cc-459d-aca4-3527f1c9f1da" providerId="ADAL" clId="{2A02002F-DE3C-4C71-947C-D3D793AB40D6}" dt="2021-06-24T13:37:23.181" v="889" actId="6549"/>
          <ac:graphicFrameMkLst>
            <pc:docMk/>
            <pc:sldMk cId="416191731" sldId="885"/>
            <ac:graphicFrameMk id="4" creationId="{60E62DC6-3EBE-4901-B700-870330337CDA}"/>
          </ac:graphicFrameMkLst>
        </pc:graphicFrameChg>
        <pc:picChg chg="mod">
          <ac:chgData name="Kulvinderjit Singh" userId="eadb32f3-53cc-459d-aca4-3527f1c9f1da" providerId="ADAL" clId="{2A02002F-DE3C-4C71-947C-D3D793AB40D6}" dt="2021-06-21T18:04:30.318" v="1" actId="14100"/>
          <ac:picMkLst>
            <pc:docMk/>
            <pc:sldMk cId="416191731" sldId="885"/>
            <ac:picMk id="6" creationId="{C5F4E08B-16C3-441F-99B0-2AAEFF5F1B67}"/>
          </ac:picMkLst>
        </pc:picChg>
      </pc:sldChg>
    </pc:docChg>
  </pc:docChgLst>
  <pc:docChgLst>
    <pc:chgData name="Bali Bahia" userId="S::bali.bahia@xoserve.com::254b9dd8-0725-4705-9124-9c4c07dbd514" providerId="AD" clId="Web-{1C318439-D9AD-220F-4A06-1895EF439E65}"/>
    <pc:docChg chg="modSld">
      <pc:chgData name="Bali Bahia" userId="S::bali.bahia@xoserve.com::254b9dd8-0725-4705-9124-9c4c07dbd514" providerId="AD" clId="Web-{1C318439-D9AD-220F-4A06-1895EF439E65}" dt="2021-05-28T11:31:20.433" v="9" actId="1076"/>
      <pc:docMkLst>
        <pc:docMk/>
      </pc:docMkLst>
      <pc:sldChg chg="addSp delSp modSp">
        <pc:chgData name="Bali Bahia" userId="S::bali.bahia@xoserve.com::254b9dd8-0725-4705-9124-9c4c07dbd514" providerId="AD" clId="Web-{1C318439-D9AD-220F-4A06-1895EF439E65}" dt="2021-05-28T11:31:20.433" v="9" actId="1076"/>
        <pc:sldMkLst>
          <pc:docMk/>
          <pc:sldMk cId="416191731" sldId="885"/>
        </pc:sldMkLst>
        <pc:picChg chg="add del mod">
          <ac:chgData name="Bali Bahia" userId="S::bali.bahia@xoserve.com::254b9dd8-0725-4705-9124-9c4c07dbd514" providerId="AD" clId="Web-{1C318439-D9AD-220F-4A06-1895EF439E65}" dt="2021-05-28T11:30:57.807" v="5"/>
          <ac:picMkLst>
            <pc:docMk/>
            <pc:sldMk cId="416191731" sldId="885"/>
            <ac:picMk id="3" creationId="{F6795226-537C-41A3-B12D-7EE78C943587}"/>
          </ac:picMkLst>
        </pc:picChg>
        <pc:picChg chg="add mod">
          <ac:chgData name="Bali Bahia" userId="S::bali.bahia@xoserve.com::254b9dd8-0725-4705-9124-9c4c07dbd514" providerId="AD" clId="Web-{1C318439-D9AD-220F-4A06-1895EF439E65}" dt="2021-05-28T11:31:20.433" v="9" actId="1076"/>
          <ac:picMkLst>
            <pc:docMk/>
            <pc:sldMk cId="416191731" sldId="885"/>
            <ac:picMk id="6" creationId="{75E52879-23F2-451E-A796-F43A552E7436}"/>
          </ac:picMkLst>
        </pc:picChg>
        <pc:picChg chg="del">
          <ac:chgData name="Bali Bahia" userId="S::bali.bahia@xoserve.com::254b9dd8-0725-4705-9124-9c4c07dbd514" providerId="AD" clId="Web-{1C318439-D9AD-220F-4A06-1895EF439E65}" dt="2021-05-28T11:30:46.026" v="1"/>
          <ac:picMkLst>
            <pc:docMk/>
            <pc:sldMk cId="416191731" sldId="885"/>
            <ac:picMk id="8" creationId="{68D4C70A-C30C-466C-A2D1-7B66B75F29F9}"/>
          </ac:picMkLst>
        </pc:picChg>
      </pc:sldChg>
    </pc:docChg>
  </pc:docChgLst>
  <pc:docChgLst>
    <pc:chgData name="Tracy OConnor" userId="S::tracy.oconnor@xoserve.com::c165d205-f988-41c6-a790-ae0515e39fe0" providerId="AD" clId="Web-{8D36B8EE-39FF-6C37-DA59-87CBCE47FF14}"/>
    <pc:docChg chg="modSld">
      <pc:chgData name="Tracy OConnor" userId="S::tracy.oconnor@xoserve.com::c165d205-f988-41c6-a790-ae0515e39fe0" providerId="AD" clId="Web-{8D36B8EE-39FF-6C37-DA59-87CBCE47FF14}" dt="2021-05-28T10:52:42.317" v="10" actId="20577"/>
      <pc:docMkLst>
        <pc:docMk/>
      </pc:docMkLst>
      <pc:sldChg chg="modSp">
        <pc:chgData name="Tracy OConnor" userId="S::tracy.oconnor@xoserve.com::c165d205-f988-41c6-a790-ae0515e39fe0" providerId="AD" clId="Web-{8D36B8EE-39FF-6C37-DA59-87CBCE47FF14}" dt="2021-05-28T10:52:42.317" v="10" actId="20577"/>
        <pc:sldMkLst>
          <pc:docMk/>
          <pc:sldMk cId="416191731" sldId="885"/>
        </pc:sldMkLst>
        <pc:spChg chg="mod">
          <ac:chgData name="Tracy OConnor" userId="S::tracy.oconnor@xoserve.com::c165d205-f988-41c6-a790-ae0515e39fe0" providerId="AD" clId="Web-{8D36B8EE-39FF-6C37-DA59-87CBCE47FF14}" dt="2021-05-28T10:52:42.317" v="10" actId="20577"/>
          <ac:spMkLst>
            <pc:docMk/>
            <pc:sldMk cId="416191731" sldId="885"/>
            <ac:spMk id="2" creationId="{3BBF64D1-DD4B-479C-8274-060EA4CFB223}"/>
          </ac:spMkLst>
        </pc:spChg>
      </pc:sldChg>
    </pc:docChg>
  </pc:docChgLst>
  <pc:docChgLst>
    <pc:chgData name="Tracy OConnor" userId="S::tracy.oconnor@xoserve.com::c165d205-f988-41c6-a790-ae0515e39fe0" providerId="AD" clId="Web-{D2DE1415-B59C-6128-72D5-6D7F8282CADE}"/>
    <pc:docChg chg="modSld">
      <pc:chgData name="Tracy OConnor" userId="S::tracy.oconnor@xoserve.com::c165d205-f988-41c6-a790-ae0515e39fe0" providerId="AD" clId="Web-{D2DE1415-B59C-6128-72D5-6D7F8282CADE}" dt="2021-05-28T10:47:23.522" v="3"/>
      <pc:docMkLst>
        <pc:docMk/>
      </pc:docMkLst>
      <pc:sldChg chg="modSp">
        <pc:chgData name="Tracy OConnor" userId="S::tracy.oconnor@xoserve.com::c165d205-f988-41c6-a790-ae0515e39fe0" providerId="AD" clId="Web-{D2DE1415-B59C-6128-72D5-6D7F8282CADE}" dt="2021-05-28T10:47:23.522" v="3"/>
        <pc:sldMkLst>
          <pc:docMk/>
          <pc:sldMk cId="416191731" sldId="885"/>
        </pc:sldMkLst>
        <pc:graphicFrameChg chg="mod modGraphic">
          <ac:chgData name="Tracy OConnor" userId="S::tracy.oconnor@xoserve.com::c165d205-f988-41c6-a790-ae0515e39fe0" providerId="AD" clId="Web-{D2DE1415-B59C-6128-72D5-6D7F8282CADE}" dt="2021-05-28T10:47:23.522" v="3"/>
          <ac:graphicFrameMkLst>
            <pc:docMk/>
            <pc:sldMk cId="416191731" sldId="885"/>
            <ac:graphicFrameMk id="4" creationId="{60E62DC6-3EBE-4901-B700-870330337CDA}"/>
          </ac:graphicFrameMkLst>
        </pc:graphicFrameChg>
      </pc:sldChg>
    </pc:docChg>
  </pc:docChgLst>
  <pc:docChgLst>
    <pc:chgData name="Bali Bahia" userId="254b9dd8-0725-4705-9124-9c4c07dbd514" providerId="ADAL" clId="{F79E35F8-EBF5-42AB-8AEB-DF926B1FC17F}"/>
    <pc:docChg chg="custSel modSld">
      <pc:chgData name="Bali Bahia" userId="254b9dd8-0725-4705-9124-9c4c07dbd514" providerId="ADAL" clId="{F79E35F8-EBF5-42AB-8AEB-DF926B1FC17F}" dt="2021-06-22T12:00:15.327" v="46" actId="6549"/>
      <pc:docMkLst>
        <pc:docMk/>
      </pc:docMkLst>
      <pc:sldChg chg="addSp delSp modSp">
        <pc:chgData name="Bali Bahia" userId="254b9dd8-0725-4705-9124-9c4c07dbd514" providerId="ADAL" clId="{F79E35F8-EBF5-42AB-8AEB-DF926B1FC17F}" dt="2021-06-22T12:00:15.327" v="46" actId="6549"/>
        <pc:sldMkLst>
          <pc:docMk/>
          <pc:sldMk cId="416191731" sldId="885"/>
        </pc:sldMkLst>
        <pc:graphicFrameChg chg="modGraphic">
          <ac:chgData name="Bali Bahia" userId="254b9dd8-0725-4705-9124-9c4c07dbd514" providerId="ADAL" clId="{F79E35F8-EBF5-42AB-8AEB-DF926B1FC17F}" dt="2021-06-22T12:00:15.327" v="46" actId="6549"/>
          <ac:graphicFrameMkLst>
            <pc:docMk/>
            <pc:sldMk cId="416191731" sldId="885"/>
            <ac:graphicFrameMk id="4" creationId="{60E62DC6-3EBE-4901-B700-870330337CDA}"/>
          </ac:graphicFrameMkLst>
        </pc:graphicFrameChg>
        <pc:picChg chg="add mod">
          <ac:chgData name="Bali Bahia" userId="254b9dd8-0725-4705-9124-9c4c07dbd514" providerId="ADAL" clId="{F79E35F8-EBF5-42AB-8AEB-DF926B1FC17F}" dt="2021-06-22T12:00:02.496" v="45" actId="1076"/>
          <ac:picMkLst>
            <pc:docMk/>
            <pc:sldMk cId="416191731" sldId="885"/>
            <ac:picMk id="3" creationId="{4F7100E8-C727-4B3A-BBD1-5173CA6C7122}"/>
          </ac:picMkLst>
        </pc:picChg>
        <pc:picChg chg="del">
          <ac:chgData name="Bali Bahia" userId="254b9dd8-0725-4705-9124-9c4c07dbd514" providerId="ADAL" clId="{F79E35F8-EBF5-42AB-8AEB-DF926B1FC17F}" dt="2021-06-22T11:59:25.858" v="36" actId="478"/>
          <ac:picMkLst>
            <pc:docMk/>
            <pc:sldMk cId="416191731" sldId="885"/>
            <ac:picMk id="6" creationId="{C5F4E08B-16C3-441F-99B0-2AAEFF5F1B67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CC7C86-2D66-4C55-8F99-E153512351BA}" type="datetimeFigureOut">
              <a:rPr lang="en-GB" smtClean="0"/>
              <a:t>24/06/2021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2357B9-A31F-4FC7-A38A-70DF36F645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29643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A2357B9-A31F-4FC7-A38A-70DF36F645F3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18755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0393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1192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87301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506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8097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1219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07238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80750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64219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59582"/>
            <a:ext cx="8229600" cy="3672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9291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ctr" defTabSz="914400" rtl="0" eaLnBrk="1" latinLnBrk="0" hangingPunct="1">
        <a:spcBef>
          <a:spcPct val="0"/>
        </a:spcBef>
        <a:buNone/>
        <a:defRPr sz="2800" b="1" kern="1200">
          <a:solidFill>
            <a:srgbClr val="3E5AA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BF64D1-DD4B-479C-8274-060EA4CFB2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3730" y="-78443"/>
            <a:ext cx="8229600" cy="637580"/>
          </a:xfrm>
        </p:spPr>
        <p:txBody>
          <a:bodyPr>
            <a:normAutofit/>
          </a:bodyPr>
          <a:lstStyle/>
          <a:p>
            <a:r>
              <a:rPr lang="en-GB" sz="2000">
                <a:latin typeface="Arial"/>
                <a:cs typeface="Arial"/>
              </a:rPr>
              <a:t>XRN5371 - Minor Release Drop 10 - Status Update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60E62DC6-3EBE-4901-B700-870330337CD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11743185"/>
              </p:ext>
            </p:extLst>
          </p:nvPr>
        </p:nvGraphicFramePr>
        <p:xfrm>
          <a:off x="138962" y="421418"/>
          <a:ext cx="8693205" cy="4373218"/>
        </p:xfrm>
        <a:graphic>
          <a:graphicData uri="http://schemas.openxmlformats.org/drawingml/2006/table">
            <a:tbl>
              <a:tblPr firstRow="1" bandRow="1"/>
              <a:tblGrid>
                <a:gridCol w="16927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205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6506">
                  <a:extLst>
                    <a:ext uri="{9D8B030D-6E8A-4147-A177-3AD203B41FA5}">
                      <a16:colId xmlns:a16="http://schemas.microsoft.com/office/drawing/2014/main" val="1287623157"/>
                    </a:ext>
                  </a:extLst>
                </a:gridCol>
                <a:gridCol w="235154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917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52812"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endParaRPr lang="en-GB" sz="1050" kern="1200" baseline="0">
                        <a:solidFill>
                          <a:schemeClr val="bg1"/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GB" sz="1050" b="1" i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Overall</a:t>
                      </a:r>
                      <a:r>
                        <a:rPr lang="en-GB" sz="1050" b="1" i="0" baseline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Project RAG Status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800">
                        <a:solidFill>
                          <a:schemeClr val="tx1"/>
                        </a:solidFill>
                      </a:endParaRPr>
                    </a:p>
                  </a:txBody>
                  <a:tcPr marL="91435" marR="91435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600">
                        <a:solidFill>
                          <a:schemeClr val="tx1"/>
                        </a:solidFill>
                      </a:endParaRPr>
                    </a:p>
                  </a:txBody>
                  <a:tcPr marL="91435" marR="91435" marT="45724" marB="45724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2812">
                <a:tc vMerge="1">
                  <a:txBody>
                    <a:bodyPr/>
                    <a:lstStyle/>
                    <a:p>
                      <a:pPr algn="ctr"/>
                      <a:endParaRPr lang="en-GB" sz="1800"/>
                    </a:p>
                  </a:txBody>
                  <a:tcPr marL="91426" marR="91426" marT="45682" marB="4568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050" b="1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Schedule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050" b="1">
                        <a:solidFill>
                          <a:schemeClr val="bg1"/>
                        </a:solidFill>
                        <a:latin typeface="Arial"/>
                        <a:cs typeface="Arial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50" b="1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Risks and Issues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50" b="1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Cost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281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50" b="1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RAG</a:t>
                      </a:r>
                      <a:r>
                        <a:rPr lang="en-GB" sz="1050" b="1" baseline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 Status</a:t>
                      </a:r>
                      <a:endParaRPr lang="en-GB" sz="1050" b="1">
                        <a:solidFill>
                          <a:schemeClr val="bg1"/>
                        </a:solidFill>
                        <a:latin typeface="Arial"/>
                        <a:cs typeface="Arial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GB" sz="1050" b="1">
                        <a:solidFill>
                          <a:schemeClr val="bg1"/>
                        </a:solidFill>
                        <a:latin typeface="Arial"/>
                        <a:cs typeface="Arial"/>
                      </a:endParaRP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050" b="1">
                        <a:solidFill>
                          <a:schemeClr val="bg1"/>
                        </a:solidFill>
                        <a:latin typeface="Arial"/>
                        <a:cs typeface="Arial"/>
                      </a:endParaRP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defTabSz="457200" rtl="0" eaLnBrk="1" latinLnBrk="0" hangingPunct="1"/>
                      <a:endParaRPr lang="en-GB" sz="1050" b="1" kern="1200">
                        <a:solidFill>
                          <a:schemeClr val="bg1"/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defTabSz="457200" rtl="0" eaLnBrk="1" latinLnBrk="0" hangingPunct="1"/>
                      <a:endParaRPr lang="en-GB" sz="1050" b="1" kern="1200">
                        <a:solidFill>
                          <a:schemeClr val="bg1"/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2812">
                <a:tc gridSpan="5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50" b="1">
                          <a:solidFill>
                            <a:schemeClr val="bg1"/>
                          </a:solidFill>
                          <a:latin typeface="+mn-lt"/>
                          <a:cs typeface="Arial"/>
                        </a:rPr>
                        <a:t>                                             Status</a:t>
                      </a:r>
                      <a:r>
                        <a:rPr lang="en-GB" sz="1050" b="1" baseline="0">
                          <a:solidFill>
                            <a:schemeClr val="bg1"/>
                          </a:solidFill>
                          <a:latin typeface="+mn-lt"/>
                          <a:cs typeface="Arial"/>
                        </a:rPr>
                        <a:t> Justification</a:t>
                      </a:r>
                      <a:endParaRPr lang="en-GB"/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/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/>
                    </a:p>
                  </a:txBody>
                  <a:tcPr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0414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b="1" kern="1200" baseline="0" dirty="0">
                          <a:solidFill>
                            <a:schemeClr val="bg1"/>
                          </a:solidFill>
                          <a:latin typeface="Arial"/>
                          <a:ea typeface="+mn-ea"/>
                          <a:cs typeface="Arial"/>
                        </a:rPr>
                        <a:t>Schedule</a:t>
                      </a:r>
                    </a:p>
                    <a:p>
                      <a:pPr algn="ctr"/>
                      <a:endParaRPr lang="en-GB" sz="1050" b="1" baseline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endParaRPr lang="en-GB" sz="900" dirty="0">
                        <a:highlight>
                          <a:srgbClr val="FFFF00"/>
                        </a:highlight>
                      </a:endParaRP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GB" sz="800" dirty="0"/>
                        <a:t>All change packs have been issued </a:t>
                      </a:r>
                    </a:p>
                    <a:p>
                      <a:pPr marL="171450" lvl="0" indent="-171450" algn="l">
                        <a:buFont typeface="Arial"/>
                        <a:buChar char="•"/>
                      </a:pPr>
                      <a:r>
                        <a:rPr lang="en-GB" sz="800" dirty="0"/>
                        <a:t>Design sessions completed by 11</a:t>
                      </a:r>
                      <a:r>
                        <a:rPr lang="en-GB" sz="800" baseline="30000" dirty="0"/>
                        <a:t>th</a:t>
                      </a:r>
                      <a:r>
                        <a:rPr lang="en-GB" sz="800" dirty="0"/>
                        <a:t> June for all changes</a:t>
                      </a:r>
                    </a:p>
                    <a:p>
                      <a:pPr marL="171450" lvl="0" indent="-171450" algn="l">
                        <a:buFont typeface="Arial"/>
                        <a:buChar char="•"/>
                      </a:pPr>
                      <a:r>
                        <a:rPr lang="en-GB" sz="800" dirty="0"/>
                        <a:t>Build has completed for XRN5309 &amp; XRN5188 and testing due to commence </a:t>
                      </a:r>
                    </a:p>
                    <a:p>
                      <a:pPr marL="171450" lvl="0" indent="-171450" algn="l">
                        <a:buFont typeface="Arial"/>
                        <a:buChar char="•"/>
                      </a:pPr>
                      <a:r>
                        <a:rPr lang="en-GB" sz="800" dirty="0"/>
                        <a:t>Testing has started for XRN5309 and XRN5188</a:t>
                      </a:r>
                    </a:p>
                    <a:p>
                      <a:pPr marL="171450" lvl="0" indent="-171450" algn="l">
                        <a:buFont typeface="Arial"/>
                        <a:buChar char="•"/>
                      </a:pPr>
                      <a:r>
                        <a:rPr lang="en-GB" sz="800" dirty="0"/>
                        <a:t>Remining build for XRN5246 is on track to compete </a:t>
                      </a:r>
                    </a:p>
                    <a:p>
                      <a:pPr marL="0" lvl="0" indent="0" algn="l">
                        <a:buNone/>
                      </a:pPr>
                      <a:r>
                        <a:rPr lang="en-US" sz="800" b="1" i="0" u="none" strike="noStrike" noProof="0" dirty="0">
                          <a:latin typeface="Arial"/>
                        </a:rPr>
                        <a:t>Decision in July ChMC:</a:t>
                      </a:r>
                      <a:endParaRPr lang="en-US" sz="800" b="0" i="0" u="none" strike="noStrike" noProof="0" dirty="0">
                        <a:latin typeface="Arial"/>
                      </a:endParaRPr>
                    </a:p>
                    <a:p>
                      <a:pPr marL="285750" lvl="0" indent="-285750" algn="l">
                        <a:buFont typeface="Arial"/>
                        <a:buChar char="•"/>
                      </a:pPr>
                      <a:r>
                        <a:rPr lang="en-US" sz="800" b="0" i="0" u="none" strike="noStrike" noProof="0" dirty="0">
                          <a:latin typeface="Arial"/>
                        </a:rPr>
                        <a:t>None</a:t>
                      </a:r>
                      <a:endParaRPr lang="en-GB" sz="800" dirty="0"/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en-GB" sz="700" b="1" i="1" dirty="0"/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485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50" b="1" baseline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Risks and Issues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900" b="0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None applicable 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288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50" b="1" baseline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Cost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r>
                        <a:rPr kumimoji="0" lang="en-US" sz="9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On track to complete within approved spend</a:t>
                      </a:r>
                      <a:r>
                        <a:rPr lang="en-US" sz="9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kumimoji="0" lang="en-US" sz="9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50091">
                <a:tc>
                  <a:txBody>
                    <a:bodyPr/>
                    <a:lstStyle/>
                    <a:p>
                      <a:pPr algn="ctr"/>
                      <a:r>
                        <a:rPr lang="en-GB" sz="1050" b="1" baseline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Scope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</a:pPr>
                      <a:r>
                        <a:rPr lang="en-US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/>
                          <a:cs typeface="Arial"/>
                        </a:rPr>
                        <a:t>XRN5309 - </a:t>
                      </a:r>
                      <a:r>
                        <a:rPr lang="en-US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/>
                          <a:cs typeface="Arial"/>
                        </a:rPr>
                        <a:t>FSG Automation of FSR Process</a:t>
                      </a:r>
                      <a:endParaRPr lang="en-US" dirty="0"/>
                    </a:p>
                    <a:p>
                      <a:pPr marL="0" marR="0" lvl="0" indent="0" algn="l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</a:pPr>
                      <a:r>
                        <a:rPr lang="en-US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/>
                          <a:cs typeface="Arial"/>
                        </a:rPr>
                        <a:t>XRN5188 - </a:t>
                      </a:r>
                      <a:r>
                        <a:rPr lang="en-US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/>
                          <a:cs typeface="Arial"/>
                        </a:rPr>
                        <a:t>MAP ID Data Upload to UK Link</a:t>
                      </a:r>
                    </a:p>
                    <a:p>
                      <a:pPr marL="0" marR="0" lvl="0" indent="0" algn="l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</a:pPr>
                      <a:r>
                        <a:rPr lang="en-US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/>
                          <a:cs typeface="Arial"/>
                        </a:rPr>
                        <a:t>XRN5246 - </a:t>
                      </a:r>
                      <a:r>
                        <a:rPr lang="en-US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/>
                          <a:cs typeface="Arial"/>
                        </a:rPr>
                        <a:t>Confirmation File Performance improvements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A353AEC7-A186-4F55-88FB-6EEF87F130B6}"/>
              </a:ext>
            </a:extLst>
          </p:cNvPr>
          <p:cNvSpPr txBox="1"/>
          <p:nvPr/>
        </p:nvSpPr>
        <p:spPr>
          <a:xfrm>
            <a:off x="138962" y="4977711"/>
            <a:ext cx="1510350" cy="200055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/>
          <a:p>
            <a:r>
              <a:rPr lang="en-GB" sz="700" dirty="0"/>
              <a:t>Slide Updated on 21st June 2021</a:t>
            </a:r>
            <a:endParaRPr lang="en-GB" sz="700" dirty="0">
              <a:cs typeface="Arial"/>
            </a:endParaRP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FBE72E1B-B13A-476D-AFF9-5A5D331FA784}"/>
              </a:ext>
            </a:extLst>
          </p:cNvPr>
          <p:cNvGrpSpPr/>
          <p:nvPr/>
        </p:nvGrpSpPr>
        <p:grpSpPr>
          <a:xfrm>
            <a:off x="4326395" y="3266689"/>
            <a:ext cx="3823854" cy="338554"/>
            <a:chOff x="4089862" y="3363887"/>
            <a:chExt cx="3823854" cy="338554"/>
          </a:xfrm>
        </p:grpSpPr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E70B10DF-7471-4A3C-8D79-BC70D9951622}"/>
                </a:ext>
              </a:extLst>
            </p:cNvPr>
            <p:cNvGrpSpPr/>
            <p:nvPr/>
          </p:nvGrpSpPr>
          <p:grpSpPr>
            <a:xfrm>
              <a:off x="4089862" y="3363887"/>
              <a:ext cx="741910" cy="215444"/>
              <a:chOff x="4089862" y="3477140"/>
              <a:chExt cx="741910" cy="215444"/>
            </a:xfrm>
          </p:grpSpPr>
          <p:sp>
            <p:nvSpPr>
              <p:cNvPr id="22" name="Oval 21">
                <a:extLst>
                  <a:ext uri="{FF2B5EF4-FFF2-40B4-BE49-F238E27FC236}">
                    <a16:creationId xmlns:a16="http://schemas.microsoft.com/office/drawing/2014/main" id="{C179A256-08F4-47AE-A1E7-D5236EDBDCBA}"/>
                  </a:ext>
                </a:extLst>
              </p:cNvPr>
              <p:cNvSpPr/>
              <p:nvPr/>
            </p:nvSpPr>
            <p:spPr>
              <a:xfrm>
                <a:off x="4089862" y="3562003"/>
                <a:ext cx="54033" cy="45719"/>
              </a:xfrm>
              <a:prstGeom prst="ellipse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62225FC0-28B8-4B32-BD98-5987AA6CC43B}"/>
                  </a:ext>
                </a:extLst>
              </p:cNvPr>
              <p:cNvSpPr txBox="1"/>
              <p:nvPr/>
            </p:nvSpPr>
            <p:spPr>
              <a:xfrm>
                <a:off x="4116878" y="3477140"/>
                <a:ext cx="714894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800"/>
                  <a:t>Complete</a:t>
                </a:r>
              </a:p>
            </p:txBody>
          </p:sp>
        </p:grp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095A5E90-0019-4E20-9DAF-03A0A03C2F69}"/>
                </a:ext>
              </a:extLst>
            </p:cNvPr>
            <p:cNvGrpSpPr/>
            <p:nvPr/>
          </p:nvGrpSpPr>
          <p:grpSpPr>
            <a:xfrm>
              <a:off x="4860866" y="3363887"/>
              <a:ext cx="741910" cy="215444"/>
              <a:chOff x="4089862" y="3477140"/>
              <a:chExt cx="741910" cy="215444"/>
            </a:xfrm>
          </p:grpSpPr>
          <p:sp>
            <p:nvSpPr>
              <p:cNvPr id="20" name="Oval 19">
                <a:extLst>
                  <a:ext uri="{FF2B5EF4-FFF2-40B4-BE49-F238E27FC236}">
                    <a16:creationId xmlns:a16="http://schemas.microsoft.com/office/drawing/2014/main" id="{FD6FEFF2-877F-4668-966A-417E01563E6F}"/>
                  </a:ext>
                </a:extLst>
              </p:cNvPr>
              <p:cNvSpPr/>
              <p:nvPr/>
            </p:nvSpPr>
            <p:spPr>
              <a:xfrm>
                <a:off x="4089862" y="3562003"/>
                <a:ext cx="54033" cy="45719"/>
              </a:xfrm>
              <a:prstGeom prst="ellipse">
                <a:avLst/>
              </a:prstGeom>
              <a:solidFill>
                <a:srgbClr val="00B05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B767FB6C-18EE-4AF6-9530-0D3B48950488}"/>
                  </a:ext>
                </a:extLst>
              </p:cNvPr>
              <p:cNvSpPr txBox="1"/>
              <p:nvPr/>
            </p:nvSpPr>
            <p:spPr>
              <a:xfrm>
                <a:off x="4116878" y="3477140"/>
                <a:ext cx="714894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800"/>
                  <a:t>On Track</a:t>
                </a:r>
              </a:p>
            </p:txBody>
          </p:sp>
        </p:grpSp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81612897-D579-4D19-9103-4185A825379B}"/>
                </a:ext>
              </a:extLst>
            </p:cNvPr>
            <p:cNvGrpSpPr/>
            <p:nvPr/>
          </p:nvGrpSpPr>
          <p:grpSpPr>
            <a:xfrm>
              <a:off x="5602776" y="3363887"/>
              <a:ext cx="741910" cy="215444"/>
              <a:chOff x="4089862" y="3477140"/>
              <a:chExt cx="741910" cy="215444"/>
            </a:xfrm>
          </p:grpSpPr>
          <p:sp>
            <p:nvSpPr>
              <p:cNvPr id="18" name="Oval 17">
                <a:extLst>
                  <a:ext uri="{FF2B5EF4-FFF2-40B4-BE49-F238E27FC236}">
                    <a16:creationId xmlns:a16="http://schemas.microsoft.com/office/drawing/2014/main" id="{E58DEAFC-95C8-463F-97AD-E5359A907AE9}"/>
                  </a:ext>
                </a:extLst>
              </p:cNvPr>
              <p:cNvSpPr/>
              <p:nvPr/>
            </p:nvSpPr>
            <p:spPr>
              <a:xfrm>
                <a:off x="4089862" y="3562003"/>
                <a:ext cx="54033" cy="45719"/>
              </a:xfrm>
              <a:prstGeom prst="ellipse">
                <a:avLst/>
              </a:prstGeom>
              <a:solidFill>
                <a:srgbClr val="FFC000"/>
              </a:solidFill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4B2584B3-7F16-4961-8C5B-D78E5A8B8788}"/>
                  </a:ext>
                </a:extLst>
              </p:cNvPr>
              <p:cNvSpPr txBox="1"/>
              <p:nvPr/>
            </p:nvSpPr>
            <p:spPr>
              <a:xfrm>
                <a:off x="4116878" y="3477140"/>
                <a:ext cx="714894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800"/>
                  <a:t>At Risk</a:t>
                </a:r>
              </a:p>
            </p:txBody>
          </p:sp>
        </p:grpSp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8A4759F0-7EB5-4E14-8A81-7787EE0168F3}"/>
                </a:ext>
              </a:extLst>
            </p:cNvPr>
            <p:cNvGrpSpPr/>
            <p:nvPr/>
          </p:nvGrpSpPr>
          <p:grpSpPr>
            <a:xfrm>
              <a:off x="6236620" y="3363887"/>
              <a:ext cx="741910" cy="215444"/>
              <a:chOff x="4089862" y="3477140"/>
              <a:chExt cx="741910" cy="215444"/>
            </a:xfrm>
          </p:grpSpPr>
          <p:sp>
            <p:nvSpPr>
              <p:cNvPr id="16" name="Oval 15">
                <a:extLst>
                  <a:ext uri="{FF2B5EF4-FFF2-40B4-BE49-F238E27FC236}">
                    <a16:creationId xmlns:a16="http://schemas.microsoft.com/office/drawing/2014/main" id="{8546736C-F13F-405C-80AE-F5228B8B7669}"/>
                  </a:ext>
                </a:extLst>
              </p:cNvPr>
              <p:cNvSpPr/>
              <p:nvPr/>
            </p:nvSpPr>
            <p:spPr>
              <a:xfrm>
                <a:off x="4089862" y="3562003"/>
                <a:ext cx="54033" cy="45719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F49F4A86-7B39-44A4-801C-54DB7E1116DB}"/>
                  </a:ext>
                </a:extLst>
              </p:cNvPr>
              <p:cNvSpPr txBox="1"/>
              <p:nvPr/>
            </p:nvSpPr>
            <p:spPr>
              <a:xfrm>
                <a:off x="4116878" y="3477140"/>
                <a:ext cx="714894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800"/>
                  <a:t>Overdue</a:t>
                </a:r>
              </a:p>
            </p:txBody>
          </p:sp>
        </p:grpSp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FFEB9E2A-B2F8-47E5-AC62-F9E0993BDD46}"/>
                </a:ext>
              </a:extLst>
            </p:cNvPr>
            <p:cNvGrpSpPr/>
            <p:nvPr/>
          </p:nvGrpSpPr>
          <p:grpSpPr>
            <a:xfrm>
              <a:off x="6978530" y="3363887"/>
              <a:ext cx="935186" cy="338554"/>
              <a:chOff x="4089862" y="3477140"/>
              <a:chExt cx="741910" cy="338554"/>
            </a:xfrm>
          </p:grpSpPr>
          <p:sp>
            <p:nvSpPr>
              <p:cNvPr id="14" name="Oval 13">
                <a:extLst>
                  <a:ext uri="{FF2B5EF4-FFF2-40B4-BE49-F238E27FC236}">
                    <a16:creationId xmlns:a16="http://schemas.microsoft.com/office/drawing/2014/main" id="{CB4663AC-B2E0-4B64-A960-604CB67CE202}"/>
                  </a:ext>
                </a:extLst>
              </p:cNvPr>
              <p:cNvSpPr/>
              <p:nvPr/>
            </p:nvSpPr>
            <p:spPr>
              <a:xfrm>
                <a:off x="4089862" y="3562003"/>
                <a:ext cx="54033" cy="45719"/>
              </a:xfrm>
              <a:prstGeom prst="ellipse">
                <a:avLst/>
              </a:prstGeom>
              <a:solidFill>
                <a:srgbClr val="7030A0"/>
              </a:solidFill>
              <a:ln>
                <a:solidFill>
                  <a:schemeClr val="accent4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73AF4A9A-60AA-4C42-AECB-F86A2341D813}"/>
                  </a:ext>
                </a:extLst>
              </p:cNvPr>
              <p:cNvSpPr txBox="1"/>
              <p:nvPr/>
            </p:nvSpPr>
            <p:spPr>
              <a:xfrm>
                <a:off x="4116878" y="3477140"/>
                <a:ext cx="714894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800"/>
                  <a:t>Not Baselined</a:t>
                </a:r>
              </a:p>
            </p:txBody>
          </p:sp>
        </p:grpSp>
      </p:grpSp>
      <p:pic>
        <p:nvPicPr>
          <p:cNvPr id="3" name="Picture 2">
            <a:extLst>
              <a:ext uri="{FF2B5EF4-FFF2-40B4-BE49-F238E27FC236}">
                <a16:creationId xmlns:a16="http://schemas.microsoft.com/office/drawing/2014/main" id="{4F7100E8-C727-4B3A-BBD1-5173CA6C712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29772" y="1759464"/>
            <a:ext cx="4806966" cy="530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1917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Xoserve 2018">
      <a:dk1>
        <a:sysClr val="windowText" lastClr="000000"/>
      </a:dk1>
      <a:lt1>
        <a:sysClr val="window" lastClr="FFFFFF"/>
      </a:lt1>
      <a:dk2>
        <a:srgbClr val="1D3E61"/>
      </a:dk2>
      <a:lt2>
        <a:srgbClr val="EEECE1"/>
      </a:lt2>
      <a:accent1>
        <a:srgbClr val="3E5AA8"/>
      </a:accent1>
      <a:accent2>
        <a:srgbClr val="D75733"/>
      </a:accent2>
      <a:accent3>
        <a:srgbClr val="56CF9E"/>
      </a:accent3>
      <a:accent4>
        <a:srgbClr val="6440A3"/>
      </a:accent4>
      <a:accent5>
        <a:srgbClr val="40D1F5"/>
      </a:accent5>
      <a:accent6>
        <a:srgbClr val="FCBC55"/>
      </a:accent6>
      <a:hlink>
        <a:srgbClr val="6440A3"/>
      </a:hlink>
      <a:folHlink>
        <a:srgbClr val="D2232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E4A46900855F54F8B1B4A69CC14CF6B" ma:contentTypeVersion="7" ma:contentTypeDescription="Create a new document." ma:contentTypeScope="" ma:versionID="cb23e439608fa62b7d4e34d18c2a6014">
  <xsd:schema xmlns:xsd="http://www.w3.org/2001/XMLSchema" xmlns:xs="http://www.w3.org/2001/XMLSchema" xmlns:p="http://schemas.microsoft.com/office/2006/metadata/properties" xmlns:ns2="11f1cc19-a6a2-4477-822b-8358f9edc374" xmlns:ns3="103fba77-31dd-4780-83f9-c54f26c3a260" targetNamespace="http://schemas.microsoft.com/office/2006/metadata/properties" ma:root="true" ma:fieldsID="8f8e5271f7d152bbf69cc47d21b266bc" ns2:_="" ns3:_="">
    <xsd:import namespace="11f1cc19-a6a2-4477-822b-8358f9edc374"/>
    <xsd:import namespace="103fba77-31dd-4780-83f9-c54f26c3a26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1f1cc19-a6a2-4477-822b-8358f9edc37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03fba77-31dd-4780-83f9-c54f26c3a260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>
  <documentManagement>
    <SharedWithUsers xmlns="103fba77-31dd-4780-83f9-c54f26c3a260">
      <UserInfo>
        <DisplayName>Tracy OConnor</DisplayName>
        <AccountId>17</AccountId>
        <AccountType/>
      </UserInfo>
      <UserInfo>
        <DisplayName>Kulvinderjit Singh</DisplayName>
        <AccountId>34</AccountId>
        <AccountType/>
      </UserInfo>
    </SharedWithUsers>
  </documentManagement>
</p:properties>
</file>

<file path=customXml/itemProps1.xml><?xml version="1.0" encoding="utf-8"?>
<ds:datastoreItem xmlns:ds="http://schemas.openxmlformats.org/officeDocument/2006/customXml" ds:itemID="{2A513DF9-3E74-488E-B239-1C5C999E5CA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8859A21-CF5A-4193-82DD-5DACCE74670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1f1cc19-a6a2-4477-822b-8358f9edc374"/>
    <ds:schemaRef ds:uri="103fba77-31dd-4780-83f9-c54f26c3a26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E966AA5-3D01-4B81-BAE0-8020A2E16EFF}">
  <ds:schemaRefs>
    <ds:schemaRef ds:uri="http://purl.org/dc/elements/1.1/"/>
    <ds:schemaRef ds:uri="http://schemas.microsoft.com/office/2006/documentManagement/types"/>
    <ds:schemaRef ds:uri="http://www.w3.org/XML/1998/namespace"/>
    <ds:schemaRef ds:uri="http://purl.org/dc/dcmitype/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103fba77-31dd-4780-83f9-c54f26c3a260"/>
    <ds:schemaRef ds:uri="11f1cc19-a6a2-4477-822b-8358f9edc374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101</Words>
  <Application>Microsoft Office PowerPoint</Application>
  <PresentationFormat>On-screen Show (16:9)</PresentationFormat>
  <Paragraphs>31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XRN5371 - Minor Release Drop 10 - Status Update</vt:lpstr>
    </vt:vector>
  </TitlesOfParts>
  <Company>National Grid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National Grid</dc:creator>
  <cp:lastModifiedBy>Kulvinderjit Singh</cp:lastModifiedBy>
  <cp:revision>4</cp:revision>
  <dcterms:created xsi:type="dcterms:W3CDTF">2018-09-02T17:12:15Z</dcterms:created>
  <dcterms:modified xsi:type="dcterms:W3CDTF">2021-06-24T13:37:33Z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0x010100BE4A46900855F54F8B1B4A69CC14CF6B</vt:lpwstr>
  </property>
  <property fmtid="{D5CDD505-2E9C-101B-9397-08002B2CF9AE}" pid="4" name="Order">
    <vt:r8>21200</vt:r8>
  </property>
  <property fmtid="{D5CDD505-2E9C-101B-9397-08002B2CF9AE}" pid="5" name="xd_Signature">
    <vt:bool>false</vt:bool>
  </property>
  <property fmtid="{D5CDD505-2E9C-101B-9397-08002B2CF9AE}" pid="6" name="xd_ProgID">
    <vt:lpwstr/>
  </property>
  <property fmtid="{D5CDD505-2E9C-101B-9397-08002B2CF9AE}" pid="7" name="ComplianceAssetId">
    <vt:lpwstr/>
  </property>
  <property fmtid="{D5CDD505-2E9C-101B-9397-08002B2CF9AE}" pid="8" name="TemplateUrl">
    <vt:lpwstr/>
  </property>
</Properties>
</file>