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2" r:id="rId8"/>
    <p:sldId id="783" r:id="rId9"/>
    <p:sldId id="320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064422-A019-4EFA-9F7C-398AE4B50B39}" v="1097" dt="2021-05-10T14:56:49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5" d="100"/>
          <a:sy n="85" d="100"/>
        </p:scale>
        <p:origin x="976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19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May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10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May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Summary Dashboard April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61007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92074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96331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41912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28928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56406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95221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15659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8149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10</a:t>
            </a:r>
            <a:r>
              <a:rPr lang="en-GB" sz="900" b="1" baseline="30000" dirty="0"/>
              <a:t>th</a:t>
            </a:r>
            <a:r>
              <a:rPr lang="en-GB" sz="900" b="1" dirty="0"/>
              <a:t> May 2021</a:t>
            </a:r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3FC3C46D-43A7-4933-AB40-05F113AD50E2}"/>
              </a:ext>
            </a:extLst>
          </p:cNvPr>
          <p:cNvSpPr/>
          <p:nvPr/>
        </p:nvSpPr>
        <p:spPr>
          <a:xfrm rot="5400000">
            <a:off x="7025182" y="129027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11BF22B0-2C17-4C5A-8D96-79D3595F6613}"/>
              </a:ext>
            </a:extLst>
          </p:cNvPr>
          <p:cNvSpPr/>
          <p:nvPr/>
        </p:nvSpPr>
        <p:spPr>
          <a:xfrm>
            <a:off x="3318183" y="1311527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A578C236-8986-4AC1-A359-0E742B8E222F}"/>
              </a:ext>
            </a:extLst>
          </p:cNvPr>
          <p:cNvSpPr/>
          <p:nvPr/>
        </p:nvSpPr>
        <p:spPr>
          <a:xfrm rot="5400000">
            <a:off x="3237158" y="2313456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C3F94A21-720C-4A2A-B8C3-A9C00F40A1A9}"/>
              </a:ext>
            </a:extLst>
          </p:cNvPr>
          <p:cNvSpPr/>
          <p:nvPr/>
        </p:nvSpPr>
        <p:spPr>
          <a:xfrm rot="5400000">
            <a:off x="7018766" y="2421417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9B9C3B82-B7E3-4971-8A20-A55A8E1F6168}"/>
              </a:ext>
            </a:extLst>
          </p:cNvPr>
          <p:cNvSpPr/>
          <p:nvPr/>
        </p:nvSpPr>
        <p:spPr>
          <a:xfrm rot="5400000">
            <a:off x="7025182" y="4548072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6E3D51C5-7B61-4DC2-8E17-420B71F4DD1D}"/>
              </a:ext>
            </a:extLst>
          </p:cNvPr>
          <p:cNvSpPr/>
          <p:nvPr/>
        </p:nvSpPr>
        <p:spPr>
          <a:xfrm rot="5400000">
            <a:off x="7025182" y="3434128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C21E95C0-C600-4743-8189-EEC57DA3866D}"/>
              </a:ext>
            </a:extLst>
          </p:cNvPr>
          <p:cNvSpPr/>
          <p:nvPr/>
        </p:nvSpPr>
        <p:spPr>
          <a:xfrm rot="5400000">
            <a:off x="3258016" y="452236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10</a:t>
            </a:r>
            <a:r>
              <a:rPr lang="en-GB" sz="1400" baseline="30000" dirty="0"/>
              <a:t>th</a:t>
            </a:r>
            <a:r>
              <a:rPr lang="en-GB" sz="1400" dirty="0"/>
              <a:t> May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51582C-6615-4BC7-9373-AAEDF1D9E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55526"/>
            <a:ext cx="8712968" cy="430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053488"/>
              </p:ext>
            </p:extLst>
          </p:nvPr>
        </p:nvGraphicFramePr>
        <p:xfrm>
          <a:off x="160020" y="647489"/>
          <a:ext cx="8862060" cy="4099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to prioritise AQ defects, number of defects has reduced however, 10 open defects requiring fix.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of 10 open defects impacting AQ, although number of MPRNs impacted remains low 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will be released end of May 2021. Total financial value across all customers is less than £700 (credit to Shippers).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&amp; business process improvements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March)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One defect raised in April, identified internally.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deploy fixes for 5 defects by end of May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Handover to operational team in progress but support will continue by Issue Management team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Five defects awaiting data correction and/or assurance on data corrections all relate to Prime and Sub sites.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Corrected FYAQ for 126k meter points for 1</a:t>
                      </a:r>
                      <a:r>
                        <a:rPr lang="en-GB" sz="9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2021.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annual activities relating to new FYAQ effective 1</a:t>
                      </a:r>
                      <a:r>
                        <a:rPr lang="en-GB" sz="9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May)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will be issued end of May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deploy fix for 5 defects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478E17-80CD-4AB4-AF67-6EA2C9485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77000"/>
            <a:ext cx="8147247" cy="412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Amendment Invoice Dashboard – </a:t>
            </a:r>
            <a:br>
              <a:rPr lang="en-GB" dirty="0"/>
            </a:br>
            <a:r>
              <a:rPr lang="en-GB" dirty="0"/>
              <a:t>Outstanding Exceptions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BB2B87-E918-403B-8331-A4A4FA6C4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31590"/>
            <a:ext cx="5867326" cy="30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microsoft.com/office/2006/documentManagement/types"/>
    <ds:schemaRef ds:uri="3092569d-7549-4f1f-b838-122d264c6bd8"/>
    <ds:schemaRef ds:uri="01f7a547-d57a-44ce-a211-81869c79743b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125BB7-3719-4F4F-95FF-CFAD524CB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41904</TotalTime>
  <Words>455</Words>
  <Application>Microsoft Office PowerPoint</Application>
  <PresentationFormat>On-screen Show (16:9)</PresentationFormat>
  <Paragraphs>106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Customer Issue Management Dashboard CoMC </vt:lpstr>
      <vt:lpstr>Summary Dashboard April 2021 Period</vt:lpstr>
      <vt:lpstr>PowerPoint Presentation</vt:lpstr>
      <vt:lpstr>PowerPoint Presentation</vt:lpstr>
      <vt:lpstr>PowerPoint Presentation</vt:lpstr>
      <vt:lpstr>Amendment Invoice Dashboard –  Outstanding Exceptions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299</cp:revision>
  <dcterms:created xsi:type="dcterms:W3CDTF">2018-09-02T17:12:15Z</dcterms:created>
  <dcterms:modified xsi:type="dcterms:W3CDTF">2021-05-10T15:02:25Z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