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88" r:id="rId5"/>
    <p:sldId id="1739" r:id="rId6"/>
    <p:sldId id="1652" r:id="rId7"/>
    <p:sldId id="1740" r:id="rId8"/>
    <p:sldId id="897" r:id="rId9"/>
    <p:sldId id="901" r:id="rId10"/>
    <p:sldId id="900"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D46117-7184-488B-BD99-F28D55B5B22C}" v="246" dt="2021-01-21T08:58:49.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4660"/>
  </p:normalViewPr>
  <p:slideViewPr>
    <p:cSldViewPr>
      <p:cViewPr varScale="1">
        <p:scale>
          <a:sx n="92" d="100"/>
          <a:sy n="92" d="100"/>
        </p:scale>
        <p:origin x="41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6F3DF8C6-0BF7-465B-9F35-8E38150026E1}"/>
    <pc:docChg chg="undo custSel addSld delSld modSld sldOrd">
      <pc:chgData name="Rachel Taggart" userId="4f8aad94-55b7-4ba6-8498-7cad127c11eb" providerId="ADAL" clId="{6F3DF8C6-0BF7-465B-9F35-8E38150026E1}" dt="2021-01-21T08:58:49.248" v="244" actId="20577"/>
      <pc:docMkLst>
        <pc:docMk/>
      </pc:docMkLst>
      <pc:sldChg chg="modSp">
        <pc:chgData name="Rachel Taggart" userId="4f8aad94-55b7-4ba6-8498-7cad127c11eb" providerId="ADAL" clId="{6F3DF8C6-0BF7-465B-9F35-8E38150026E1}" dt="2021-01-21T08:23:23.476" v="31" actId="20577"/>
        <pc:sldMkLst>
          <pc:docMk/>
          <pc:sldMk cId="3653749228" sldId="288"/>
        </pc:sldMkLst>
        <pc:spChg chg="mod">
          <ac:chgData name="Rachel Taggart" userId="4f8aad94-55b7-4ba6-8498-7cad127c11eb" providerId="ADAL" clId="{6F3DF8C6-0BF7-465B-9F35-8E38150026E1}" dt="2021-01-21T08:23:03.390" v="13" actId="20577"/>
          <ac:spMkLst>
            <pc:docMk/>
            <pc:sldMk cId="3653749228" sldId="288"/>
            <ac:spMk id="2" creationId="{00000000-0000-0000-0000-000000000000}"/>
          </ac:spMkLst>
        </pc:spChg>
        <pc:spChg chg="mod">
          <ac:chgData name="Rachel Taggart" userId="4f8aad94-55b7-4ba6-8498-7cad127c11eb" providerId="ADAL" clId="{6F3DF8C6-0BF7-465B-9F35-8E38150026E1}" dt="2021-01-21T08:23:23.476" v="31" actId="20577"/>
          <ac:spMkLst>
            <pc:docMk/>
            <pc:sldMk cId="3653749228" sldId="288"/>
            <ac:spMk id="3" creationId="{00000000-0000-0000-0000-000000000000}"/>
          </ac:spMkLst>
        </pc:spChg>
      </pc:sldChg>
      <pc:sldChg chg="del">
        <pc:chgData name="Rachel Taggart" userId="4f8aad94-55b7-4ba6-8498-7cad127c11eb" providerId="ADAL" clId="{6F3DF8C6-0BF7-465B-9F35-8E38150026E1}" dt="2021-01-21T08:24:27.703" v="42" actId="2696"/>
        <pc:sldMkLst>
          <pc:docMk/>
          <pc:sldMk cId="3166717112" sldId="291"/>
        </pc:sldMkLst>
      </pc:sldChg>
      <pc:sldChg chg="modSp del ord">
        <pc:chgData name="Rachel Taggart" userId="4f8aad94-55b7-4ba6-8498-7cad127c11eb" providerId="ADAL" clId="{6F3DF8C6-0BF7-465B-9F35-8E38150026E1}" dt="2021-01-21T08:26:31.098" v="160" actId="2696"/>
        <pc:sldMkLst>
          <pc:docMk/>
          <pc:sldMk cId="852926095" sldId="293"/>
        </pc:sldMkLst>
        <pc:spChg chg="mod">
          <ac:chgData name="Rachel Taggart" userId="4f8aad94-55b7-4ba6-8498-7cad127c11eb" providerId="ADAL" clId="{6F3DF8C6-0BF7-465B-9F35-8E38150026E1}" dt="2021-01-21T08:26:27.473" v="159" actId="20577"/>
          <ac:spMkLst>
            <pc:docMk/>
            <pc:sldMk cId="852926095" sldId="293"/>
            <ac:spMk id="4" creationId="{00000000-0000-0000-0000-000000000000}"/>
          </ac:spMkLst>
        </pc:spChg>
      </pc:sldChg>
      <pc:sldChg chg="del">
        <pc:chgData name="Rachel Taggart" userId="4f8aad94-55b7-4ba6-8498-7cad127c11eb" providerId="ADAL" clId="{6F3DF8C6-0BF7-465B-9F35-8E38150026E1}" dt="2021-01-21T08:24:27.178" v="39" actId="2696"/>
        <pc:sldMkLst>
          <pc:docMk/>
          <pc:sldMk cId="3386084979" sldId="295"/>
        </pc:sldMkLst>
      </pc:sldChg>
      <pc:sldChg chg="del">
        <pc:chgData name="Rachel Taggart" userId="4f8aad94-55b7-4ba6-8498-7cad127c11eb" providerId="ADAL" clId="{6F3DF8C6-0BF7-465B-9F35-8E38150026E1}" dt="2021-01-21T08:24:28.685" v="48" actId="2696"/>
        <pc:sldMkLst>
          <pc:docMk/>
          <pc:sldMk cId="2521121775" sldId="304"/>
        </pc:sldMkLst>
      </pc:sldChg>
      <pc:sldChg chg="del">
        <pc:chgData name="Rachel Taggart" userId="4f8aad94-55b7-4ba6-8498-7cad127c11eb" providerId="ADAL" clId="{6F3DF8C6-0BF7-465B-9F35-8E38150026E1}" dt="2021-01-21T08:24:28.083" v="44" actId="2696"/>
        <pc:sldMkLst>
          <pc:docMk/>
          <pc:sldMk cId="1431544378" sldId="306"/>
        </pc:sldMkLst>
      </pc:sldChg>
      <pc:sldChg chg="del">
        <pc:chgData name="Rachel Taggart" userId="4f8aad94-55b7-4ba6-8498-7cad127c11eb" providerId="ADAL" clId="{6F3DF8C6-0BF7-465B-9F35-8E38150026E1}" dt="2021-01-21T08:24:26.581" v="36" actId="2696"/>
        <pc:sldMkLst>
          <pc:docMk/>
          <pc:sldMk cId="862162089" sldId="308"/>
        </pc:sldMkLst>
      </pc:sldChg>
      <pc:sldChg chg="add del">
        <pc:chgData name="Rachel Taggart" userId="4f8aad94-55b7-4ba6-8498-7cad127c11eb" providerId="ADAL" clId="{6F3DF8C6-0BF7-465B-9F35-8E38150026E1}" dt="2021-01-21T08:25:09.570" v="139" actId="2696"/>
        <pc:sldMkLst>
          <pc:docMk/>
          <pc:sldMk cId="1897981452" sldId="309"/>
        </pc:sldMkLst>
      </pc:sldChg>
      <pc:sldChg chg="add del">
        <pc:chgData name="Rachel Taggart" userId="4f8aad94-55b7-4ba6-8498-7cad127c11eb" providerId="ADAL" clId="{6F3DF8C6-0BF7-465B-9F35-8E38150026E1}" dt="2021-01-21T08:25:09.313" v="138" actId="2696"/>
        <pc:sldMkLst>
          <pc:docMk/>
          <pc:sldMk cId="1974706900" sldId="311"/>
        </pc:sldMkLst>
      </pc:sldChg>
      <pc:sldChg chg="add del">
        <pc:chgData name="Rachel Taggart" userId="4f8aad94-55b7-4ba6-8498-7cad127c11eb" providerId="ADAL" clId="{6F3DF8C6-0BF7-465B-9F35-8E38150026E1}" dt="2021-01-21T08:25:11.142" v="145" actId="2696"/>
        <pc:sldMkLst>
          <pc:docMk/>
          <pc:sldMk cId="2609073417" sldId="312"/>
        </pc:sldMkLst>
      </pc:sldChg>
      <pc:sldChg chg="add del">
        <pc:chgData name="Rachel Taggart" userId="4f8aad94-55b7-4ba6-8498-7cad127c11eb" providerId="ADAL" clId="{6F3DF8C6-0BF7-465B-9F35-8E38150026E1}" dt="2021-01-21T08:25:10.599" v="143" actId="2696"/>
        <pc:sldMkLst>
          <pc:docMk/>
          <pc:sldMk cId="508074604" sldId="313"/>
        </pc:sldMkLst>
      </pc:sldChg>
      <pc:sldChg chg="del">
        <pc:chgData name="Rachel Taggart" userId="4f8aad94-55b7-4ba6-8498-7cad127c11eb" providerId="ADAL" clId="{6F3DF8C6-0BF7-465B-9F35-8E38150026E1}" dt="2021-01-21T08:24:30.920" v="73" actId="2696"/>
        <pc:sldMkLst>
          <pc:docMk/>
          <pc:sldMk cId="1350442621" sldId="314"/>
        </pc:sldMkLst>
      </pc:sldChg>
      <pc:sldChg chg="add del">
        <pc:chgData name="Rachel Taggart" userId="4f8aad94-55b7-4ba6-8498-7cad127c11eb" providerId="ADAL" clId="{6F3DF8C6-0BF7-465B-9F35-8E38150026E1}" dt="2021-01-21T08:25:10.857" v="144" actId="2696"/>
        <pc:sldMkLst>
          <pc:docMk/>
          <pc:sldMk cId="994194224" sldId="315"/>
        </pc:sldMkLst>
      </pc:sldChg>
      <pc:sldChg chg="add del">
        <pc:chgData name="Rachel Taggart" userId="4f8aad94-55b7-4ba6-8498-7cad127c11eb" providerId="ADAL" clId="{6F3DF8C6-0BF7-465B-9F35-8E38150026E1}" dt="2021-01-21T08:25:08.801" v="136" actId="2696"/>
        <pc:sldMkLst>
          <pc:docMk/>
          <pc:sldMk cId="806608221" sldId="316"/>
        </pc:sldMkLst>
      </pc:sldChg>
      <pc:sldChg chg="add del">
        <pc:chgData name="Rachel Taggart" userId="4f8aad94-55b7-4ba6-8498-7cad127c11eb" providerId="ADAL" clId="{6F3DF8C6-0BF7-465B-9F35-8E38150026E1}" dt="2021-01-21T08:25:09.095" v="137" actId="2696"/>
        <pc:sldMkLst>
          <pc:docMk/>
          <pc:sldMk cId="2699102126" sldId="317"/>
        </pc:sldMkLst>
      </pc:sldChg>
      <pc:sldChg chg="add del">
        <pc:chgData name="Rachel Taggart" userId="4f8aad94-55b7-4ba6-8498-7cad127c11eb" providerId="ADAL" clId="{6F3DF8C6-0BF7-465B-9F35-8E38150026E1}" dt="2021-01-21T08:25:11.390" v="146" actId="2696"/>
        <pc:sldMkLst>
          <pc:docMk/>
          <pc:sldMk cId="280955767" sldId="318"/>
        </pc:sldMkLst>
      </pc:sldChg>
      <pc:sldChg chg="add del">
        <pc:chgData name="Rachel Taggart" userId="4f8aad94-55b7-4ba6-8498-7cad127c11eb" providerId="ADAL" clId="{6F3DF8C6-0BF7-465B-9F35-8E38150026E1}" dt="2021-01-21T08:25:08.535" v="135" actId="2696"/>
        <pc:sldMkLst>
          <pc:docMk/>
          <pc:sldMk cId="2986170863" sldId="319"/>
        </pc:sldMkLst>
      </pc:sldChg>
      <pc:sldChg chg="add del">
        <pc:chgData name="Rachel Taggart" userId="4f8aad94-55b7-4ba6-8498-7cad127c11eb" providerId="ADAL" clId="{6F3DF8C6-0BF7-465B-9F35-8E38150026E1}" dt="2021-01-21T08:25:09.874" v="140" actId="2696"/>
        <pc:sldMkLst>
          <pc:docMk/>
          <pc:sldMk cId="2278729072" sldId="320"/>
        </pc:sldMkLst>
      </pc:sldChg>
      <pc:sldChg chg="add del">
        <pc:chgData name="Rachel Taggart" userId="4f8aad94-55b7-4ba6-8498-7cad127c11eb" providerId="ADAL" clId="{6F3DF8C6-0BF7-465B-9F35-8E38150026E1}" dt="2021-01-21T08:25:10.090" v="141" actId="2696"/>
        <pc:sldMkLst>
          <pc:docMk/>
          <pc:sldMk cId="230217868" sldId="321"/>
        </pc:sldMkLst>
      </pc:sldChg>
      <pc:sldChg chg="add del">
        <pc:chgData name="Rachel Taggart" userId="4f8aad94-55b7-4ba6-8498-7cad127c11eb" providerId="ADAL" clId="{6F3DF8C6-0BF7-465B-9F35-8E38150026E1}" dt="2021-01-21T08:25:12.694" v="148" actId="2696"/>
        <pc:sldMkLst>
          <pc:docMk/>
          <pc:sldMk cId="2984602677" sldId="322"/>
        </pc:sldMkLst>
      </pc:sldChg>
      <pc:sldChg chg="add del">
        <pc:chgData name="Rachel Taggart" userId="4f8aad94-55b7-4ba6-8498-7cad127c11eb" providerId="ADAL" clId="{6F3DF8C6-0BF7-465B-9F35-8E38150026E1}" dt="2021-01-21T08:25:12.260" v="147" actId="2696"/>
        <pc:sldMkLst>
          <pc:docMk/>
          <pc:sldMk cId="3789328154" sldId="323"/>
        </pc:sldMkLst>
      </pc:sldChg>
      <pc:sldChg chg="add del">
        <pc:chgData name="Rachel Taggart" userId="4f8aad94-55b7-4ba6-8498-7cad127c11eb" providerId="ADAL" clId="{6F3DF8C6-0BF7-465B-9F35-8E38150026E1}" dt="2021-01-21T08:25:10.334" v="142" actId="2696"/>
        <pc:sldMkLst>
          <pc:docMk/>
          <pc:sldMk cId="4096723801" sldId="326"/>
        </pc:sldMkLst>
      </pc:sldChg>
      <pc:sldChg chg="del">
        <pc:chgData name="Rachel Taggart" userId="4f8aad94-55b7-4ba6-8498-7cad127c11eb" providerId="ADAL" clId="{6F3DF8C6-0BF7-465B-9F35-8E38150026E1}" dt="2021-01-21T08:24:31.014" v="75" actId="2696"/>
        <pc:sldMkLst>
          <pc:docMk/>
          <pc:sldMk cId="3324695576" sldId="352"/>
        </pc:sldMkLst>
      </pc:sldChg>
      <pc:sldChg chg="del">
        <pc:chgData name="Rachel Taggart" userId="4f8aad94-55b7-4ba6-8498-7cad127c11eb" providerId="ADAL" clId="{6F3DF8C6-0BF7-465B-9F35-8E38150026E1}" dt="2021-01-21T08:24:29.388" v="66" actId="2696"/>
        <pc:sldMkLst>
          <pc:docMk/>
          <pc:sldMk cId="1940046067" sldId="353"/>
        </pc:sldMkLst>
      </pc:sldChg>
      <pc:sldChg chg="del">
        <pc:chgData name="Rachel Taggart" userId="4f8aad94-55b7-4ba6-8498-7cad127c11eb" providerId="ADAL" clId="{6F3DF8C6-0BF7-465B-9F35-8E38150026E1}" dt="2021-01-21T08:24:30.292" v="67" actId="2696"/>
        <pc:sldMkLst>
          <pc:docMk/>
          <pc:sldMk cId="3468153496" sldId="354"/>
        </pc:sldMkLst>
      </pc:sldChg>
      <pc:sldChg chg="del">
        <pc:chgData name="Rachel Taggart" userId="4f8aad94-55b7-4ba6-8498-7cad127c11eb" providerId="ADAL" clId="{6F3DF8C6-0BF7-465B-9F35-8E38150026E1}" dt="2021-01-21T08:24:30.861" v="71" actId="2696"/>
        <pc:sldMkLst>
          <pc:docMk/>
          <pc:sldMk cId="3572879862" sldId="370"/>
        </pc:sldMkLst>
      </pc:sldChg>
      <pc:sldChg chg="del">
        <pc:chgData name="Rachel Taggart" userId="4f8aad94-55b7-4ba6-8498-7cad127c11eb" providerId="ADAL" clId="{6F3DF8C6-0BF7-465B-9F35-8E38150026E1}" dt="2021-01-21T08:24:30.809" v="69" actId="2696"/>
        <pc:sldMkLst>
          <pc:docMk/>
          <pc:sldMk cId="3809291217" sldId="371"/>
        </pc:sldMkLst>
      </pc:sldChg>
      <pc:sldChg chg="del">
        <pc:chgData name="Rachel Taggart" userId="4f8aad94-55b7-4ba6-8498-7cad127c11eb" providerId="ADAL" clId="{6F3DF8C6-0BF7-465B-9F35-8E38150026E1}" dt="2021-01-21T08:24:29.314" v="65" actId="2696"/>
        <pc:sldMkLst>
          <pc:docMk/>
          <pc:sldMk cId="3175048836" sldId="374"/>
        </pc:sldMkLst>
      </pc:sldChg>
      <pc:sldChg chg="del">
        <pc:chgData name="Rachel Taggart" userId="4f8aad94-55b7-4ba6-8498-7cad127c11eb" providerId="ADAL" clId="{6F3DF8C6-0BF7-465B-9F35-8E38150026E1}" dt="2021-01-21T08:24:30.788" v="68" actId="2696"/>
        <pc:sldMkLst>
          <pc:docMk/>
          <pc:sldMk cId="1127313379" sldId="377"/>
        </pc:sldMkLst>
      </pc:sldChg>
      <pc:sldChg chg="del">
        <pc:chgData name="Rachel Taggart" userId="4f8aad94-55b7-4ba6-8498-7cad127c11eb" providerId="ADAL" clId="{6F3DF8C6-0BF7-465B-9F35-8E38150026E1}" dt="2021-01-21T08:24:28.877" v="53" actId="2696"/>
        <pc:sldMkLst>
          <pc:docMk/>
          <pc:sldMk cId="4179302413" sldId="421"/>
        </pc:sldMkLst>
      </pc:sldChg>
      <pc:sldChg chg="add del">
        <pc:chgData name="Rachel Taggart" userId="4f8aad94-55b7-4ba6-8498-7cad127c11eb" providerId="ADAL" clId="{6F3DF8C6-0BF7-465B-9F35-8E38150026E1}" dt="2021-01-21T08:25:07.463" v="131" actId="2696"/>
        <pc:sldMkLst>
          <pc:docMk/>
          <pc:sldMk cId="1772311877" sldId="532"/>
        </pc:sldMkLst>
      </pc:sldChg>
      <pc:sldChg chg="add del">
        <pc:chgData name="Rachel Taggart" userId="4f8aad94-55b7-4ba6-8498-7cad127c11eb" providerId="ADAL" clId="{6F3DF8C6-0BF7-465B-9F35-8E38150026E1}" dt="2021-01-21T08:25:07.731" v="132" actId="2696"/>
        <pc:sldMkLst>
          <pc:docMk/>
          <pc:sldMk cId="1284509169" sldId="533"/>
        </pc:sldMkLst>
      </pc:sldChg>
      <pc:sldChg chg="del">
        <pc:chgData name="Rachel Taggart" userId="4f8aad94-55b7-4ba6-8498-7cad127c11eb" providerId="ADAL" clId="{6F3DF8C6-0BF7-465B-9F35-8E38150026E1}" dt="2021-01-21T08:24:28.644" v="47" actId="2696"/>
        <pc:sldMkLst>
          <pc:docMk/>
          <pc:sldMk cId="981315147" sldId="773"/>
        </pc:sldMkLst>
      </pc:sldChg>
      <pc:sldChg chg="del">
        <pc:chgData name="Rachel Taggart" userId="4f8aad94-55b7-4ba6-8498-7cad127c11eb" providerId="ADAL" clId="{6F3DF8C6-0BF7-465B-9F35-8E38150026E1}" dt="2021-01-21T08:24:31.216" v="80" actId="2696"/>
        <pc:sldMkLst>
          <pc:docMk/>
          <pc:sldMk cId="3895383181" sldId="775"/>
        </pc:sldMkLst>
      </pc:sldChg>
      <pc:sldChg chg="del">
        <pc:chgData name="Rachel Taggart" userId="4f8aad94-55b7-4ba6-8498-7cad127c11eb" providerId="ADAL" clId="{6F3DF8C6-0BF7-465B-9F35-8E38150026E1}" dt="2021-01-21T08:24:32.714" v="85" actId="2696"/>
        <pc:sldMkLst>
          <pc:docMk/>
          <pc:sldMk cId="1029848016" sldId="776"/>
        </pc:sldMkLst>
      </pc:sldChg>
      <pc:sldChg chg="del">
        <pc:chgData name="Rachel Taggart" userId="4f8aad94-55b7-4ba6-8498-7cad127c11eb" providerId="ADAL" clId="{6F3DF8C6-0BF7-465B-9F35-8E38150026E1}" dt="2021-01-21T08:24:32.210" v="82" actId="2696"/>
        <pc:sldMkLst>
          <pc:docMk/>
          <pc:sldMk cId="1658133501" sldId="783"/>
        </pc:sldMkLst>
      </pc:sldChg>
      <pc:sldChg chg="del">
        <pc:chgData name="Rachel Taggart" userId="4f8aad94-55b7-4ba6-8498-7cad127c11eb" providerId="ADAL" clId="{6F3DF8C6-0BF7-465B-9F35-8E38150026E1}" dt="2021-01-21T08:24:33.168" v="86" actId="2696"/>
        <pc:sldMkLst>
          <pc:docMk/>
          <pc:sldMk cId="3973031643" sldId="785"/>
        </pc:sldMkLst>
      </pc:sldChg>
      <pc:sldChg chg="del">
        <pc:chgData name="Rachel Taggart" userId="4f8aad94-55b7-4ba6-8498-7cad127c11eb" providerId="ADAL" clId="{6F3DF8C6-0BF7-465B-9F35-8E38150026E1}" dt="2021-01-21T08:24:32.406" v="83" actId="2696"/>
        <pc:sldMkLst>
          <pc:docMk/>
          <pc:sldMk cId="3840453369" sldId="790"/>
        </pc:sldMkLst>
      </pc:sldChg>
      <pc:sldChg chg="del">
        <pc:chgData name="Rachel Taggart" userId="4f8aad94-55b7-4ba6-8498-7cad127c11eb" providerId="ADAL" clId="{6F3DF8C6-0BF7-465B-9F35-8E38150026E1}" dt="2021-01-21T08:24:32.602" v="84" actId="2696"/>
        <pc:sldMkLst>
          <pc:docMk/>
          <pc:sldMk cId="3506049084" sldId="791"/>
        </pc:sldMkLst>
      </pc:sldChg>
      <pc:sldChg chg="del">
        <pc:chgData name="Rachel Taggart" userId="4f8aad94-55b7-4ba6-8498-7cad127c11eb" providerId="ADAL" clId="{6F3DF8C6-0BF7-465B-9F35-8E38150026E1}" dt="2021-01-21T08:24:31.248" v="81" actId="2696"/>
        <pc:sldMkLst>
          <pc:docMk/>
          <pc:sldMk cId="2731515020" sldId="794"/>
        </pc:sldMkLst>
      </pc:sldChg>
      <pc:sldChg chg="del">
        <pc:chgData name="Rachel Taggart" userId="4f8aad94-55b7-4ba6-8498-7cad127c11eb" providerId="ADAL" clId="{6F3DF8C6-0BF7-465B-9F35-8E38150026E1}" dt="2021-01-21T08:24:31.053" v="76" actId="2696"/>
        <pc:sldMkLst>
          <pc:docMk/>
          <pc:sldMk cId="1416896782" sldId="800"/>
        </pc:sldMkLst>
      </pc:sldChg>
      <pc:sldChg chg="del">
        <pc:chgData name="Rachel Taggart" userId="4f8aad94-55b7-4ba6-8498-7cad127c11eb" providerId="ADAL" clId="{6F3DF8C6-0BF7-465B-9F35-8E38150026E1}" dt="2021-01-21T08:24:31.083" v="77" actId="2696"/>
        <pc:sldMkLst>
          <pc:docMk/>
          <pc:sldMk cId="1861142047" sldId="802"/>
        </pc:sldMkLst>
      </pc:sldChg>
      <pc:sldChg chg="del">
        <pc:chgData name="Rachel Taggart" userId="4f8aad94-55b7-4ba6-8498-7cad127c11eb" providerId="ADAL" clId="{6F3DF8C6-0BF7-465B-9F35-8E38150026E1}" dt="2021-01-21T08:24:31.106" v="78" actId="2696"/>
        <pc:sldMkLst>
          <pc:docMk/>
          <pc:sldMk cId="4281757956" sldId="803"/>
        </pc:sldMkLst>
      </pc:sldChg>
      <pc:sldChg chg="del">
        <pc:chgData name="Rachel Taggart" userId="4f8aad94-55b7-4ba6-8498-7cad127c11eb" providerId="ADAL" clId="{6F3DF8C6-0BF7-465B-9F35-8E38150026E1}" dt="2021-01-21T08:24:31.177" v="79" actId="2696"/>
        <pc:sldMkLst>
          <pc:docMk/>
          <pc:sldMk cId="2910078148" sldId="804"/>
        </pc:sldMkLst>
      </pc:sldChg>
      <pc:sldChg chg="del">
        <pc:chgData name="Rachel Taggart" userId="4f8aad94-55b7-4ba6-8498-7cad127c11eb" providerId="ADAL" clId="{6F3DF8C6-0BF7-465B-9F35-8E38150026E1}" dt="2021-01-21T08:24:28.948" v="55" actId="2696"/>
        <pc:sldMkLst>
          <pc:docMk/>
          <pc:sldMk cId="3150741820" sldId="871"/>
        </pc:sldMkLst>
      </pc:sldChg>
      <pc:sldChg chg="del">
        <pc:chgData name="Rachel Taggart" userId="4f8aad94-55b7-4ba6-8498-7cad127c11eb" providerId="ADAL" clId="{6F3DF8C6-0BF7-465B-9F35-8E38150026E1}" dt="2021-01-21T08:24:29.131" v="60" actId="2696"/>
        <pc:sldMkLst>
          <pc:docMk/>
          <pc:sldMk cId="2607852154" sldId="878"/>
        </pc:sldMkLst>
      </pc:sldChg>
      <pc:sldChg chg="del">
        <pc:chgData name="Rachel Taggart" userId="4f8aad94-55b7-4ba6-8498-7cad127c11eb" providerId="ADAL" clId="{6F3DF8C6-0BF7-465B-9F35-8E38150026E1}" dt="2021-01-21T08:24:28.917" v="54" actId="2696"/>
        <pc:sldMkLst>
          <pc:docMk/>
          <pc:sldMk cId="1874532305" sldId="881"/>
        </pc:sldMkLst>
      </pc:sldChg>
      <pc:sldChg chg="del">
        <pc:chgData name="Rachel Taggart" userId="4f8aad94-55b7-4ba6-8498-7cad127c11eb" providerId="ADAL" clId="{6F3DF8C6-0BF7-465B-9F35-8E38150026E1}" dt="2021-01-21T08:24:29.070" v="59" actId="2696"/>
        <pc:sldMkLst>
          <pc:docMk/>
          <pc:sldMk cId="16080381" sldId="883"/>
        </pc:sldMkLst>
      </pc:sldChg>
      <pc:sldChg chg="del">
        <pc:chgData name="Rachel Taggart" userId="4f8aad94-55b7-4ba6-8498-7cad127c11eb" providerId="ADAL" clId="{6F3DF8C6-0BF7-465B-9F35-8E38150026E1}" dt="2021-01-21T08:24:28.826" v="51" actId="2696"/>
        <pc:sldMkLst>
          <pc:docMk/>
          <pc:sldMk cId="621736999" sldId="884"/>
        </pc:sldMkLst>
      </pc:sldChg>
      <pc:sldChg chg="del">
        <pc:chgData name="Rachel Taggart" userId="4f8aad94-55b7-4ba6-8498-7cad127c11eb" providerId="ADAL" clId="{6F3DF8C6-0BF7-465B-9F35-8E38150026E1}" dt="2021-01-21T08:24:28.846" v="52" actId="2696"/>
        <pc:sldMkLst>
          <pc:docMk/>
          <pc:sldMk cId="2046139887" sldId="885"/>
        </pc:sldMkLst>
      </pc:sldChg>
      <pc:sldChg chg="del">
        <pc:chgData name="Rachel Taggart" userId="4f8aad94-55b7-4ba6-8498-7cad127c11eb" providerId="ADAL" clId="{6F3DF8C6-0BF7-465B-9F35-8E38150026E1}" dt="2021-01-21T08:24:29.009" v="57" actId="2696"/>
        <pc:sldMkLst>
          <pc:docMk/>
          <pc:sldMk cId="3236503226" sldId="891"/>
        </pc:sldMkLst>
      </pc:sldChg>
      <pc:sldChg chg="del">
        <pc:chgData name="Rachel Taggart" userId="4f8aad94-55b7-4ba6-8498-7cad127c11eb" providerId="ADAL" clId="{6F3DF8C6-0BF7-465B-9F35-8E38150026E1}" dt="2021-01-21T08:24:29.040" v="58" actId="2696"/>
        <pc:sldMkLst>
          <pc:docMk/>
          <pc:sldMk cId="2570374787" sldId="893"/>
        </pc:sldMkLst>
      </pc:sldChg>
      <pc:sldChg chg="add del">
        <pc:chgData name="Rachel Taggart" userId="4f8aad94-55b7-4ba6-8498-7cad127c11eb" providerId="ADAL" clId="{6F3DF8C6-0BF7-465B-9F35-8E38150026E1}" dt="2021-01-21T08:56:24.645" v="231" actId="2696"/>
        <pc:sldMkLst>
          <pc:docMk/>
          <pc:sldMk cId="1360365139" sldId="896"/>
        </pc:sldMkLst>
      </pc:sldChg>
      <pc:sldChg chg="del">
        <pc:chgData name="Rachel Taggart" userId="4f8aad94-55b7-4ba6-8498-7cad127c11eb" providerId="ADAL" clId="{6F3DF8C6-0BF7-465B-9F35-8E38150026E1}" dt="2021-01-21T08:24:33.391" v="87" actId="2696"/>
        <pc:sldMkLst>
          <pc:docMk/>
          <pc:sldMk cId="1880571449" sldId="896"/>
        </pc:sldMkLst>
      </pc:sldChg>
      <pc:sldChg chg="add">
        <pc:chgData name="Rachel Taggart" userId="4f8aad94-55b7-4ba6-8498-7cad127c11eb" providerId="ADAL" clId="{6F3DF8C6-0BF7-465B-9F35-8E38150026E1}" dt="2021-01-21T08:45:25.842" v="229"/>
        <pc:sldMkLst>
          <pc:docMk/>
          <pc:sldMk cId="608676005" sldId="897"/>
        </pc:sldMkLst>
      </pc:sldChg>
      <pc:sldChg chg="add del">
        <pc:chgData name="Rachel Taggart" userId="4f8aad94-55b7-4ba6-8498-7cad127c11eb" providerId="ADAL" clId="{6F3DF8C6-0BF7-465B-9F35-8E38150026E1}" dt="2021-01-21T08:25:07.210" v="130" actId="2696"/>
        <pc:sldMkLst>
          <pc:docMk/>
          <pc:sldMk cId="592331141" sldId="898"/>
        </pc:sldMkLst>
      </pc:sldChg>
      <pc:sldChg chg="add">
        <pc:chgData name="Rachel Taggart" userId="4f8aad94-55b7-4ba6-8498-7cad127c11eb" providerId="ADAL" clId="{6F3DF8C6-0BF7-465B-9F35-8E38150026E1}" dt="2021-01-21T08:45:25.842" v="229"/>
        <pc:sldMkLst>
          <pc:docMk/>
          <pc:sldMk cId="1992398442" sldId="900"/>
        </pc:sldMkLst>
      </pc:sldChg>
      <pc:sldChg chg="add">
        <pc:chgData name="Rachel Taggart" userId="4f8aad94-55b7-4ba6-8498-7cad127c11eb" providerId="ADAL" clId="{6F3DF8C6-0BF7-465B-9F35-8E38150026E1}" dt="2021-01-21T08:45:25.842" v="229"/>
        <pc:sldMkLst>
          <pc:docMk/>
          <pc:sldMk cId="478178182" sldId="901"/>
        </pc:sldMkLst>
      </pc:sldChg>
      <pc:sldChg chg="del">
        <pc:chgData name="Rachel Taggart" userId="4f8aad94-55b7-4ba6-8498-7cad127c11eb" providerId="ADAL" clId="{6F3DF8C6-0BF7-465B-9F35-8E38150026E1}" dt="2021-01-21T08:24:33.560" v="88" actId="2696"/>
        <pc:sldMkLst>
          <pc:docMk/>
          <pc:sldMk cId="1059976606" sldId="909"/>
        </pc:sldMkLst>
      </pc:sldChg>
      <pc:sldChg chg="del">
        <pc:chgData name="Rachel Taggart" userId="4f8aad94-55b7-4ba6-8498-7cad127c11eb" providerId="ADAL" clId="{6F3DF8C6-0BF7-465B-9F35-8E38150026E1}" dt="2021-01-21T08:24:29.151" v="61" actId="2696"/>
        <pc:sldMkLst>
          <pc:docMk/>
          <pc:sldMk cId="1322450600" sldId="1496"/>
        </pc:sldMkLst>
      </pc:sldChg>
      <pc:sldChg chg="del">
        <pc:chgData name="Rachel Taggart" userId="4f8aad94-55b7-4ba6-8498-7cad127c11eb" providerId="ADAL" clId="{6F3DF8C6-0BF7-465B-9F35-8E38150026E1}" dt="2021-01-21T08:24:29.182" v="62" actId="2696"/>
        <pc:sldMkLst>
          <pc:docMk/>
          <pc:sldMk cId="2491933088" sldId="1587"/>
        </pc:sldMkLst>
      </pc:sldChg>
      <pc:sldChg chg="addSp modSp add del ord">
        <pc:chgData name="Rachel Taggart" userId="4f8aad94-55b7-4ba6-8498-7cad127c11eb" providerId="ADAL" clId="{6F3DF8C6-0BF7-465B-9F35-8E38150026E1}" dt="2021-01-21T08:58:49.248" v="244" actId="20577"/>
        <pc:sldMkLst>
          <pc:docMk/>
          <pc:sldMk cId="2367942886" sldId="1652"/>
        </pc:sldMkLst>
        <pc:spChg chg="mod">
          <ac:chgData name="Rachel Taggart" userId="4f8aad94-55b7-4ba6-8498-7cad127c11eb" providerId="ADAL" clId="{6F3DF8C6-0BF7-465B-9F35-8E38150026E1}" dt="2021-01-21T08:29:33.704" v="224" actId="14100"/>
          <ac:spMkLst>
            <pc:docMk/>
            <pc:sldMk cId="2367942886" sldId="1652"/>
            <ac:spMk id="2" creationId="{00000000-0000-0000-0000-000000000000}"/>
          </ac:spMkLst>
        </pc:spChg>
        <pc:spChg chg="add mod">
          <ac:chgData name="Rachel Taggart" userId="4f8aad94-55b7-4ba6-8498-7cad127c11eb" providerId="ADAL" clId="{6F3DF8C6-0BF7-465B-9F35-8E38150026E1}" dt="2021-01-21T08:31:07.965" v="228" actId="1076"/>
          <ac:spMkLst>
            <pc:docMk/>
            <pc:sldMk cId="2367942886" sldId="1652"/>
            <ac:spMk id="4" creationId="{F3296406-2BE2-4CDA-9A06-48A187697470}"/>
          </ac:spMkLst>
        </pc:spChg>
        <pc:graphicFrameChg chg="mod modGraphic">
          <ac:chgData name="Rachel Taggart" userId="4f8aad94-55b7-4ba6-8498-7cad127c11eb" providerId="ADAL" clId="{6F3DF8C6-0BF7-465B-9F35-8E38150026E1}" dt="2021-01-21T08:58:49.248" v="244" actId="20577"/>
          <ac:graphicFrameMkLst>
            <pc:docMk/>
            <pc:sldMk cId="2367942886" sldId="1652"/>
            <ac:graphicFrameMk id="3" creationId="{00000000-0000-0000-0000-000000000000}"/>
          </ac:graphicFrameMkLst>
        </pc:graphicFrameChg>
      </pc:sldChg>
      <pc:sldChg chg="del">
        <pc:chgData name="Rachel Taggart" userId="4f8aad94-55b7-4ba6-8498-7cad127c11eb" providerId="ADAL" clId="{6F3DF8C6-0BF7-465B-9F35-8E38150026E1}" dt="2021-01-21T08:24:26.985" v="38" actId="2696"/>
        <pc:sldMkLst>
          <pc:docMk/>
          <pc:sldMk cId="1250106665" sldId="1684"/>
        </pc:sldMkLst>
      </pc:sldChg>
      <pc:sldChg chg="del">
        <pc:chgData name="Rachel Taggart" userId="4f8aad94-55b7-4ba6-8498-7cad127c11eb" providerId="ADAL" clId="{6F3DF8C6-0BF7-465B-9F35-8E38150026E1}" dt="2021-01-21T08:24:27.347" v="40" actId="2696"/>
        <pc:sldMkLst>
          <pc:docMk/>
          <pc:sldMk cId="1020584621" sldId="1685"/>
        </pc:sldMkLst>
      </pc:sldChg>
      <pc:sldChg chg="del">
        <pc:chgData name="Rachel Taggart" userId="4f8aad94-55b7-4ba6-8498-7cad127c11eb" providerId="ADAL" clId="{6F3DF8C6-0BF7-465B-9F35-8E38150026E1}" dt="2021-01-21T08:24:28.603" v="45" actId="2696"/>
        <pc:sldMkLst>
          <pc:docMk/>
          <pc:sldMk cId="4068846648" sldId="1691"/>
        </pc:sldMkLst>
      </pc:sldChg>
      <pc:sldChg chg="del">
        <pc:chgData name="Rachel Taggart" userId="4f8aad94-55b7-4ba6-8498-7cad127c11eb" providerId="ADAL" clId="{6F3DF8C6-0BF7-465B-9F35-8E38150026E1}" dt="2021-01-21T08:24:28.623" v="46" actId="2696"/>
        <pc:sldMkLst>
          <pc:docMk/>
          <pc:sldMk cId="1032849357" sldId="1695"/>
        </pc:sldMkLst>
      </pc:sldChg>
      <pc:sldChg chg="del">
        <pc:chgData name="Rachel Taggart" userId="4f8aad94-55b7-4ba6-8498-7cad127c11eb" providerId="ADAL" clId="{6F3DF8C6-0BF7-465B-9F35-8E38150026E1}" dt="2021-01-21T08:24:27.510" v="41" actId="2696"/>
        <pc:sldMkLst>
          <pc:docMk/>
          <pc:sldMk cId="2968454059" sldId="1718"/>
        </pc:sldMkLst>
      </pc:sldChg>
      <pc:sldChg chg="del">
        <pc:chgData name="Rachel Taggart" userId="4f8aad94-55b7-4ba6-8498-7cad127c11eb" providerId="ADAL" clId="{6F3DF8C6-0BF7-465B-9F35-8E38150026E1}" dt="2021-01-21T08:24:27.868" v="43" actId="2696"/>
        <pc:sldMkLst>
          <pc:docMk/>
          <pc:sldMk cId="2040593505" sldId="1720"/>
        </pc:sldMkLst>
      </pc:sldChg>
      <pc:sldChg chg="del">
        <pc:chgData name="Rachel Taggart" userId="4f8aad94-55b7-4ba6-8498-7cad127c11eb" providerId="ADAL" clId="{6F3DF8C6-0BF7-465B-9F35-8E38150026E1}" dt="2021-01-21T08:24:33.739" v="89" actId="2696"/>
        <pc:sldMkLst>
          <pc:docMk/>
          <pc:sldMk cId="2027619766" sldId="1721"/>
        </pc:sldMkLst>
      </pc:sldChg>
      <pc:sldChg chg="add del">
        <pc:chgData name="Rachel Taggart" userId="4f8aad94-55b7-4ba6-8498-7cad127c11eb" providerId="ADAL" clId="{6F3DF8C6-0BF7-465B-9F35-8E38150026E1}" dt="2021-01-21T08:25:13.217" v="149" actId="2696"/>
        <pc:sldMkLst>
          <pc:docMk/>
          <pc:sldMk cId="2656742092" sldId="1724"/>
        </pc:sldMkLst>
      </pc:sldChg>
      <pc:sldChg chg="del">
        <pc:chgData name="Rachel Taggart" userId="4f8aad94-55b7-4ba6-8498-7cad127c11eb" providerId="ADAL" clId="{6F3DF8C6-0BF7-465B-9F35-8E38150026E1}" dt="2021-01-21T08:24:30.973" v="74" actId="2696"/>
        <pc:sldMkLst>
          <pc:docMk/>
          <pc:sldMk cId="2893835108" sldId="1725"/>
        </pc:sldMkLst>
      </pc:sldChg>
      <pc:sldChg chg="del">
        <pc:chgData name="Rachel Taggart" userId="4f8aad94-55b7-4ba6-8498-7cad127c11eb" providerId="ADAL" clId="{6F3DF8C6-0BF7-465B-9F35-8E38150026E1}" dt="2021-01-21T08:24:29.261" v="64" actId="2696"/>
        <pc:sldMkLst>
          <pc:docMk/>
          <pc:sldMk cId="275074186" sldId="1728"/>
        </pc:sldMkLst>
      </pc:sldChg>
      <pc:sldChg chg="del">
        <pc:chgData name="Rachel Taggart" userId="4f8aad94-55b7-4ba6-8498-7cad127c11eb" providerId="ADAL" clId="{6F3DF8C6-0BF7-465B-9F35-8E38150026E1}" dt="2021-01-21T08:24:30.831" v="70" actId="2696"/>
        <pc:sldMkLst>
          <pc:docMk/>
          <pc:sldMk cId="2846138527" sldId="1729"/>
        </pc:sldMkLst>
      </pc:sldChg>
      <pc:sldChg chg="del">
        <pc:chgData name="Rachel Taggart" userId="4f8aad94-55b7-4ba6-8498-7cad127c11eb" providerId="ADAL" clId="{6F3DF8C6-0BF7-465B-9F35-8E38150026E1}" dt="2021-01-21T08:24:30.912" v="72" actId="2696"/>
        <pc:sldMkLst>
          <pc:docMk/>
          <pc:sldMk cId="666144908" sldId="1730"/>
        </pc:sldMkLst>
      </pc:sldChg>
      <pc:sldChg chg="del">
        <pc:chgData name="Rachel Taggart" userId="4f8aad94-55b7-4ba6-8498-7cad127c11eb" providerId="ADAL" clId="{6F3DF8C6-0BF7-465B-9F35-8E38150026E1}" dt="2021-01-21T08:24:28.784" v="50" actId="2696"/>
        <pc:sldMkLst>
          <pc:docMk/>
          <pc:sldMk cId="4031169677" sldId="1731"/>
        </pc:sldMkLst>
      </pc:sldChg>
      <pc:sldChg chg="del">
        <pc:chgData name="Rachel Taggart" userId="4f8aad94-55b7-4ba6-8498-7cad127c11eb" providerId="ADAL" clId="{6F3DF8C6-0BF7-465B-9F35-8E38150026E1}" dt="2021-01-21T08:24:28.968" v="56" actId="2696"/>
        <pc:sldMkLst>
          <pc:docMk/>
          <pc:sldMk cId="2110742467" sldId="1732"/>
        </pc:sldMkLst>
      </pc:sldChg>
      <pc:sldChg chg="del">
        <pc:chgData name="Rachel Taggart" userId="4f8aad94-55b7-4ba6-8498-7cad127c11eb" providerId="ADAL" clId="{6F3DF8C6-0BF7-465B-9F35-8E38150026E1}" dt="2021-01-21T08:24:29.200" v="63" actId="2696"/>
        <pc:sldMkLst>
          <pc:docMk/>
          <pc:sldMk cId="482452776" sldId="1733"/>
        </pc:sldMkLst>
      </pc:sldChg>
      <pc:sldChg chg="del">
        <pc:chgData name="Rachel Taggart" userId="4f8aad94-55b7-4ba6-8498-7cad127c11eb" providerId="ADAL" clId="{6F3DF8C6-0BF7-465B-9F35-8E38150026E1}" dt="2021-01-21T08:24:28.722" v="49" actId="2696"/>
        <pc:sldMkLst>
          <pc:docMk/>
          <pc:sldMk cId="3320118475" sldId="1734"/>
        </pc:sldMkLst>
      </pc:sldChg>
      <pc:sldChg chg="del">
        <pc:chgData name="Rachel Taggart" userId="4f8aad94-55b7-4ba6-8498-7cad127c11eb" providerId="ADAL" clId="{6F3DF8C6-0BF7-465B-9F35-8E38150026E1}" dt="2021-01-21T08:24:25.474" v="34" actId="2696"/>
        <pc:sldMkLst>
          <pc:docMk/>
          <pc:sldMk cId="151486954" sldId="1735"/>
        </pc:sldMkLst>
      </pc:sldChg>
      <pc:sldChg chg="del">
        <pc:chgData name="Rachel Taggart" userId="4f8aad94-55b7-4ba6-8498-7cad127c11eb" providerId="ADAL" clId="{6F3DF8C6-0BF7-465B-9F35-8E38150026E1}" dt="2021-01-21T08:24:26.812" v="37" actId="2696"/>
        <pc:sldMkLst>
          <pc:docMk/>
          <pc:sldMk cId="524471452" sldId="1736"/>
        </pc:sldMkLst>
      </pc:sldChg>
      <pc:sldChg chg="add del">
        <pc:chgData name="Rachel Taggart" userId="4f8aad94-55b7-4ba6-8498-7cad127c11eb" providerId="ADAL" clId="{6F3DF8C6-0BF7-465B-9F35-8E38150026E1}" dt="2021-01-21T08:25:08.005" v="133" actId="2696"/>
        <pc:sldMkLst>
          <pc:docMk/>
          <pc:sldMk cId="2681097058" sldId="1737"/>
        </pc:sldMkLst>
      </pc:sldChg>
      <pc:sldChg chg="add del">
        <pc:chgData name="Rachel Taggart" userId="4f8aad94-55b7-4ba6-8498-7cad127c11eb" providerId="ADAL" clId="{6F3DF8C6-0BF7-465B-9F35-8E38150026E1}" dt="2021-01-21T08:25:08.279" v="134" actId="2696"/>
        <pc:sldMkLst>
          <pc:docMk/>
          <pc:sldMk cId="3466641063" sldId="1738"/>
        </pc:sldMkLst>
      </pc:sldChg>
      <pc:sldChg chg="modSp add">
        <pc:chgData name="Rachel Taggart" userId="4f8aad94-55b7-4ba6-8498-7cad127c11eb" providerId="ADAL" clId="{6F3DF8C6-0BF7-465B-9F35-8E38150026E1}" dt="2021-01-21T08:26:59.704" v="166" actId="20577"/>
        <pc:sldMkLst>
          <pc:docMk/>
          <pc:sldMk cId="1010069742" sldId="1739"/>
        </pc:sldMkLst>
        <pc:spChg chg="mod">
          <ac:chgData name="Rachel Taggart" userId="4f8aad94-55b7-4ba6-8498-7cad127c11eb" providerId="ADAL" clId="{6F3DF8C6-0BF7-465B-9F35-8E38150026E1}" dt="2021-01-21T08:26:59.704" v="166" actId="20577"/>
          <ac:spMkLst>
            <pc:docMk/>
            <pc:sldMk cId="1010069742" sldId="1739"/>
            <ac:spMk id="4" creationId="{00000000-0000-0000-0000-000000000000}"/>
          </ac:spMkLst>
        </pc:spChg>
      </pc:sldChg>
      <pc:sldChg chg="modSp add">
        <pc:chgData name="Rachel Taggart" userId="4f8aad94-55b7-4ba6-8498-7cad127c11eb" providerId="ADAL" clId="{6F3DF8C6-0BF7-465B-9F35-8E38150026E1}" dt="2021-01-21T08:56:42.417" v="232" actId="20577"/>
        <pc:sldMkLst>
          <pc:docMk/>
          <pc:sldMk cId="1238907289" sldId="1740"/>
        </pc:sldMkLst>
        <pc:graphicFrameChg chg="modGraphic">
          <ac:chgData name="Rachel Taggart" userId="4f8aad94-55b7-4ba6-8498-7cad127c11eb" providerId="ADAL" clId="{6F3DF8C6-0BF7-465B-9F35-8E38150026E1}" dt="2021-01-21T08:56:42.417" v="232" actId="20577"/>
          <ac:graphicFrameMkLst>
            <pc:docMk/>
            <pc:sldMk cId="1238907289" sldId="1740"/>
            <ac:graphicFrameMk id="4" creationId="{60E62DC6-3EBE-4901-B700-870330337CDA}"/>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21/01/2021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292087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320490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4147688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454205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xoserve.com/change/change-packs/2654-kl-po-change-pack-august-2020/" TargetMode="External"/><Relationship Id="rId2" Type="http://schemas.openxmlformats.org/officeDocument/2006/relationships/hyperlink" Target="https://www.xoserve.com/change/change-proposals/xrn-5142-new-allowable-values-for-dcc-service-flag-in-dxi-file-from-dcc/"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Extraordinary Change Management Committee  </a:t>
            </a:r>
          </a:p>
        </p:txBody>
      </p:sp>
      <p:sp>
        <p:nvSpPr>
          <p:cNvPr id="3" name="Subtitle 2"/>
          <p:cNvSpPr>
            <a:spLocks noGrp="1"/>
          </p:cNvSpPr>
          <p:nvPr>
            <p:ph type="subTitle" idx="1"/>
          </p:nvPr>
        </p:nvSpPr>
        <p:spPr/>
        <p:txBody>
          <a:bodyPr/>
          <a:lstStyle/>
          <a:p>
            <a:r>
              <a:rPr lang="en-GB" dirty="0"/>
              <a:t> 29</a:t>
            </a:r>
            <a:r>
              <a:rPr lang="en-GB" baseline="30000" dirty="0"/>
              <a:t>th</a:t>
            </a:r>
            <a:r>
              <a:rPr lang="en-GB" dirty="0"/>
              <a:t> January 2021</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956838"/>
            <a:ext cx="7772400" cy="1102519"/>
          </a:xfrm>
        </p:spPr>
        <p:txBody>
          <a:bodyPr>
            <a:normAutofit fontScale="90000"/>
          </a:bodyPr>
          <a:lstStyle/>
          <a:p>
            <a:pPr algn="l"/>
            <a:br>
              <a:rPr lang="en-GB" dirty="0">
                <a:latin typeface="Arial"/>
                <a:cs typeface="Arial"/>
              </a:rPr>
            </a:br>
            <a:r>
              <a:rPr lang="en-GB" sz="3100" dirty="0">
                <a:latin typeface="Arial"/>
                <a:cs typeface="Arial"/>
              </a:rPr>
              <a:t>Change Proposal – Post Solution Review</a:t>
            </a:r>
            <a:br>
              <a:rPr lang="en-GB" dirty="0"/>
            </a:br>
            <a:br>
              <a:rPr lang="en-GB" dirty="0"/>
            </a:br>
            <a:endParaRPr lang="en-GB" sz="2000" dirty="0">
              <a:solidFill>
                <a:schemeClr val="tx1"/>
              </a:solidFill>
            </a:endParaRPr>
          </a:p>
        </p:txBody>
      </p:sp>
    </p:spTree>
    <p:extLst>
      <p:ext uri="{BB962C8B-B14F-4D97-AF65-F5344CB8AC3E}">
        <p14:creationId xmlns:p14="http://schemas.microsoft.com/office/powerpoint/2010/main" val="101006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4" y="128190"/>
            <a:ext cx="8712968" cy="637580"/>
          </a:xfrm>
        </p:spPr>
        <p:txBody>
          <a:bodyPr>
            <a:normAutofit fontScale="90000"/>
          </a:bodyPr>
          <a:lstStyle/>
          <a:p>
            <a:r>
              <a:rPr lang="en-US" sz="2000" dirty="0"/>
              <a:t>XRN5142 - New Allowable Values for DCC Service Flag in DXI File From DCC Change Pack</a:t>
            </a:r>
          </a:p>
        </p:txBody>
      </p:sp>
      <p:graphicFrame>
        <p:nvGraphicFramePr>
          <p:cNvPr id="3" name="Table 2"/>
          <p:cNvGraphicFramePr>
            <a:graphicFrameLocks noGrp="1"/>
          </p:cNvGraphicFramePr>
          <p:nvPr>
            <p:extLst>
              <p:ext uri="{D42A27DB-BD31-4B8C-83A1-F6EECF244321}">
                <p14:modId xmlns:p14="http://schemas.microsoft.com/office/powerpoint/2010/main" val="2414704789"/>
              </p:ext>
            </p:extLst>
          </p:nvPr>
        </p:nvGraphicFramePr>
        <p:xfrm>
          <a:off x="215514" y="893960"/>
          <a:ext cx="8712969" cy="3612976"/>
        </p:xfrm>
        <a:graphic>
          <a:graphicData uri="http://schemas.openxmlformats.org/drawingml/2006/table">
            <a:tbl>
              <a:tblPr firstRow="1" firstCol="1" bandRow="1">
                <a:tableStyleId>{5940675A-B579-460E-94D1-54222C63F5DA}</a:tableStyleId>
              </a:tblPr>
              <a:tblGrid>
                <a:gridCol w="2268253">
                  <a:extLst>
                    <a:ext uri="{9D8B030D-6E8A-4147-A177-3AD203B41FA5}">
                      <a16:colId xmlns:a16="http://schemas.microsoft.com/office/drawing/2014/main" val="20001"/>
                    </a:ext>
                  </a:extLst>
                </a:gridCol>
                <a:gridCol w="1224136">
                  <a:extLst>
                    <a:ext uri="{9D8B030D-6E8A-4147-A177-3AD203B41FA5}">
                      <a16:colId xmlns:a16="http://schemas.microsoft.com/office/drawing/2014/main" val="3321704233"/>
                    </a:ext>
                  </a:extLst>
                </a:gridCol>
                <a:gridCol w="792088">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2700300">
                  <a:extLst>
                    <a:ext uri="{9D8B030D-6E8A-4147-A177-3AD203B41FA5}">
                      <a16:colId xmlns:a16="http://schemas.microsoft.com/office/drawing/2014/main" val="20010"/>
                    </a:ext>
                  </a:extLst>
                </a:gridCol>
              </a:tblGrid>
              <a:tr h="253779">
                <a:tc rowSpan="2">
                  <a:txBody>
                    <a:bodyPr/>
                    <a:lstStyle/>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XRN / Title</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Proposed Release</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Link to Change Proposal</a:t>
                      </a:r>
                    </a:p>
                    <a:p>
                      <a:pPr marL="0" algn="l" defTabSz="914400" rtl="0" eaLnBrk="1" latinLnBrk="0" hangingPunct="1">
                        <a:lnSpc>
                          <a:spcPct val="115000"/>
                        </a:lnSpc>
                        <a:spcAft>
                          <a:spcPts val="0"/>
                        </a:spcAft>
                      </a:pPr>
                      <a:r>
                        <a:rPr lang="en-GB" sz="900" kern="1200" dirty="0">
                          <a:solidFill>
                            <a:schemeClr val="tx1"/>
                          </a:solidFill>
                          <a:effectLst/>
                          <a:latin typeface="+mn-lt"/>
                          <a:ea typeface="+mn-ea"/>
                          <a:cs typeface="+mn-cs"/>
                        </a:rPr>
                        <a:t>Comm Ref</a:t>
                      </a:r>
                    </a:p>
                  </a:txBody>
                  <a:tcPr marL="59044" marR="59044" marT="0" marB="0">
                    <a:solidFill>
                      <a:schemeClr val="tx2">
                        <a:lumMod val="40000"/>
                        <a:lumOff val="60000"/>
                      </a:schemeClr>
                    </a:solidFill>
                  </a:tcPr>
                </a:tc>
                <a:tc rowSpan="2">
                  <a:txBody>
                    <a:bodyPr/>
                    <a:lstStyle/>
                    <a:p>
                      <a:pPr>
                        <a:lnSpc>
                          <a:spcPct val="115000"/>
                        </a:lnSpc>
                        <a:spcAft>
                          <a:spcPts val="0"/>
                        </a:spcAft>
                      </a:pPr>
                      <a:r>
                        <a:rPr lang="en-GB" sz="900" dirty="0">
                          <a:effectLst/>
                          <a:latin typeface="Arial" panose="020B0604020202020204" pitchFamily="34" charset="0"/>
                          <a:ea typeface="Calibri"/>
                          <a:cs typeface="Arial" panose="020B0604020202020204" pitchFamily="34" charset="0"/>
                        </a:rPr>
                        <a:t>DSG/ Xoserve Preferred Option</a:t>
                      </a:r>
                    </a:p>
                  </a:txBody>
                  <a:tcPr marL="59044" marR="59044" marT="0" marB="0">
                    <a:solidFill>
                      <a:schemeClr val="accent4">
                        <a:lumMod val="40000"/>
                        <a:lumOff val="60000"/>
                      </a:schemeClr>
                    </a:solidFill>
                  </a:tcPr>
                </a:tc>
                <a:tc gridSpan="4">
                  <a:txBody>
                    <a:bodyPr/>
                    <a:lstStyle/>
                    <a:p>
                      <a:pPr>
                        <a:lnSpc>
                          <a:spcPct val="115000"/>
                        </a:lnSpc>
                        <a:spcAft>
                          <a:spcPts val="0"/>
                        </a:spcAft>
                      </a:pPr>
                      <a:r>
                        <a:rPr lang="en-GB" sz="900" dirty="0">
                          <a:effectLst/>
                        </a:rPr>
                        <a:t>Solution Summary Outcome and implementation date outcome</a:t>
                      </a:r>
                      <a:endParaRPr lang="en-GB" sz="1050" dirty="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dirty="0">
                          <a:effectLst/>
                          <a:latin typeface="Arial" panose="020B0604020202020204" pitchFamily="34" charset="0"/>
                          <a:ea typeface="Calibri"/>
                          <a:cs typeface="Arial" panose="020B0604020202020204" pitchFamily="34" charset="0"/>
                        </a:rPr>
                        <a:t>Comments</a:t>
                      </a:r>
                    </a:p>
                    <a:p>
                      <a:pPr>
                        <a:lnSpc>
                          <a:spcPct val="115000"/>
                        </a:lnSpc>
                        <a:spcAft>
                          <a:spcPts val="0"/>
                        </a:spcAft>
                      </a:pPr>
                      <a:endParaRPr lang="en-GB" sz="900" dirty="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66921">
                <a:tc vMerge="1">
                  <a:txBody>
                    <a:bodyPr/>
                    <a:lstStyle/>
                    <a:p>
                      <a:endParaRPr lang="en-GB"/>
                    </a:p>
                  </a:txBody>
                  <a:tcPr/>
                </a:tc>
                <a:tc vMerge="1">
                  <a:txBody>
                    <a:bodyPr/>
                    <a:lstStyle/>
                    <a:p>
                      <a:endParaRPr lang="en-GB"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dirty="0">
                          <a:effectLst/>
                          <a:latin typeface="+mn-lt"/>
                          <a:ea typeface="+mn-ea"/>
                          <a:cs typeface="+mn-cs"/>
                        </a:rPr>
                        <a:t>Organisation</a:t>
                      </a:r>
                      <a:r>
                        <a:rPr lang="en-GB" sz="800" baseline="0" dirty="0">
                          <a:effectLst/>
                          <a:latin typeface="+mn-lt"/>
                          <a:ea typeface="+mn-ea"/>
                          <a:cs typeface="+mn-cs"/>
                        </a:rPr>
                        <a:t> </a:t>
                      </a:r>
                      <a:endParaRPr lang="en-GB" sz="1000" dirty="0">
                        <a:effectLst/>
                        <a:latin typeface="Calibri"/>
                        <a:ea typeface="Calibri"/>
                        <a:cs typeface="Times New Roman"/>
                      </a:endParaRPr>
                    </a:p>
                  </a:txBody>
                  <a:tcPr marL="59044" marR="59044" marT="0" marB="0">
                    <a:solidFill>
                      <a:schemeClr val="accent4">
                        <a:lumMod val="40000"/>
                        <a:lumOff val="60000"/>
                      </a:schemeClr>
                    </a:solidFill>
                  </a:tcPr>
                </a:tc>
                <a:tc>
                  <a:txBody>
                    <a:bodyPr/>
                    <a:lstStyle/>
                    <a:p>
                      <a:pPr>
                        <a:lnSpc>
                          <a:spcPct val="115000"/>
                        </a:lnSpc>
                        <a:spcAft>
                          <a:spcPts val="0"/>
                        </a:spcAft>
                      </a:pPr>
                      <a:r>
                        <a:rPr lang="en-GB" sz="800" dirty="0">
                          <a:effectLst/>
                        </a:rPr>
                        <a:t>Approve</a:t>
                      </a:r>
                      <a:endParaRPr lang="en-GB" sz="1000" dirty="0">
                        <a:effectLst/>
                        <a:latin typeface="Calibri"/>
                        <a:ea typeface="Calibri"/>
                        <a:cs typeface="Times New Roman"/>
                      </a:endParaRPr>
                    </a:p>
                  </a:txBody>
                  <a:tcPr marL="59044" marR="59044" marT="0" marB="0">
                    <a:solidFill>
                      <a:srgbClr val="9CCB3B"/>
                    </a:solidFill>
                  </a:tcPr>
                </a:tc>
                <a:tc>
                  <a:txBody>
                    <a:bodyPr/>
                    <a:lstStyle/>
                    <a:p>
                      <a:pPr>
                        <a:lnSpc>
                          <a:spcPct val="115000"/>
                        </a:lnSpc>
                        <a:spcAft>
                          <a:spcPts val="0"/>
                        </a:spcAft>
                      </a:pPr>
                      <a:r>
                        <a:rPr lang="en-GB" sz="800" dirty="0">
                          <a:effectLst/>
                        </a:rPr>
                        <a:t>Defer</a:t>
                      </a:r>
                      <a:endParaRPr lang="en-GB" sz="1000" dirty="0">
                        <a:effectLst/>
                      </a:endParaRPr>
                    </a:p>
                    <a:p>
                      <a:pPr>
                        <a:lnSpc>
                          <a:spcPct val="115000"/>
                        </a:lnSpc>
                        <a:spcAft>
                          <a:spcPts val="0"/>
                        </a:spcAft>
                      </a:pPr>
                      <a:r>
                        <a:rPr lang="en-GB" sz="800" dirty="0">
                          <a:effectLst/>
                        </a:rPr>
                        <a:t> </a:t>
                      </a:r>
                      <a:endParaRPr lang="en-GB" sz="1000" dirty="0">
                        <a:effectLst/>
                        <a:latin typeface="Calibri"/>
                        <a:ea typeface="Calibri"/>
                        <a:cs typeface="Times New Roman"/>
                      </a:endParaRPr>
                    </a:p>
                  </a:txBody>
                  <a:tcPr marL="59044" marR="59044" marT="0" marB="0">
                    <a:solidFill>
                      <a:srgbClr val="FFC000"/>
                    </a:solidFill>
                  </a:tcPr>
                </a:tc>
                <a:tc>
                  <a:txBody>
                    <a:bodyPr/>
                    <a:lstStyle/>
                    <a:p>
                      <a:pPr>
                        <a:lnSpc>
                          <a:spcPct val="115000"/>
                        </a:lnSpc>
                        <a:spcAft>
                          <a:spcPts val="0"/>
                        </a:spcAft>
                      </a:pPr>
                      <a:r>
                        <a:rPr lang="en-GB" sz="800" dirty="0">
                          <a:effectLst/>
                        </a:rPr>
                        <a:t>Reject</a:t>
                      </a:r>
                      <a:endParaRPr lang="en-GB" sz="1000" dirty="0">
                        <a:effectLst/>
                        <a:latin typeface="Calibri"/>
                        <a:ea typeface="Calibri"/>
                        <a:cs typeface="Times New Roman"/>
                      </a:endParaRPr>
                    </a:p>
                  </a:txBody>
                  <a:tcPr marL="59044" marR="59044" marT="0" marB="0">
                    <a:solidFill>
                      <a:srgbClr val="FF0000"/>
                    </a:solidFill>
                  </a:tcPr>
                </a:tc>
                <a:tc vMerge="1">
                  <a:txBody>
                    <a:bodyPr/>
                    <a:lstStyle/>
                    <a:p>
                      <a:pPr>
                        <a:lnSpc>
                          <a:spcPct val="115000"/>
                        </a:lnSpc>
                        <a:spcAft>
                          <a:spcPts val="0"/>
                        </a:spcAft>
                      </a:pPr>
                      <a:endParaRPr lang="en-GB" sz="900" dirty="0">
                        <a:effectLst/>
                        <a:latin typeface="Calibri"/>
                        <a:ea typeface="Calibri"/>
                        <a:cs typeface="Times New Roman"/>
                      </a:endParaRPr>
                    </a:p>
                  </a:txBody>
                  <a:tcPr marL="59044" marR="59044" marT="0" marB="0"/>
                </a:tc>
                <a:extLst>
                  <a:ext uri="{0D108BD9-81ED-4DB2-BD59-A6C34878D82A}">
                    <a16:rowId xmlns:a16="http://schemas.microsoft.com/office/drawing/2014/main" val="10001"/>
                  </a:ext>
                </a:extLst>
              </a:tr>
              <a:tr h="1400542">
                <a:tc rowSpan="2">
                  <a:txBody>
                    <a:bodyPr/>
                    <a:lstStyle/>
                    <a:p>
                      <a:pPr marL="0" algn="l" defTabSz="914400" rtl="0" eaLnBrk="1" latinLnBrk="0" hangingPunct="1">
                        <a:lnSpc>
                          <a:spcPct val="115000"/>
                        </a:lnSpc>
                        <a:spcAft>
                          <a:spcPts val="0"/>
                        </a:spcAft>
                      </a:pPr>
                      <a:endParaRPr lang="en-US"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US"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kern="1200" dirty="0">
                          <a:solidFill>
                            <a:schemeClr val="tx1"/>
                          </a:solidFill>
                          <a:effectLst/>
                          <a:latin typeface="+mn-lt"/>
                          <a:ea typeface="+mn-ea"/>
                          <a:cs typeface="+mn-cs"/>
                        </a:rPr>
                        <a:t>Proposed delivery</a:t>
                      </a:r>
                      <a:r>
                        <a:rPr lang="en-GB" sz="1000" kern="1200">
                          <a:solidFill>
                            <a:schemeClr val="tx1"/>
                          </a:solidFill>
                          <a:effectLst/>
                          <a:latin typeface="+mn-lt"/>
                          <a:ea typeface="+mn-ea"/>
                          <a:cs typeface="+mn-cs"/>
                        </a:rPr>
                        <a:t>: November </a:t>
                      </a:r>
                      <a:r>
                        <a:rPr lang="en-GB" sz="1000" kern="1200" dirty="0">
                          <a:solidFill>
                            <a:schemeClr val="tx1"/>
                          </a:solidFill>
                          <a:effectLst/>
                          <a:latin typeface="+mn-lt"/>
                          <a:ea typeface="+mn-ea"/>
                          <a:cs typeface="+mn-cs"/>
                        </a:rPr>
                        <a:t>21</a:t>
                      </a:r>
                    </a:p>
                    <a:p>
                      <a:pPr marL="0" algn="l" defTabSz="914400" rtl="0" eaLnBrk="1" latinLnBrk="0" hangingPunct="1">
                        <a:lnSpc>
                          <a:spcPct val="115000"/>
                        </a:lnSpc>
                        <a:spcAft>
                          <a:spcPts val="0"/>
                        </a:spcAft>
                      </a:pPr>
                      <a:endParaRPr lang="en-GB" sz="1000" kern="1200" dirty="0">
                        <a:solidFill>
                          <a:schemeClr val="tx1"/>
                        </a:solidFill>
                        <a:effectLst/>
                        <a:latin typeface="+mn-lt"/>
                        <a:ea typeface="+mn-ea"/>
                        <a:cs typeface="+mn-cs"/>
                      </a:endParaRPr>
                    </a:p>
                    <a:p>
                      <a:pPr>
                        <a:lnSpc>
                          <a:spcPct val="115000"/>
                        </a:lnSpc>
                        <a:spcAft>
                          <a:spcPts val="1000"/>
                        </a:spcAft>
                      </a:pPr>
                      <a:r>
                        <a:rPr lang="en-GB" sz="1000" b="1" u="sng" dirty="0">
                          <a:solidFill>
                            <a:srgbClr val="6440A3"/>
                          </a:solidFill>
                          <a:effectLst/>
                          <a:latin typeface="Arial"/>
                          <a:ea typeface="Times New Roman" panose="02020603050405020304" pitchFamily="18" charset="0"/>
                          <a:cs typeface="Arial"/>
                          <a:hlinkClick r:id="rId2"/>
                        </a:rPr>
                        <a:t>Link to CP</a:t>
                      </a: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kern="1200" dirty="0">
                          <a:solidFill>
                            <a:schemeClr val="tx1"/>
                          </a:solidFill>
                          <a:effectLst/>
                          <a:latin typeface="+mn-lt"/>
                          <a:ea typeface="+mn-ea"/>
                          <a:cs typeface="+mn-cs"/>
                        </a:rPr>
                        <a:t>Link to Change Pack ref:</a:t>
                      </a:r>
                    </a:p>
                    <a:p>
                      <a:pPr marL="0" algn="l" defTabSz="914400" rtl="0" eaLnBrk="1" latinLnBrk="0" hangingPunct="1">
                        <a:lnSpc>
                          <a:spcPct val="115000"/>
                        </a:lnSpc>
                        <a:spcAft>
                          <a:spcPts val="0"/>
                        </a:spcAft>
                      </a:pPr>
                      <a:r>
                        <a:rPr lang="en-GB" sz="1000" kern="1200" dirty="0">
                          <a:solidFill>
                            <a:schemeClr val="tx1"/>
                          </a:solidFill>
                          <a:effectLst/>
                          <a:latin typeface="+mn-lt"/>
                          <a:ea typeface="+mn-ea"/>
                          <a:cs typeface="+mn-cs"/>
                          <a:hlinkClick r:id="rId3"/>
                        </a:rPr>
                        <a:t>2654.2 – KL – PO</a:t>
                      </a: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kern="1200" dirty="0">
                          <a:solidFill>
                            <a:schemeClr val="tx1"/>
                          </a:solidFill>
                          <a:effectLst/>
                          <a:latin typeface="+mn-lt"/>
                          <a:ea typeface="+mn-ea"/>
                          <a:cs typeface="+mn-cs"/>
                        </a:rPr>
                        <a:t>Voting: Shippers, DN &amp; IGT</a:t>
                      </a:r>
                    </a:p>
                    <a:p>
                      <a:pPr marL="0" algn="l" defTabSz="914400" rtl="0" eaLnBrk="1" latinLnBrk="0" hangingPunct="1">
                        <a:lnSpc>
                          <a:spcPct val="115000"/>
                        </a:lnSpc>
                        <a:spcAft>
                          <a:spcPts val="0"/>
                        </a:spcAft>
                      </a:pPr>
                      <a:endParaRPr lang="en-GB" sz="1000" kern="1200" dirty="0">
                        <a:solidFill>
                          <a:schemeClr val="tx1"/>
                        </a:solidFill>
                        <a:effectLst/>
                        <a:latin typeface="+mn-lt"/>
                        <a:ea typeface="+mn-ea"/>
                        <a:cs typeface="+mn-cs"/>
                      </a:endParaRPr>
                    </a:p>
                    <a:p>
                      <a:pPr marL="0" algn="l" defTabSz="914400" rtl="0" eaLnBrk="1" latinLnBrk="0" hangingPunct="1">
                        <a:lnSpc>
                          <a:spcPct val="115000"/>
                        </a:lnSpc>
                        <a:spcAft>
                          <a:spcPts val="0"/>
                        </a:spcAft>
                      </a:pPr>
                      <a:r>
                        <a:rPr lang="en-GB" sz="1000" kern="1200" dirty="0">
                          <a:solidFill>
                            <a:srgbClr val="FF0000"/>
                          </a:solidFill>
                          <a:effectLst/>
                          <a:latin typeface="+mn-lt"/>
                          <a:ea typeface="+mn-ea"/>
                          <a:cs typeface="+mn-cs"/>
                        </a:rPr>
                        <a:t>High level Solution cost: £120K – 200K</a:t>
                      </a:r>
                    </a:p>
                    <a:p>
                      <a:pPr marL="0" algn="l" defTabSz="914400" rtl="0" eaLnBrk="1" latinLnBrk="0" hangingPunct="1">
                        <a:lnSpc>
                          <a:spcPct val="115000"/>
                        </a:lnSpc>
                        <a:spcAft>
                          <a:spcPts val="0"/>
                        </a:spcAft>
                      </a:pPr>
                      <a:endParaRPr lang="en-GB" sz="1000" kern="1200" dirty="0">
                        <a:solidFill>
                          <a:srgbClr val="FF0000"/>
                        </a:solidFill>
                        <a:effectLst/>
                        <a:latin typeface="+mn-lt"/>
                        <a:ea typeface="+mn-ea"/>
                        <a:cs typeface="+mn-cs"/>
                      </a:endParaRPr>
                    </a:p>
                  </a:txBody>
                  <a:tcPr marL="59044" marR="59044" marT="0" marB="0"/>
                </a:tc>
                <a:tc rowSpan="2">
                  <a:txBody>
                    <a:bodyPr/>
                    <a:lstStyle/>
                    <a:p>
                      <a:pPr algn="l">
                        <a:lnSpc>
                          <a:spcPct val="115000"/>
                        </a:lnSpc>
                        <a:spcAft>
                          <a:spcPts val="0"/>
                        </a:spcAft>
                      </a:pPr>
                      <a:r>
                        <a:rPr lang="en-GB" sz="1000" dirty="0">
                          <a:effectLst/>
                          <a:latin typeface="+mn-lt"/>
                          <a:ea typeface="Calibri"/>
                          <a:cs typeface="Times New Roman"/>
                        </a:rPr>
                        <a:t>One option identified and DSG support</a:t>
                      </a:r>
                    </a:p>
                  </a:txBody>
                  <a:tcPr marL="59044" marR="59044" marT="0" marB="0" anchor="ctr"/>
                </a:tc>
                <a:tc>
                  <a:txBody>
                    <a:bodyPr/>
                    <a:lstStyle/>
                    <a:p>
                      <a:pPr algn="l">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EDF</a:t>
                      </a:r>
                    </a:p>
                  </a:txBody>
                  <a:tcPr marL="59044" marR="59044"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Calibri"/>
                          <a:cs typeface="Arial" panose="020B0604020202020204" pitchFamily="34" charset="0"/>
                        </a:rPr>
                        <a:t>We fully support this change driven from the SEC solution and just want to note that go-live dates for both </a:t>
                      </a:r>
                      <a:r>
                        <a:rPr lang="en-US" sz="1000" kern="1200" dirty="0" err="1">
                          <a:solidFill>
                            <a:schemeClr val="tx1"/>
                          </a:solidFill>
                          <a:effectLst/>
                          <a:latin typeface="Arial" panose="020B0604020202020204" pitchFamily="34" charset="0"/>
                          <a:ea typeface="Calibri"/>
                          <a:cs typeface="Arial" panose="020B0604020202020204" pitchFamily="34" charset="0"/>
                        </a:rPr>
                        <a:t>elec</a:t>
                      </a:r>
                      <a:r>
                        <a:rPr lang="en-US" sz="1000" kern="1200" dirty="0">
                          <a:solidFill>
                            <a:schemeClr val="tx1"/>
                          </a:solidFill>
                          <a:effectLst/>
                          <a:latin typeface="Arial" panose="020B0604020202020204" pitchFamily="34" charset="0"/>
                          <a:ea typeface="Calibri"/>
                          <a:cs typeface="Arial" panose="020B0604020202020204" pitchFamily="34" charset="0"/>
                        </a:rPr>
                        <a:t> &amp; gas should be aligned so that data flows through from DCC to parties via CDSP freely and accurately</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extLst>
                  <a:ext uri="{0D108BD9-81ED-4DB2-BD59-A6C34878D82A}">
                    <a16:rowId xmlns:a16="http://schemas.microsoft.com/office/drawing/2014/main" val="10002"/>
                  </a:ext>
                </a:extLst>
              </a:tr>
              <a:tr h="159496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NGN</a:t>
                      </a:r>
                    </a:p>
                  </a:txBody>
                  <a:tcPr marL="59044" marR="59044" marT="0" marB="0" anchor="ctr"/>
                </a:tc>
                <a:tc>
                  <a:txBody>
                    <a:bodyPr/>
                    <a:lstStyle/>
                    <a:p>
                      <a:pPr algn="ctr">
                        <a:lnSpc>
                          <a:spcPct val="115000"/>
                        </a:lnSpc>
                        <a:spcAft>
                          <a:spcPts val="0"/>
                        </a:spcAft>
                      </a:pPr>
                      <a:r>
                        <a:rPr lang="en-GB" sz="1000" kern="1200" dirty="0">
                          <a:solidFill>
                            <a:schemeClr val="tx1"/>
                          </a:solidFill>
                          <a:effectLst/>
                          <a:latin typeface="Arial" panose="020B0604020202020204" pitchFamily="34" charset="0"/>
                          <a:ea typeface="Calibri"/>
                          <a:cs typeface="Arial" panose="020B0604020202020204" pitchFamily="34" charset="0"/>
                        </a:rPr>
                        <a:t>X</a:t>
                      </a:r>
                    </a:p>
                  </a:txBody>
                  <a:tcPr marL="59044" marR="59044" marT="0" marB="0" anchor="ctr">
                    <a:noFill/>
                  </a:tcP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gn="ctr">
                        <a:lnSpc>
                          <a:spcPct val="115000"/>
                        </a:lnSpc>
                        <a:spcAft>
                          <a:spcPts val="0"/>
                        </a:spcAft>
                      </a:pP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tc>
                  <a:txBody>
                    <a:bodyPr/>
                    <a:lstStyle/>
                    <a:p>
                      <a:pPr>
                        <a:lnSpc>
                          <a:spcPct val="115000"/>
                        </a:lnSpc>
                        <a:spcAft>
                          <a:spcPts val="0"/>
                        </a:spcAft>
                      </a:pPr>
                      <a:r>
                        <a:rPr lang="en-US" sz="1000" kern="1200" dirty="0">
                          <a:solidFill>
                            <a:schemeClr val="tx1"/>
                          </a:solidFill>
                          <a:effectLst/>
                          <a:latin typeface="Arial" panose="020B0604020202020204" pitchFamily="34" charset="0"/>
                          <a:ea typeface="Calibri"/>
                          <a:cs typeface="Arial" panose="020B0604020202020204" pitchFamily="34" charset="0"/>
                        </a:rPr>
                        <a:t>As this proposal is still with SEC can I please question the timing of this change? </a:t>
                      </a:r>
                    </a:p>
                    <a:p>
                      <a:pPr>
                        <a:lnSpc>
                          <a:spcPct val="115000"/>
                        </a:lnSpc>
                        <a:spcAft>
                          <a:spcPts val="0"/>
                        </a:spcAft>
                      </a:pPr>
                      <a:endParaRPr lang="en-US" sz="1000" kern="1200" dirty="0">
                        <a:solidFill>
                          <a:schemeClr val="tx1"/>
                        </a:solidFill>
                        <a:effectLst/>
                        <a:latin typeface="Arial" panose="020B0604020202020204" pitchFamily="34" charset="0"/>
                        <a:ea typeface="Calibri"/>
                        <a:cs typeface="Arial" panose="020B0604020202020204" pitchFamily="34" charset="0"/>
                      </a:endParaRPr>
                    </a:p>
                    <a:p>
                      <a:pPr>
                        <a:lnSpc>
                          <a:spcPct val="115000"/>
                        </a:lnSpc>
                        <a:spcAft>
                          <a:spcPts val="0"/>
                        </a:spcAft>
                      </a:pPr>
                      <a:r>
                        <a:rPr lang="en-US" sz="1000" kern="1200" dirty="0">
                          <a:solidFill>
                            <a:schemeClr val="tx1"/>
                          </a:solidFill>
                          <a:effectLst/>
                          <a:latin typeface="Arial" panose="020B0604020202020204" pitchFamily="34" charset="0"/>
                          <a:ea typeface="Calibri"/>
                          <a:cs typeface="Arial" panose="020B0604020202020204" pitchFamily="34" charset="0"/>
                        </a:rPr>
                        <a:t>Also, we understand that should this be implemented there will be changes made to the UK Link system. However, as this is a short-term solution with no long-term benefit to the DNs we believe that the costs for this change should be shared across parties.</a:t>
                      </a:r>
                      <a:endParaRPr lang="en-GB" sz="1000" kern="1200" dirty="0">
                        <a:solidFill>
                          <a:schemeClr val="tx1"/>
                        </a:solidFill>
                        <a:effectLst/>
                        <a:latin typeface="Arial" panose="020B0604020202020204" pitchFamily="34" charset="0"/>
                        <a:ea typeface="Calibri"/>
                        <a:cs typeface="Arial" panose="020B0604020202020204" pitchFamily="34" charset="0"/>
                      </a:endParaRPr>
                    </a:p>
                  </a:txBody>
                  <a:tcPr marL="59044" marR="59044" marT="0" marB="0" anchor="ctr"/>
                </a:tc>
                <a:extLst>
                  <a:ext uri="{0D108BD9-81ED-4DB2-BD59-A6C34878D82A}">
                    <a16:rowId xmlns:a16="http://schemas.microsoft.com/office/drawing/2014/main" val="3750180823"/>
                  </a:ext>
                </a:extLst>
              </a:tr>
            </a:tbl>
          </a:graphicData>
        </a:graphic>
      </p:graphicFrame>
      <p:sp>
        <p:nvSpPr>
          <p:cNvPr id="4" name="TextBox 3">
            <a:extLst>
              <a:ext uri="{FF2B5EF4-FFF2-40B4-BE49-F238E27FC236}">
                <a16:creationId xmlns:a16="http://schemas.microsoft.com/office/drawing/2014/main" id="{F3296406-2BE2-4CDA-9A06-48A187697470}"/>
              </a:ext>
            </a:extLst>
          </p:cNvPr>
          <p:cNvSpPr txBox="1"/>
          <p:nvPr/>
        </p:nvSpPr>
        <p:spPr>
          <a:xfrm>
            <a:off x="215514" y="4628133"/>
            <a:ext cx="8712969" cy="307777"/>
          </a:xfrm>
          <a:prstGeom prst="rect">
            <a:avLst/>
          </a:prstGeom>
          <a:noFill/>
        </p:spPr>
        <p:txBody>
          <a:bodyPr wrap="square" rtlCol="0">
            <a:spAutoFit/>
          </a:bodyPr>
          <a:lstStyle/>
          <a:p>
            <a:r>
              <a:rPr lang="en-GB" sz="1400" dirty="0"/>
              <a:t>As presented in September ChMC meeting</a:t>
            </a:r>
          </a:p>
        </p:txBody>
      </p:sp>
    </p:spTree>
    <p:extLst>
      <p:ext uri="{BB962C8B-B14F-4D97-AF65-F5344CB8AC3E}">
        <p14:creationId xmlns:p14="http://schemas.microsoft.com/office/powerpoint/2010/main" val="236794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lstStyle/>
          <a:p>
            <a:r>
              <a:rPr lang="en-GB" dirty="0"/>
              <a:t>XRN5110 - Nov 20 Release -  Change Request</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67377996"/>
              </p:ext>
            </p:extLst>
          </p:nvPr>
        </p:nvGraphicFramePr>
        <p:xfrm>
          <a:off x="124263" y="483518"/>
          <a:ext cx="8895474" cy="4472605"/>
        </p:xfrm>
        <a:graphic>
          <a:graphicData uri="http://schemas.openxmlformats.org/drawingml/2006/table">
            <a:tbl>
              <a:tblPr firstRow="1" bandRow="1"/>
              <a:tblGrid>
                <a:gridCol w="1025242">
                  <a:extLst>
                    <a:ext uri="{9D8B030D-6E8A-4147-A177-3AD203B41FA5}">
                      <a16:colId xmlns:a16="http://schemas.microsoft.com/office/drawing/2014/main" val="20000"/>
                    </a:ext>
                  </a:extLst>
                </a:gridCol>
                <a:gridCol w="7870232">
                  <a:extLst>
                    <a:ext uri="{9D8B030D-6E8A-4147-A177-3AD203B41FA5}">
                      <a16:colId xmlns:a16="http://schemas.microsoft.com/office/drawing/2014/main" val="2599063307"/>
                    </a:ext>
                  </a:extLst>
                </a:gridCol>
              </a:tblGrid>
              <a:tr h="222813">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Change Request </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extLst>
                  <a:ext uri="{0D108BD9-81ED-4DB2-BD59-A6C34878D82A}">
                    <a16:rowId xmlns:a16="http://schemas.microsoft.com/office/drawing/2014/main" val="10003"/>
                  </a:ext>
                </a:extLst>
              </a:tr>
              <a:tr h="10300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Background</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XRN4897/99 delivered functionality to cleanse contact data in the system to ensure that Xoserve is GDPR compliant by the introduction of an enduring daily cleanse process and an historical cleanse process that will run during until all the historical records have been cleansed from the system. </a:t>
                      </a:r>
                    </a:p>
                    <a:p>
                      <a:pPr marL="171450" lvl="0" indent="-171450">
                        <a:buFont typeface="Arial" panose="020B0604020202020204" pitchFamily="34" charset="0"/>
                        <a:buChar char="•"/>
                      </a:pP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Post implementation it was discovered, when the historical cleanse process was run, that some contact data was retained, when it should have been cleansed,  and some contact data that was cleansed that should have been retained. The issue was quickly identified and the data was quickly restored. This issue only impacted the historical cleanse, the daily cleanse process is running as expected</a:t>
                      </a:r>
                    </a:p>
                    <a:p>
                      <a:pPr marL="171450" lvl="0" indent="-171450">
                        <a:buFont typeface="Arial" panose="020B0604020202020204" pitchFamily="34" charset="0"/>
                        <a:buChar char="•"/>
                      </a:pP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Analysis identified 4 additional scenarios that are required for XRN4897/99 to ensure Xoserve is GDPR compliant – details in slide 2</a:t>
                      </a:r>
                    </a:p>
                    <a:p>
                      <a:pPr marL="0" lvl="0" indent="0">
                        <a:buFont typeface="Arial" panose="020B0604020202020204" pitchFamily="34" charset="0"/>
                        <a:buNone/>
                      </a:pP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Change request is required to add these scenarios to XRN4897/99 and should take 7 weeks to deliver the change followed by 10 weeks of PIS</a:t>
                      </a:r>
                    </a:p>
                    <a:p>
                      <a:pPr marL="171450" lvl="0" indent="-171450">
                        <a:buFont typeface="Arial" panose="020B0604020202020204" pitchFamily="34" charset="0"/>
                        <a:buChar char="•"/>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Historical cleanse of 13 million historical records will start once the change request is implemented and should take 10 weeks to complete</a:t>
                      </a:r>
                    </a:p>
                    <a:p>
                      <a:pPr marL="171450" lvl="0" indent="-171450">
                        <a:buFont typeface="Arial" panose="020B0604020202020204" pitchFamily="34" charset="0"/>
                        <a:buChar char="•"/>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Change request can be delivered as part of Nov 20 or descoped from Nov 20. As a  known GDPR issue if the change is delivered outside of Nov 20 it will take priority over all other changes</a:t>
                      </a:r>
                    </a:p>
                    <a:p>
                      <a:pPr marL="171450" lvl="0" indent="-171450">
                        <a:buFont typeface="Arial" panose="020B0604020202020204" pitchFamily="34" charset="0"/>
                        <a:buChar char="•"/>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If the change request is delivered as part of Nov 20 the PIS for the historical cleanse job will be extended. All other PIS for remaining Nov 20 changes will finish as planned on 29/01/20</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97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 - Xoserve is not GDPR compliant until the change has been made and the historical cleanse job is complete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67967">
                <a:tc>
                  <a:txBody>
                    <a:body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Cost of the change request is £57k based on 10 weeks PIS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£23k is left in the Nov 20 BER for Shipper changes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Shortfall of £34k for 10 weeks PIS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Seeking approval of £34k to cover </a:t>
                      </a:r>
                      <a:r>
                        <a:rPr kumimoji="0" lang="en-GB" sz="900" b="1" i="0" u="none" strike="noStrike" kern="1200" cap="none" normalizeH="0" baseline="0">
                          <a:ln>
                            <a:noFill/>
                          </a:ln>
                          <a:solidFill>
                            <a:schemeClr val="tx1"/>
                          </a:solidFill>
                          <a:effectLst/>
                          <a:latin typeface="Arial" panose="020B0604020202020204" pitchFamily="34" charset="0"/>
                          <a:ea typeface="Verdana" pitchFamily="34" charset="0"/>
                          <a:cs typeface="Arial" panose="020B0604020202020204" pitchFamily="34" charset="0"/>
                        </a:rPr>
                        <a:t>the shortfall</a:t>
                      </a:r>
                      <a:endPar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1496708"/>
                  </a:ext>
                </a:extLst>
              </a:tr>
              <a:tr h="41260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171450" indent="-171450" algn="l">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resources are in place to deliver the change as part of Nov 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3140005"/>
                  </a:ext>
                </a:extLst>
              </a:tr>
            </a:tbl>
          </a:graphicData>
        </a:graphic>
      </p:graphicFrame>
    </p:spTree>
    <p:extLst>
      <p:ext uri="{BB962C8B-B14F-4D97-AF65-F5344CB8AC3E}">
        <p14:creationId xmlns:p14="http://schemas.microsoft.com/office/powerpoint/2010/main" val="123890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lstStyle/>
          <a:p>
            <a:r>
              <a:rPr lang="en-GB" dirty="0"/>
              <a:t>XRN5110 - Nov 20 Release -  Change Request</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24263" y="567018"/>
          <a:ext cx="8895474" cy="4274708"/>
        </p:xfrm>
        <a:graphic>
          <a:graphicData uri="http://schemas.openxmlformats.org/drawingml/2006/table">
            <a:tbl>
              <a:tblPr firstRow="1" bandRow="1"/>
              <a:tblGrid>
                <a:gridCol w="1025242">
                  <a:extLst>
                    <a:ext uri="{9D8B030D-6E8A-4147-A177-3AD203B41FA5}">
                      <a16:colId xmlns:a16="http://schemas.microsoft.com/office/drawing/2014/main" val="20000"/>
                    </a:ext>
                  </a:extLst>
                </a:gridCol>
                <a:gridCol w="7870232">
                  <a:extLst>
                    <a:ext uri="{9D8B030D-6E8A-4147-A177-3AD203B41FA5}">
                      <a16:colId xmlns:a16="http://schemas.microsoft.com/office/drawing/2014/main" val="2599063307"/>
                    </a:ext>
                  </a:extLst>
                </a:gridCol>
              </a:tblGrid>
              <a:tr h="222813">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Change Request </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extLst>
                  <a:ext uri="{0D108BD9-81ED-4DB2-BD59-A6C34878D82A}">
                    <a16:rowId xmlns:a16="http://schemas.microsoft.com/office/drawing/2014/main" val="10003"/>
                  </a:ext>
                </a:extLst>
              </a:tr>
              <a:tr h="10300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Scenario Details</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lvl="0" indent="0">
                        <a:buFont typeface="Arial" panose="020B0604020202020204" pitchFamily="34" charset="0"/>
                        <a:buNone/>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Scenario 1 </a:t>
                      </a: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r>
                        <a:rPr lang="en-GB" sz="900" dirty="0">
                          <a:latin typeface="Arial" panose="020B0604020202020204" pitchFamily="34" charset="0"/>
                          <a:ea typeface="Verdana" pitchFamily="34" charset="0"/>
                          <a:cs typeface="Arial" panose="020B0604020202020204" pitchFamily="34" charset="0"/>
                        </a:rPr>
                        <a:t>When cleansing historic held contact data,  where we have accepted premises and shipper customer names and BRO contacts post a supplier / shipper update we need to retain this valid data. Due to the concept of no date slice being maintained for these types of contacts the system needs to consider who was the responsible user for the update.  The daily cleanse programme will deal with the deletion correctly. </a:t>
                      </a:r>
                    </a:p>
                    <a:p>
                      <a:pPr marL="171450" lvl="0" indent="-171450">
                        <a:buFont typeface="Arial" panose="020B0604020202020204" pitchFamily="34" charset="0"/>
                        <a:buChar char="•"/>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Scenario 2 </a:t>
                      </a: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lang="en-US" sz="900" dirty="0">
                          <a:latin typeface="Arial" panose="020B0604020202020204" pitchFamily="34" charset="0"/>
                          <a:ea typeface="Verdana" pitchFamily="34" charset="0"/>
                          <a:cs typeface="Arial" panose="020B0604020202020204" pitchFamily="34" charset="0"/>
                        </a:rPr>
                        <a:t>Supplier updates may be made for a back dated period which has presented issues when historical cleansing is considered.  In this case we need to consider the date of receipt and process of the supplier update as opposed to the requested effective date. This will ensure that the contact data is cleansed based on who submitted the data </a:t>
                      </a: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Scenario 3 </a:t>
                      </a: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lang="en-US" sz="900" dirty="0">
                          <a:latin typeface="Arial" panose="020B0604020202020204" pitchFamily="34" charset="0"/>
                          <a:ea typeface="Verdana" pitchFamily="34" charset="0"/>
                          <a:cs typeface="Arial" panose="020B0604020202020204" pitchFamily="34" charset="0"/>
                        </a:rPr>
                        <a:t>Supplier and contact updates may be future dated and there is a requirement to ensure that only contact updates provided by the valid supplier are updated so on processing any supplier change we will identify and cancel future effective contact updates. </a:t>
                      </a: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kumimoji="0" lang="en-US"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Scenario 4 </a:t>
                      </a:r>
                    </a:p>
                    <a:p>
                      <a:pPr marL="0" lvl="0" indent="0">
                        <a:buFont typeface="Arial" panose="020B0604020202020204" pitchFamily="34" charset="0"/>
                        <a:buNone/>
                      </a:pP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r>
                        <a:rPr lang="en-US" sz="900" dirty="0">
                          <a:latin typeface="Arial" panose="020B0604020202020204" pitchFamily="34" charset="0"/>
                          <a:ea typeface="Verdana" pitchFamily="34" charset="0"/>
                          <a:cs typeface="Arial" panose="020B0604020202020204" pitchFamily="34" charset="0"/>
                        </a:rPr>
                        <a:t>Where there are no updates received post Nexus, We should retain contact data where sites that have not had supplier or shipper updates.</a:t>
                      </a:r>
                    </a:p>
                    <a:p>
                      <a:endParaRPr lang="en-US" sz="900" dirty="0">
                        <a:latin typeface="Arial" panose="020B0604020202020204" pitchFamily="34" charset="0"/>
                        <a:ea typeface="Verdana" pitchFamily="34" charset="0"/>
                        <a:cs typeface="Arial" panose="020B0604020202020204" pitchFamily="34" charset="0"/>
                      </a:endParaRPr>
                    </a:p>
                    <a:p>
                      <a:r>
                        <a:rPr lang="en-US" sz="900" dirty="0">
                          <a:latin typeface="Arial" panose="020B0604020202020204" pitchFamily="34" charset="0"/>
                          <a:ea typeface="Verdana" pitchFamily="34" charset="0"/>
                          <a:cs typeface="Arial" panose="020B0604020202020204" pitchFamily="34" charset="0"/>
                        </a:rPr>
                        <a:t>Daily Cleanse process not impacted because the daily cleanse only works on data where Business Partner time slice is created. Historical cleansing is based on previous data received on shipper, supplier and contact updates where  time slice hasn’t been created </a:t>
                      </a:r>
                    </a:p>
                    <a:p>
                      <a:endParaRPr lang="en-US" sz="900" dirty="0">
                        <a:latin typeface="Arial" panose="020B0604020202020204" pitchFamily="34" charset="0"/>
                        <a:ea typeface="Verdana" pitchFamily="34" charset="0"/>
                        <a:cs typeface="Arial" panose="020B0604020202020204" pitchFamily="34" charset="0"/>
                      </a:endParaRPr>
                    </a:p>
                    <a:p>
                      <a:r>
                        <a:rPr lang="en-US" sz="900" dirty="0">
                          <a:latin typeface="Arial" panose="020B0604020202020204" pitchFamily="34" charset="0"/>
                          <a:ea typeface="Verdana" pitchFamily="34" charset="0"/>
                          <a:cs typeface="Arial" panose="020B0604020202020204" pitchFamily="34" charset="0"/>
                        </a:rPr>
                        <a:t>Why is it happening?</a:t>
                      </a:r>
                    </a:p>
                    <a:p>
                      <a:endParaRPr lang="en-US" sz="900" dirty="0">
                        <a:latin typeface="Arial" panose="020B0604020202020204" pitchFamily="34" charset="0"/>
                        <a:ea typeface="Verdana" pitchFamily="34" charset="0"/>
                        <a:cs typeface="Arial" panose="020B0604020202020204" pitchFamily="34" charset="0"/>
                      </a:endParaRPr>
                    </a:p>
                    <a:p>
                      <a:r>
                        <a:rPr lang="en-US" sz="900" dirty="0">
                          <a:latin typeface="Arial" panose="020B0604020202020204" pitchFamily="34" charset="0"/>
                          <a:ea typeface="Verdana" pitchFamily="34" charset="0"/>
                          <a:cs typeface="Arial" panose="020B0604020202020204" pitchFamily="34" charset="0"/>
                        </a:rPr>
                        <a:t>During first usage PIS it was identified that some data that was being deleted as per design should be retained – Scenarios 1,2 and 4</a:t>
                      </a:r>
                    </a:p>
                    <a:p>
                      <a:r>
                        <a:rPr lang="en-US" sz="900" dirty="0">
                          <a:latin typeface="Arial" panose="020B0604020202020204" pitchFamily="34" charset="0"/>
                          <a:ea typeface="Verdana" pitchFamily="34" charset="0"/>
                          <a:cs typeface="Arial" panose="020B0604020202020204" pitchFamily="34" charset="0"/>
                        </a:rPr>
                        <a:t>Scenario 3 relates to pending contact update post supplier change to be cancelled. This to ensure only the valid supplier can update the contact data </a:t>
                      </a:r>
                    </a:p>
                    <a:p>
                      <a:endParaRPr lang="en-US" sz="900" dirty="0">
                        <a:latin typeface="Arial" panose="020B0604020202020204" pitchFamily="34" charset="0"/>
                        <a:ea typeface="Verdana"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0867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lstStyle/>
          <a:p>
            <a:r>
              <a:rPr lang="en-GB" dirty="0"/>
              <a:t>XRN5110 - Nov 20 Release -  Change Request</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24263" y="567018"/>
          <a:ext cx="8895474" cy="3208586"/>
        </p:xfrm>
        <a:graphic>
          <a:graphicData uri="http://schemas.openxmlformats.org/drawingml/2006/table">
            <a:tbl>
              <a:tblPr firstRow="1" bandRow="1"/>
              <a:tblGrid>
                <a:gridCol w="1025242">
                  <a:extLst>
                    <a:ext uri="{9D8B030D-6E8A-4147-A177-3AD203B41FA5}">
                      <a16:colId xmlns:a16="http://schemas.microsoft.com/office/drawing/2014/main" val="20000"/>
                    </a:ext>
                  </a:extLst>
                </a:gridCol>
                <a:gridCol w="7870232">
                  <a:extLst>
                    <a:ext uri="{9D8B030D-6E8A-4147-A177-3AD203B41FA5}">
                      <a16:colId xmlns:a16="http://schemas.microsoft.com/office/drawing/2014/main" val="2599063307"/>
                    </a:ext>
                  </a:extLst>
                </a:gridCol>
              </a:tblGrid>
              <a:tr h="534022">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Change Request </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extLst>
                  <a:ext uri="{0D108BD9-81ED-4DB2-BD59-A6C34878D82A}">
                    <a16:rowId xmlns:a16="http://schemas.microsoft.com/office/drawing/2014/main" val="10003"/>
                  </a:ext>
                </a:extLst>
              </a:tr>
              <a:tr h="24068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Scenarios Tested</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70 scenarios have been tested during System Testing, User Acceptance Testing and Regression Testing and evidence has been captured as working for the daily cleanse during PIS</a:t>
                      </a: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The historical cleanse has been run for 16k </a:t>
                      </a:r>
                      <a:r>
                        <a:rPr lang="en-US" sz="900" dirty="0" err="1">
                          <a:latin typeface="Arial" panose="020B0604020202020204" pitchFamily="34" charset="0"/>
                          <a:ea typeface="Verdana" pitchFamily="34" charset="0"/>
                          <a:cs typeface="Arial" panose="020B0604020202020204" pitchFamily="34" charset="0"/>
                        </a:rPr>
                        <a:t>mprns</a:t>
                      </a:r>
                      <a:r>
                        <a:rPr lang="en-US" sz="900" dirty="0">
                          <a:latin typeface="Arial" panose="020B0604020202020204" pitchFamily="34" charset="0"/>
                          <a:ea typeface="Verdana" pitchFamily="34" charset="0"/>
                          <a:cs typeface="Arial" panose="020B0604020202020204" pitchFamily="34" charset="0"/>
                        </a:rPr>
                        <a:t> and everything is working as expected except for the 4 scenarios</a:t>
                      </a: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All the scenarios have been verified by Xoserve Subject Matter Experts and System Architect Team  </a:t>
                      </a: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Scenarios covered in previous testing:</a:t>
                      </a: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628650" lvl="1"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The testing of various files including CNF, CNC, GEA and WAO for effective on current and future dates</a:t>
                      </a:r>
                    </a:p>
                    <a:p>
                      <a:pPr marL="628650" lvl="1"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Tested where Business Partner time slice was created and where the time slice was not created</a:t>
                      </a:r>
                    </a:p>
                    <a:p>
                      <a:pPr marL="628650" lvl="1"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All contact types received in CNF and CNC have been tested</a:t>
                      </a:r>
                    </a:p>
                    <a:p>
                      <a:pPr marL="628650" lvl="1"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Portfolio files have been checked to ensure data is correct in the file – since go live 20 </a:t>
                      </a:r>
                      <a:r>
                        <a:rPr lang="en-US" sz="900" dirty="0" err="1">
                          <a:latin typeface="Arial" panose="020B0604020202020204" pitchFamily="34" charset="0"/>
                          <a:ea typeface="Verdana" pitchFamily="34" charset="0"/>
                          <a:cs typeface="Arial" panose="020B0604020202020204" pitchFamily="34" charset="0"/>
                        </a:rPr>
                        <a:t>mprns</a:t>
                      </a:r>
                      <a:r>
                        <a:rPr lang="en-US" sz="900" dirty="0">
                          <a:latin typeface="Arial" panose="020B0604020202020204" pitchFamily="34" charset="0"/>
                          <a:ea typeface="Verdana" pitchFamily="34" charset="0"/>
                          <a:cs typeface="Arial" panose="020B0604020202020204" pitchFamily="34" charset="0"/>
                        </a:rPr>
                        <a:t> are being checked per week and no issues have been found</a:t>
                      </a:r>
                    </a:p>
                    <a:p>
                      <a:pPr marL="628650" lvl="1" indent="-171450">
                        <a:buFont typeface="Arial" panose="020B0604020202020204" pitchFamily="34" charset="0"/>
                        <a:buChar char="•"/>
                      </a:pPr>
                      <a:r>
                        <a:rPr lang="en-US" sz="900" dirty="0">
                          <a:latin typeface="Arial" panose="020B0604020202020204" pitchFamily="34" charset="0"/>
                          <a:ea typeface="Verdana" pitchFamily="34" charset="0"/>
                          <a:cs typeface="Arial" panose="020B0604020202020204" pitchFamily="34" charset="0"/>
                        </a:rPr>
                        <a:t>Data deletion  in scope of XRN4897/99 are being checked and verified</a:t>
                      </a:r>
                    </a:p>
                    <a:p>
                      <a:pPr marL="628650" lvl="1"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p>
                      <a:pPr marL="171450" indent="-171450">
                        <a:buFont typeface="Arial" panose="020B0604020202020204" pitchFamily="34" charset="0"/>
                        <a:buChar char="•"/>
                      </a:pPr>
                      <a:endParaRPr lang="en-US" sz="900" dirty="0">
                        <a:latin typeface="Arial" panose="020B0604020202020204" pitchFamily="34" charset="0"/>
                        <a:ea typeface="Verdana"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5" name="Object 4">
            <a:extLst>
              <a:ext uri="{FF2B5EF4-FFF2-40B4-BE49-F238E27FC236}">
                <a16:creationId xmlns:a16="http://schemas.microsoft.com/office/drawing/2014/main" id="{E2957D0B-1BBE-4883-AB7D-62AEEECBF91C}"/>
              </a:ext>
            </a:extLst>
          </p:cNvPr>
          <p:cNvGraphicFramePr>
            <a:graphicFrameLocks noChangeAspect="1"/>
          </p:cNvGraphicFramePr>
          <p:nvPr>
            <p:extLst/>
          </p:nvPr>
        </p:nvGraphicFramePr>
        <p:xfrm>
          <a:off x="1043608" y="3867894"/>
          <a:ext cx="648072" cy="571564"/>
        </p:xfrm>
        <a:graphic>
          <a:graphicData uri="http://schemas.openxmlformats.org/presentationml/2006/ole">
            <mc:AlternateContent xmlns:mc="http://schemas.openxmlformats.org/markup-compatibility/2006">
              <mc:Choice xmlns:v="urn:schemas-microsoft-com:vml" Requires="v">
                <p:oleObj spid="_x0000_s1026" name="Worksheet" showAsIcon="1" r:id="rId4" imgW="914400" imgH="806400" progId="Excel.Sheet.12">
                  <p:embed/>
                </p:oleObj>
              </mc:Choice>
              <mc:Fallback>
                <p:oleObj name="Worksheet" showAsIcon="1" r:id="rId4" imgW="914400" imgH="806400" progId="Excel.Sheet.12">
                  <p:embed/>
                  <p:pic>
                    <p:nvPicPr>
                      <p:cNvPr id="5" name="Object 4">
                        <a:extLst>
                          <a:ext uri="{FF2B5EF4-FFF2-40B4-BE49-F238E27FC236}">
                            <a16:creationId xmlns:a16="http://schemas.microsoft.com/office/drawing/2014/main" id="{E2957D0B-1BBE-4883-AB7D-62AEEECBF91C}"/>
                          </a:ext>
                        </a:extLst>
                      </p:cNvPr>
                      <p:cNvPicPr/>
                      <p:nvPr/>
                    </p:nvPicPr>
                    <p:blipFill>
                      <a:blip r:embed="rId5"/>
                      <a:stretch>
                        <a:fillRect/>
                      </a:stretch>
                    </p:blipFill>
                    <p:spPr>
                      <a:xfrm>
                        <a:off x="1043608" y="3867894"/>
                        <a:ext cx="648072" cy="571564"/>
                      </a:xfrm>
                      <a:prstGeom prst="rect">
                        <a:avLst/>
                      </a:prstGeom>
                    </p:spPr>
                  </p:pic>
                </p:oleObj>
              </mc:Fallback>
            </mc:AlternateContent>
          </a:graphicData>
        </a:graphic>
      </p:graphicFrame>
    </p:spTree>
    <p:extLst>
      <p:ext uri="{BB962C8B-B14F-4D97-AF65-F5344CB8AC3E}">
        <p14:creationId xmlns:p14="http://schemas.microsoft.com/office/powerpoint/2010/main" val="47817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lstStyle/>
          <a:p>
            <a:r>
              <a:rPr lang="en-GB" dirty="0"/>
              <a:t>XRN5110 - Nov 20 Release -  Change Request</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24263" y="483518"/>
          <a:ext cx="8895474" cy="228544"/>
        </p:xfrm>
        <a:graphic>
          <a:graphicData uri="http://schemas.openxmlformats.org/drawingml/2006/table">
            <a:tbl>
              <a:tblPr firstRow="1" bandRow="1"/>
              <a:tblGrid>
                <a:gridCol w="8895474">
                  <a:extLst>
                    <a:ext uri="{9D8B030D-6E8A-4147-A177-3AD203B41FA5}">
                      <a16:colId xmlns:a16="http://schemas.microsoft.com/office/drawing/2014/main" val="20000"/>
                    </a:ext>
                  </a:extLst>
                </a:gridCol>
              </a:tblGrid>
              <a:tr h="22281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Change Request  Plan</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12DB106F-4176-4C21-A04C-BC612EA306B0}"/>
              </a:ext>
            </a:extLst>
          </p:cNvPr>
          <p:cNvSpPr txBox="1"/>
          <p:nvPr/>
        </p:nvSpPr>
        <p:spPr>
          <a:xfrm>
            <a:off x="107504" y="4949535"/>
            <a:ext cx="3816424" cy="246221"/>
          </a:xfrm>
          <a:prstGeom prst="rect">
            <a:avLst/>
          </a:prstGeom>
          <a:noFill/>
        </p:spPr>
        <p:txBody>
          <a:bodyPr wrap="square" rtlCol="0">
            <a:spAutoFit/>
          </a:bodyPr>
          <a:lstStyle/>
          <a:p>
            <a:r>
              <a:rPr lang="en-GB" sz="1000" dirty="0"/>
              <a:t>Updates as of the 12</a:t>
            </a:r>
            <a:r>
              <a:rPr lang="en-GB" sz="1000" baseline="30000" dirty="0"/>
              <a:t>th</a:t>
            </a:r>
            <a:r>
              <a:rPr lang="en-GB" sz="1000" dirty="0"/>
              <a:t> January 2021</a:t>
            </a:r>
          </a:p>
        </p:txBody>
      </p:sp>
      <p:sp>
        <p:nvSpPr>
          <p:cNvPr id="6" name="TextBox 5">
            <a:extLst>
              <a:ext uri="{FF2B5EF4-FFF2-40B4-BE49-F238E27FC236}">
                <a16:creationId xmlns:a16="http://schemas.microsoft.com/office/drawing/2014/main" id="{6AE559A1-A1B2-4F9E-880E-DE2D9B6BFB32}"/>
              </a:ext>
            </a:extLst>
          </p:cNvPr>
          <p:cNvSpPr txBox="1"/>
          <p:nvPr/>
        </p:nvSpPr>
        <p:spPr>
          <a:xfrm>
            <a:off x="90023" y="2824126"/>
            <a:ext cx="3816424" cy="246221"/>
          </a:xfrm>
          <a:prstGeom prst="rect">
            <a:avLst/>
          </a:prstGeom>
          <a:noFill/>
        </p:spPr>
        <p:txBody>
          <a:bodyPr wrap="square" rtlCol="0">
            <a:spAutoFit/>
          </a:bodyPr>
          <a:lstStyle/>
          <a:p>
            <a:r>
              <a:rPr lang="en-GB" sz="800" dirty="0"/>
              <a:t>Note</a:t>
            </a:r>
            <a:r>
              <a:rPr lang="en-GB" sz="1000" dirty="0"/>
              <a:t>: </a:t>
            </a:r>
            <a:r>
              <a:rPr lang="en-GB" sz="800" dirty="0"/>
              <a:t>Plan is based on 10 weeks PIS</a:t>
            </a:r>
            <a:endParaRPr lang="en-GB" sz="1000" dirty="0"/>
          </a:p>
        </p:txBody>
      </p:sp>
      <p:pic>
        <p:nvPicPr>
          <p:cNvPr id="7" name="Picture 6">
            <a:extLst>
              <a:ext uri="{FF2B5EF4-FFF2-40B4-BE49-F238E27FC236}">
                <a16:creationId xmlns:a16="http://schemas.microsoft.com/office/drawing/2014/main" id="{41F18C4D-4117-49CB-9860-B874987D5111}"/>
              </a:ext>
            </a:extLst>
          </p:cNvPr>
          <p:cNvPicPr>
            <a:picLocks noChangeAspect="1"/>
          </p:cNvPicPr>
          <p:nvPr/>
        </p:nvPicPr>
        <p:blipFill>
          <a:blip r:embed="rId3"/>
          <a:stretch>
            <a:fillRect/>
          </a:stretch>
        </p:blipFill>
        <p:spPr>
          <a:xfrm>
            <a:off x="107504" y="1059582"/>
            <a:ext cx="8820472" cy="1485186"/>
          </a:xfrm>
          <a:prstGeom prst="rect">
            <a:avLst/>
          </a:prstGeom>
        </p:spPr>
      </p:pic>
    </p:spTree>
    <p:extLst>
      <p:ext uri="{BB962C8B-B14F-4D97-AF65-F5344CB8AC3E}">
        <p14:creationId xmlns:p14="http://schemas.microsoft.com/office/powerpoint/2010/main" val="1992398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4" ma:contentTypeDescription="Create a new document." ma:contentTypeScope="" ma:versionID="33b8fecee8c4713a57430302bf85c5cc">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5412dd98e0cafb03a0a30bd6733c8e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SharedWithUsers xmlns="c78a4dae-5fc0-4ed3-ad80-da51122ab114">
      <UserInfo>
        <DisplayName>James Rigby</DisplayName>
        <AccountId>80</AccountId>
        <AccountType/>
      </UserInfo>
      <UserInfo>
        <DisplayName>Paul Orsler</DisplayName>
        <AccountId>16</AccountId>
        <AccountType/>
      </UserInfo>
    </SharedWithUsers>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5BE24821-F629-4E24-AE94-13030549F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966AA5-3D01-4B81-BAE0-8020A2E16EFF}">
  <ds:schemaRef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purl.org/dc/elements/1.1/"/>
    <ds:schemaRef ds:uri="http://www.w3.org/XML/1998/namespace"/>
    <ds:schemaRef ds:uri="http://schemas.openxmlformats.org/package/2006/metadata/core-properties"/>
    <ds:schemaRef ds:uri="c78a4dae-5fc0-4ed3-ad80-da51122ab114"/>
    <ds:schemaRef ds:uri="5844fa40-a696-4ac9-bd38-c0330d295109"/>
  </ds:schemaRefs>
</ds:datastoreItem>
</file>

<file path=docProps/app.xml><?xml version="1.0" encoding="utf-8"?>
<Properties xmlns="http://schemas.openxmlformats.org/officeDocument/2006/extended-properties" xmlns:vt="http://schemas.openxmlformats.org/officeDocument/2006/docPropsVTypes">
  <TotalTime>27075</TotalTime>
  <Words>1077</Words>
  <Application>Microsoft Office PowerPoint</Application>
  <PresentationFormat>On-screen Show (16:9)</PresentationFormat>
  <Paragraphs>114</Paragraphs>
  <Slides>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Times New Roman</vt:lpstr>
      <vt:lpstr>Verdana</vt:lpstr>
      <vt:lpstr>Office Theme</vt:lpstr>
      <vt:lpstr>Worksheet</vt:lpstr>
      <vt:lpstr>Extraordinary Change Management Committee  </vt:lpstr>
      <vt:lpstr> Change Proposal – Post Solution Review  </vt:lpstr>
      <vt:lpstr>XRN5142 - New Allowable Values for DCC Service Flag in DXI File From DCC Change Pack</vt:lpstr>
      <vt:lpstr>XRN5110 - Nov 20 Release -  Change Request</vt:lpstr>
      <vt:lpstr>XRN5110 - Nov 20 Release -  Change Request</vt:lpstr>
      <vt:lpstr>XRN5110 - Nov 20 Release -  Change Request</vt:lpstr>
      <vt:lpstr>XRN5110 - Nov 20 Release -  Change Request</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984</cp:revision>
  <dcterms:created xsi:type="dcterms:W3CDTF">2018-09-02T17:12:15Z</dcterms:created>
  <dcterms:modified xsi:type="dcterms:W3CDTF">2021-01-21T08:58:54Z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