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12"/>
  </p:notesMasterIdLst>
  <p:handoutMasterIdLst>
    <p:handoutMasterId r:id="rId13"/>
  </p:handoutMasterIdLst>
  <p:sldIdLst>
    <p:sldId id="352" r:id="rId6"/>
    <p:sldId id="353" r:id="rId7"/>
    <p:sldId id="356" r:id="rId8"/>
    <p:sldId id="357" r:id="rId9"/>
    <p:sldId id="354" r:id="rId10"/>
    <p:sldId id="358" r:id="rId11"/>
  </p:sldIdLst>
  <p:sldSz cx="9144000" cy="5143500" type="screen16x9"/>
  <p:notesSz cx="6797675" cy="9928225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e Williams" initials="DW" lastIdx="8" clrIdx="0"/>
  <p:cmAuthor id="1" name="Evans, Emily" initials="EE" lastIdx="1" clrIdx="1">
    <p:extLst>
      <p:ext uri="{19B8F6BF-5375-455C-9EA6-DF929625EA0E}">
        <p15:presenceInfo xmlns:p15="http://schemas.microsoft.com/office/powerpoint/2012/main" userId="S::emily.Evans@xoserve.com::a5b2f5e1-7480-4cc5-bcf8-2321e34a19e6" providerId="AD"/>
      </p:ext>
    </p:extLst>
  </p:cmAuthor>
  <p:cmAuthor id="2" name="Patel, Ranjit" initials="PR" lastIdx="4" clrIdx="2">
    <p:extLst>
      <p:ext uri="{19B8F6BF-5375-455C-9EA6-DF929625EA0E}">
        <p15:presenceInfo xmlns:p15="http://schemas.microsoft.com/office/powerpoint/2012/main" userId="S-1-5-21-4145888014-839675345-3125187760-3351" providerId="AD"/>
      </p:ext>
    </p:extLst>
  </p:cmAuthor>
  <p:cmAuthor id="3" name="Turpin, Dave" initials="TD" lastIdx="2" clrIdx="3">
    <p:extLst>
      <p:ext uri="{19B8F6BF-5375-455C-9EA6-DF929625EA0E}">
        <p15:presenceInfo xmlns:p15="http://schemas.microsoft.com/office/powerpoint/2012/main" userId="S::dave.turpin@xoserve.com::038c2abc-d4cb-4733-8675-41eb49f6e754" providerId="AD"/>
      </p:ext>
    </p:extLst>
  </p:cmAuthor>
  <p:cmAuthor id="4" name="McGlone, Jayne" initials="MJ" lastIdx="1" clrIdx="4">
    <p:extLst>
      <p:ext uri="{19B8F6BF-5375-455C-9EA6-DF929625EA0E}">
        <p15:presenceInfo xmlns:p15="http://schemas.microsoft.com/office/powerpoint/2012/main" userId="S::jayne.mcglone@xoserve.com::f5976ee6-f269-451c-ab96-754f27ca3b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26A412"/>
    <a:srgbClr val="D2232A"/>
    <a:srgbClr val="EEECE1"/>
    <a:srgbClr val="CCFF99"/>
    <a:srgbClr val="F09F0E"/>
    <a:srgbClr val="3E5AA8"/>
    <a:srgbClr val="0070C0"/>
    <a:srgbClr val="C0C0C0"/>
    <a:srgbClr val="1D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4F2FA-51EB-41DA-BB87-94C742057246}" v="1981" dt="2020-12-04T15:54:15.7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18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07/12/2020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705"/>
            <a:ext cx="5436856" cy="4467701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6" y="444396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77898"/>
            <a:ext cx="7772400" cy="1102519"/>
          </a:xfrm>
        </p:spPr>
        <p:txBody>
          <a:bodyPr>
            <a:normAutofit/>
          </a:bodyPr>
          <a:lstStyle/>
          <a:p>
            <a:r>
              <a:rPr lang="en-GB" sz="2000" dirty="0"/>
              <a:t>REC Update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90596" y="2907014"/>
            <a:ext cx="6400800" cy="1314450"/>
          </a:xfrm>
        </p:spPr>
        <p:txBody>
          <a:bodyPr>
            <a:normAutofit/>
          </a:bodyPr>
          <a:lstStyle/>
          <a:p>
            <a:r>
              <a:rPr lang="en-GB" dirty="0"/>
              <a:t>Contract Management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4666" y="2318807"/>
            <a:ext cx="283266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b="1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</a:t>
            </a:r>
            <a:r>
              <a:rPr lang="en-GB" b="1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 December 2020 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D4F5F-6EE9-4B86-A9FD-B8BD61D0C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Still awaiting decision on data management under the REC </a:t>
            </a:r>
          </a:p>
          <a:p>
            <a:r>
              <a:rPr lang="en-US" dirty="0"/>
              <a:t>Consultation response: </a:t>
            </a:r>
          </a:p>
          <a:p>
            <a:pPr lvl="1"/>
            <a:r>
              <a:rPr lang="en-US" dirty="0"/>
              <a:t>REC V1.1 submitted on 16</a:t>
            </a:r>
            <a:r>
              <a:rPr lang="en-US" baseline="30000" dirty="0"/>
              <a:t>th</a:t>
            </a:r>
            <a:r>
              <a:rPr lang="en-US" dirty="0"/>
              <a:t> November 2020 </a:t>
            </a:r>
          </a:p>
          <a:p>
            <a:pPr lvl="1"/>
            <a:r>
              <a:rPr lang="en-US" dirty="0"/>
              <a:t>Licence Changes due to be submitted on 15 January 2021</a:t>
            </a:r>
          </a:p>
          <a:p>
            <a:pPr lvl="1"/>
            <a:r>
              <a:rPr lang="en-US" dirty="0"/>
              <a:t>REC V2 due to be submitted on 12 February 2021</a:t>
            </a:r>
          </a:p>
          <a:p>
            <a:pPr lvl="1"/>
            <a:r>
              <a:rPr lang="en-US" dirty="0"/>
              <a:t>REC V3 due to be submitted on 10 June 2021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60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9A263-05CC-4757-8F06-185912E85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 V1.1 – (REC Main Body; Change Management; Performance Assurance; Energy Theft)</a:t>
            </a:r>
          </a:p>
          <a:p>
            <a:endParaRPr lang="en-US" dirty="0"/>
          </a:p>
          <a:p>
            <a:r>
              <a:rPr lang="en-US" dirty="0"/>
              <a:t>It is acknowledged by Ofgem that REC Main Body will need to be revisited once V2 and V3 are complete.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54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0531D-EE9E-4471-895E-DB7F6FB44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Licence Changes </a:t>
            </a:r>
          </a:p>
          <a:p>
            <a:pPr lvl="1"/>
            <a:r>
              <a:rPr lang="en-US" dirty="0"/>
              <a:t>Shipper Licence –  minimal changes</a:t>
            </a:r>
          </a:p>
          <a:p>
            <a:pPr lvl="1"/>
            <a:r>
              <a:rPr lang="en-US" dirty="0"/>
              <a:t>Transporter Licence  – significant change is Ofgem reserving the right to give a direction to relieve the licencee of its obligations under  GT - SSLC31A 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0F4B0-36F9-4E79-9DA6-9B87F596F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 V2.0 - REC Code Consolidation Schedules (REC Transition; SPAA Transition; Interpretation; Data Access; Transfer of Consumer Data; Smart Meter Installation; Prepayment; Qualification and Maintenance; Secure Data Exchange; Market Exit; Meter Operations; Metering Governance) </a:t>
            </a:r>
          </a:p>
          <a:p>
            <a:endParaRPr lang="en-US" dirty="0"/>
          </a:p>
          <a:p>
            <a:r>
              <a:rPr lang="en-US" dirty="0"/>
              <a:t>REC V3.- Faster Switching Schedules (Interpretation; Data Management; Registration Service; Registrable Measurement Point Lifecycle; Address Management; Switching Service Management)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47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0531D-EE9E-4471-895E-DB7F6FB44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UNC Changes for v2.0</a:t>
            </a:r>
          </a:p>
          <a:p>
            <a:pPr lvl="1"/>
            <a:r>
              <a:rPr lang="en-US" dirty="0"/>
              <a:t>Clarification of SPAA references – </a:t>
            </a:r>
            <a:r>
              <a:rPr lang="en-US"/>
              <a:t>now simplified due </a:t>
            </a:r>
            <a:r>
              <a:rPr lang="en-US" dirty="0"/>
              <a:t>to </a:t>
            </a:r>
            <a:r>
              <a:rPr lang="en-US"/>
              <a:t>Mod 0697!</a:t>
            </a:r>
            <a:endParaRPr lang="en-US" dirty="0"/>
          </a:p>
          <a:p>
            <a:pPr lvl="1"/>
            <a:r>
              <a:rPr lang="en-US" dirty="0"/>
              <a:t>Changes to Mod Rules</a:t>
            </a:r>
          </a:p>
          <a:p>
            <a:pPr lvl="1"/>
            <a:r>
              <a:rPr lang="en-US" dirty="0"/>
              <a:t>Support for Cross Code Working Group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15166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01f7a547-d57a-44ce-a211-81869c79743b"/>
    <ds:schemaRef ds:uri="http://schemas.microsoft.com/office/2006/documentManagement/types"/>
    <ds:schemaRef ds:uri="http://schemas.openxmlformats.org/package/2006/metadata/core-properties"/>
    <ds:schemaRef ds:uri="3092569d-7549-4f1f-b838-122d264c6bd8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D62AFE6-D211-4019-BEA9-91222262B2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7918</TotalTime>
  <Words>229</Words>
  <Application>Microsoft Office PowerPoint</Application>
  <PresentationFormat>On-screen Show (16:9)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xoserve templates</vt:lpstr>
      <vt:lpstr>Office Theme</vt:lpstr>
      <vt:lpstr>REC Update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Mark Pollard</dc:creator>
  <cp:lastModifiedBy>Angela Clarke</cp:lastModifiedBy>
  <cp:revision>18</cp:revision>
  <cp:lastPrinted>2019-04-24T14:22:54Z</cp:lastPrinted>
  <dcterms:created xsi:type="dcterms:W3CDTF">2011-09-20T14:58:41Z</dcterms:created>
  <dcterms:modified xsi:type="dcterms:W3CDTF">2020-12-07T17:37:06Z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0x01010041A7FD4F90B5DA4788FF0464472C409F</vt:lpwstr>
  </property>
</Properties>
</file>