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 id="2147483663" r:id="rId6"/>
  </p:sldMasterIdLst>
  <p:notesMasterIdLst>
    <p:notesMasterId r:id="rId12"/>
  </p:notesMasterIdLst>
  <p:sldIdLst>
    <p:sldId id="301" r:id="rId7"/>
    <p:sldId id="297" r:id="rId8"/>
    <p:sldId id="303" r:id="rId9"/>
    <p:sldId id="298" r:id="rId10"/>
    <p:sldId id="304"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CA10F-047E-43F2-87FB-6097E84D9F3C}" v="1512" dt="2020-12-04T17:46:05.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p:cViewPr varScale="1">
        <p:scale>
          <a:sx n="89" d="100"/>
          <a:sy n="89" d="100"/>
        </p:scale>
        <p:origin x="568"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06/12/2020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7598"/>
            <a:ext cx="8229600" cy="2537216"/>
          </a:xfrm>
          <a:prstGeom prst="rect">
            <a:avLst/>
          </a:prstGeom>
        </p:spPr>
        <p:txBody>
          <a:bodyPr/>
          <a:lstStyle>
            <a:lvl1pPr>
              <a:defRPr>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a:defRPr>
                <a:solidFill>
                  <a:srgbClr val="495965"/>
                </a:solidFill>
                <a:latin typeface="Verdana" panose="020B0604030504040204" pitchFamily="34" charset="0"/>
                <a:ea typeface="Verdana" panose="020B0604030504040204" pitchFamily="34" charset="0"/>
                <a:cs typeface="Verdana" panose="020B0604030504040204" pitchFamily="34" charset="0"/>
              </a:defRPr>
            </a:lvl2pPr>
            <a:lvl3pPr>
              <a:defRPr>
                <a:solidFill>
                  <a:srgbClr val="495965"/>
                </a:solidFill>
                <a:latin typeface="Verdana" panose="020B0604030504040204" pitchFamily="34" charset="0"/>
                <a:ea typeface="Verdana" panose="020B0604030504040204" pitchFamily="34" charset="0"/>
                <a:cs typeface="Verdana" panose="020B0604030504040204" pitchFamily="34" charset="0"/>
              </a:defRPr>
            </a:lvl3pPr>
            <a:lvl4pPr>
              <a:defRPr>
                <a:solidFill>
                  <a:srgbClr val="495965"/>
                </a:solidFill>
                <a:latin typeface="Verdana" panose="020B0604030504040204" pitchFamily="34" charset="0"/>
                <a:ea typeface="Verdana" panose="020B0604030504040204" pitchFamily="34" charset="0"/>
                <a:cs typeface="Verdana" panose="020B0604030504040204" pitchFamily="34" charset="0"/>
              </a:defRPr>
            </a:lvl4pPr>
            <a:lvl5pPr>
              <a:defRPr>
                <a:solidFill>
                  <a:srgbClr val="495965"/>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F3779063-46DA-7342-B97D-58A965EE6D99}"/>
              </a:ext>
            </a:extLst>
          </p:cNvPr>
          <p:cNvSpPr>
            <a:spLocks noGrp="1"/>
          </p:cNvSpPr>
          <p:nvPr>
            <p:ph type="sldNum" sz="quarter" idx="4"/>
          </p:nvPr>
        </p:nvSpPr>
        <p:spPr>
          <a:xfrm>
            <a:off x="8703096" y="4894012"/>
            <a:ext cx="2133600" cy="201104"/>
          </a:xfrm>
          <a:prstGeom prst="rect">
            <a:avLst/>
          </a:prstGeom>
        </p:spPr>
        <p:txBody>
          <a:bodyPr/>
          <a:lstStyle>
            <a:lvl1pPr>
              <a:defRPr sz="675">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dirty="0"/>
          </a:p>
        </p:txBody>
      </p:sp>
      <p:sp>
        <p:nvSpPr>
          <p:cNvPr id="11" name="Title 1"/>
          <p:cNvSpPr>
            <a:spLocks noGrp="1"/>
          </p:cNvSpPr>
          <p:nvPr>
            <p:ph type="title" hasCustomPrompt="1"/>
          </p:nvPr>
        </p:nvSpPr>
        <p:spPr>
          <a:xfrm>
            <a:off x="2843809" y="195487"/>
            <a:ext cx="6120680" cy="216024"/>
          </a:xfrm>
          <a:prstGeom prst="rect">
            <a:avLst/>
          </a:prstGeom>
        </p:spPr>
        <p:txBody>
          <a:bodyPr tIns="72000"/>
          <a:lstStyle>
            <a:lvl1pPr algn="r">
              <a:defRPr sz="1013"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Place title here, please do not move the position of this box</a:t>
            </a:r>
            <a:endParaRPr lang="en-GB" dirty="0"/>
          </a:p>
        </p:txBody>
      </p:sp>
    </p:spTree>
    <p:extLst>
      <p:ext uri="{BB962C8B-B14F-4D97-AF65-F5344CB8AC3E}">
        <p14:creationId xmlns:p14="http://schemas.microsoft.com/office/powerpoint/2010/main" val="65701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87826" y="216000"/>
            <a:ext cx="5997352" cy="216024"/>
          </a:xfrm>
          <a:prstGeom prst="rect">
            <a:avLst/>
          </a:prstGeom>
        </p:spPr>
        <p:txBody>
          <a:bodyPr/>
          <a:lstStyle>
            <a:lvl1pPr algn="r">
              <a:defRPr sz="1013"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Place title here, please do not move the position of this box</a:t>
            </a:r>
            <a:endParaRPr lang="en-GB" dirty="0"/>
          </a:p>
        </p:txBody>
      </p:sp>
      <p:sp>
        <p:nvSpPr>
          <p:cNvPr id="4" name="Slide Number Placeholder 5">
            <a:extLst>
              <a:ext uri="{FF2B5EF4-FFF2-40B4-BE49-F238E27FC236}">
                <a16:creationId xmlns:a16="http://schemas.microsoft.com/office/drawing/2014/main" id="{49EB0159-7AC8-4246-BB9E-B60FC531E7A2}"/>
              </a:ext>
            </a:extLst>
          </p:cNvPr>
          <p:cNvSpPr>
            <a:spLocks noGrp="1"/>
          </p:cNvSpPr>
          <p:nvPr>
            <p:ph type="sldNum" sz="quarter" idx="4"/>
          </p:nvPr>
        </p:nvSpPr>
        <p:spPr>
          <a:xfrm>
            <a:off x="8703096" y="4894012"/>
            <a:ext cx="2133600" cy="201104"/>
          </a:xfrm>
          <a:prstGeom prst="rect">
            <a:avLst/>
          </a:prstGeom>
        </p:spPr>
        <p:txBody>
          <a:bodyPr/>
          <a:lstStyle>
            <a:lvl1pPr>
              <a:defRPr sz="675">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dirty="0"/>
          </a:p>
        </p:txBody>
      </p:sp>
      <p:sp>
        <p:nvSpPr>
          <p:cNvPr id="10" name="Content Placeholder 2"/>
          <p:cNvSpPr>
            <a:spLocks noGrp="1"/>
          </p:cNvSpPr>
          <p:nvPr>
            <p:ph idx="1" hasCustomPrompt="1"/>
          </p:nvPr>
        </p:nvSpPr>
        <p:spPr>
          <a:xfrm>
            <a:off x="395536" y="1167598"/>
            <a:ext cx="8229600" cy="2537216"/>
          </a:xfrm>
          <a:prstGeom prst="rect">
            <a:avLst/>
          </a:prstGeom>
        </p:spPr>
        <p:txBody>
          <a:bodyPr/>
          <a:lstStyle>
            <a:lvl1pPr marL="0" indent="0">
              <a:buNone/>
              <a:defRPr sz="21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342892" indent="0">
              <a:buNone/>
              <a:defRPr>
                <a:latin typeface="Verdana" panose="020B0604030504040204" pitchFamily="34" charset="0"/>
                <a:ea typeface="Verdana" panose="020B0604030504040204" pitchFamily="34" charset="0"/>
                <a:cs typeface="Verdana" panose="020B0604030504040204" pitchFamily="34" charset="0"/>
              </a:defRPr>
            </a:lvl2pPr>
            <a:lvl3pPr marL="685783" indent="0">
              <a:buNone/>
              <a:defRPr>
                <a:latin typeface="Verdana" panose="020B0604030504040204" pitchFamily="34" charset="0"/>
                <a:ea typeface="Verdana" panose="020B0604030504040204" pitchFamily="34" charset="0"/>
                <a:cs typeface="Verdana" panose="020B0604030504040204" pitchFamily="34" charset="0"/>
              </a:defRPr>
            </a:lvl3pPr>
            <a:lvl4pPr marL="1028675" indent="0">
              <a:buNone/>
              <a:defRPr>
                <a:latin typeface="Verdana" panose="020B0604030504040204" pitchFamily="34" charset="0"/>
                <a:ea typeface="Verdana" panose="020B0604030504040204" pitchFamily="34" charset="0"/>
                <a:cs typeface="Verdana" panose="020B0604030504040204" pitchFamily="34" charset="0"/>
              </a:defRPr>
            </a:lvl4pPr>
            <a:lvl5pPr marL="1371566"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Add text here…</a:t>
            </a:r>
          </a:p>
        </p:txBody>
      </p:sp>
    </p:spTree>
    <p:extLst>
      <p:ext uri="{BB962C8B-B14F-4D97-AF65-F5344CB8AC3E}">
        <p14:creationId xmlns:p14="http://schemas.microsoft.com/office/powerpoint/2010/main" val="2917339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15817" y="216000"/>
            <a:ext cx="6086500" cy="216024"/>
          </a:xfrm>
          <a:prstGeom prst="rect">
            <a:avLst/>
          </a:prstGeom>
        </p:spPr>
        <p:txBody>
          <a:bodyPr/>
          <a:lstStyle>
            <a:lvl1pPr algn="r">
              <a:defRPr sz="1013"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Place title, please do not move the position of this box</a:t>
            </a:r>
            <a:endParaRPr lang="en-GB" dirty="0"/>
          </a:p>
        </p:txBody>
      </p:sp>
      <p:sp>
        <p:nvSpPr>
          <p:cNvPr id="3" name="Slide Number Placeholder 2"/>
          <p:cNvSpPr>
            <a:spLocks noGrp="1"/>
          </p:cNvSpPr>
          <p:nvPr>
            <p:ph type="sldNum" sz="quarter" idx="10"/>
          </p:nvPr>
        </p:nvSpPr>
        <p:spPr/>
        <p:txBody>
          <a:bodyPr/>
          <a:lstStyle/>
          <a:p>
            <a:fld id="{2D0DF9ED-8BA0-410B-84D1-2D8774E69E9E}" type="slidenum">
              <a:rPr lang="en-GB" altLang="en-US" smtClean="0"/>
              <a:pPr/>
              <a:t>‹#›</a:t>
            </a:fld>
            <a:endParaRPr lang="en-GB" altLang="en-US" dirty="0"/>
          </a:p>
        </p:txBody>
      </p:sp>
      <p:sp>
        <p:nvSpPr>
          <p:cNvPr id="4" name="Content Placeholder 2"/>
          <p:cNvSpPr>
            <a:spLocks noGrp="1"/>
          </p:cNvSpPr>
          <p:nvPr>
            <p:ph idx="1" hasCustomPrompt="1"/>
          </p:nvPr>
        </p:nvSpPr>
        <p:spPr>
          <a:xfrm>
            <a:off x="395536" y="1167598"/>
            <a:ext cx="8229600" cy="2537216"/>
          </a:xfrm>
          <a:prstGeom prst="rect">
            <a:avLst/>
          </a:prstGeom>
        </p:spPr>
        <p:txBody>
          <a:bodyPr/>
          <a:lstStyle>
            <a:lvl1pPr marL="0" indent="0">
              <a:buNone/>
              <a:defRPr sz="21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342892" indent="0">
              <a:buNone/>
              <a:defRPr>
                <a:latin typeface="Verdana" panose="020B0604030504040204" pitchFamily="34" charset="0"/>
                <a:ea typeface="Verdana" panose="020B0604030504040204" pitchFamily="34" charset="0"/>
                <a:cs typeface="Verdana" panose="020B0604030504040204" pitchFamily="34" charset="0"/>
              </a:defRPr>
            </a:lvl2pPr>
            <a:lvl3pPr marL="685783" indent="0">
              <a:buNone/>
              <a:defRPr>
                <a:latin typeface="Verdana" panose="020B0604030504040204" pitchFamily="34" charset="0"/>
                <a:ea typeface="Verdana" panose="020B0604030504040204" pitchFamily="34" charset="0"/>
                <a:cs typeface="Verdana" panose="020B0604030504040204" pitchFamily="34" charset="0"/>
              </a:defRPr>
            </a:lvl3pPr>
            <a:lvl4pPr marL="1028675" indent="0">
              <a:buNone/>
              <a:defRPr>
                <a:latin typeface="Verdana" panose="020B0604030504040204" pitchFamily="34" charset="0"/>
                <a:ea typeface="Verdana" panose="020B0604030504040204" pitchFamily="34" charset="0"/>
                <a:cs typeface="Verdana" panose="020B0604030504040204" pitchFamily="34" charset="0"/>
              </a:defRPr>
            </a:lvl4pPr>
            <a:lvl5pPr marL="1371566"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Add text here…</a:t>
            </a:r>
          </a:p>
        </p:txBody>
      </p:sp>
    </p:spTree>
    <p:extLst>
      <p:ext uri="{BB962C8B-B14F-4D97-AF65-F5344CB8AC3E}">
        <p14:creationId xmlns:p14="http://schemas.microsoft.com/office/powerpoint/2010/main" val="82882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80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B28446E-A796-DF46-B6B8-5B91A3893FB7}"/>
              </a:ext>
            </a:extLst>
          </p:cNvPr>
          <p:cNvSpPr>
            <a:spLocks noGrp="1"/>
          </p:cNvSpPr>
          <p:nvPr>
            <p:ph type="sldNum" sz="quarter" idx="4"/>
          </p:nvPr>
        </p:nvSpPr>
        <p:spPr>
          <a:xfrm>
            <a:off x="8703096" y="4894012"/>
            <a:ext cx="2133600" cy="201104"/>
          </a:xfrm>
          <a:prstGeom prst="rect">
            <a:avLst/>
          </a:prstGeom>
        </p:spPr>
        <p:txBody>
          <a:bodyPr/>
          <a:lstStyle>
            <a:lvl1pPr>
              <a:defRPr sz="675">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dirty="0"/>
          </a:p>
        </p:txBody>
      </p:sp>
    </p:spTree>
    <p:extLst>
      <p:ext uri="{BB962C8B-B14F-4D97-AF65-F5344CB8AC3E}">
        <p14:creationId xmlns:p14="http://schemas.microsoft.com/office/powerpoint/2010/main" val="26937632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hf hdr="0" dt="0"/>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anose="020F0502020204030204" pitchFamily="34" charset="0"/>
        </a:defRPr>
      </a:lvl2pPr>
      <a:lvl3pPr algn="ctr" rtl="0" eaLnBrk="1" fontAlgn="base" hangingPunct="1">
        <a:spcBef>
          <a:spcPct val="0"/>
        </a:spcBef>
        <a:spcAft>
          <a:spcPct val="0"/>
        </a:spcAft>
        <a:defRPr sz="3300">
          <a:solidFill>
            <a:schemeClr val="tx1"/>
          </a:solidFill>
          <a:latin typeface="Calibri" panose="020F0502020204030204" pitchFamily="34" charset="0"/>
        </a:defRPr>
      </a:lvl3pPr>
      <a:lvl4pPr algn="ctr" rtl="0" eaLnBrk="1" fontAlgn="base" hangingPunct="1">
        <a:spcBef>
          <a:spcPct val="0"/>
        </a:spcBef>
        <a:spcAft>
          <a:spcPct val="0"/>
        </a:spcAft>
        <a:defRPr sz="3300">
          <a:solidFill>
            <a:schemeClr val="tx1"/>
          </a:solidFill>
          <a:latin typeface="Calibri" panose="020F0502020204030204" pitchFamily="34" charset="0"/>
        </a:defRPr>
      </a:lvl4pPr>
      <a:lvl5pPr algn="ctr" rtl="0" eaLnBrk="1" fontAlgn="base" hangingPunct="1">
        <a:spcBef>
          <a:spcPct val="0"/>
        </a:spcBef>
        <a:spcAft>
          <a:spcPct val="0"/>
        </a:spcAft>
        <a:defRPr sz="3300">
          <a:solidFill>
            <a:schemeClr val="tx1"/>
          </a:solidFill>
          <a:latin typeface="Calibri" panose="020F0502020204030204" pitchFamily="34" charset="0"/>
        </a:defRPr>
      </a:lvl5pPr>
      <a:lvl6pPr marL="342892" algn="ctr" rtl="0" eaLnBrk="1" fontAlgn="base" hangingPunct="1">
        <a:spcBef>
          <a:spcPct val="0"/>
        </a:spcBef>
        <a:spcAft>
          <a:spcPct val="0"/>
        </a:spcAft>
        <a:defRPr sz="3300">
          <a:solidFill>
            <a:schemeClr val="tx1"/>
          </a:solidFill>
          <a:latin typeface="Calibri" panose="020F0502020204030204" pitchFamily="34" charset="0"/>
        </a:defRPr>
      </a:lvl6pPr>
      <a:lvl7pPr marL="685783" algn="ctr" rtl="0" eaLnBrk="1" fontAlgn="base" hangingPunct="1">
        <a:spcBef>
          <a:spcPct val="0"/>
        </a:spcBef>
        <a:spcAft>
          <a:spcPct val="0"/>
        </a:spcAft>
        <a:defRPr sz="3300">
          <a:solidFill>
            <a:schemeClr val="tx1"/>
          </a:solidFill>
          <a:latin typeface="Calibri" panose="020F0502020204030204" pitchFamily="34" charset="0"/>
        </a:defRPr>
      </a:lvl7pPr>
      <a:lvl8pPr marL="1028675" algn="ctr" rtl="0" eaLnBrk="1" fontAlgn="base" hangingPunct="1">
        <a:spcBef>
          <a:spcPct val="0"/>
        </a:spcBef>
        <a:spcAft>
          <a:spcPct val="0"/>
        </a:spcAft>
        <a:defRPr sz="3300">
          <a:solidFill>
            <a:schemeClr val="tx1"/>
          </a:solidFill>
          <a:latin typeface="Calibri" panose="020F0502020204030204" pitchFamily="34" charset="0"/>
        </a:defRPr>
      </a:lvl8pPr>
      <a:lvl9pPr marL="1371566" algn="ctr" rtl="0" eaLnBrk="1" fontAlgn="base" hangingPunct="1">
        <a:spcBef>
          <a:spcPct val="0"/>
        </a:spcBef>
        <a:spcAft>
          <a:spcPct val="0"/>
        </a:spcAft>
        <a:defRPr sz="3300">
          <a:solidFill>
            <a:schemeClr val="tx1"/>
          </a:solidFill>
          <a:latin typeface="Calibri" panose="020F0502020204030204" pitchFamily="34" charset="0"/>
        </a:defRPr>
      </a:lvl9pPr>
    </p:titleStyle>
    <p:bodyStyle>
      <a:lvl1pPr marL="257168" indent="-257168"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1pPr>
      <a:lvl2pPr marL="557199" indent="-214308" algn="l" rtl="0" eaLnBrk="1" fontAlgn="base" hangingPunct="1">
        <a:spcBef>
          <a:spcPct val="20000"/>
        </a:spcBef>
        <a:spcAft>
          <a:spcPct val="0"/>
        </a:spcAft>
        <a:buFont typeface="Arial" charset="0"/>
        <a:buChar char="–"/>
        <a:defRPr sz="2100" kern="1200">
          <a:solidFill>
            <a:schemeClr val="tx1"/>
          </a:solidFill>
          <a:latin typeface="+mn-lt"/>
          <a:ea typeface="+mn-ea"/>
          <a:cs typeface="+mn-cs"/>
        </a:defRPr>
      </a:lvl2pPr>
      <a:lvl3pPr marL="857228" indent="-171446"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4pPr>
      <a:lvl5pPr marL="1543012" indent="-171446"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655107"/>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anose="020F0502020204030204" pitchFamily="34" charset="0"/>
        </a:defRPr>
      </a:lvl2pPr>
      <a:lvl3pPr algn="ctr" rtl="0" eaLnBrk="0" fontAlgn="base" hangingPunct="0">
        <a:spcBef>
          <a:spcPct val="0"/>
        </a:spcBef>
        <a:spcAft>
          <a:spcPct val="0"/>
        </a:spcAft>
        <a:defRPr sz="3300">
          <a:solidFill>
            <a:schemeClr val="tx1"/>
          </a:solidFill>
          <a:latin typeface="Calibri" panose="020F0502020204030204" pitchFamily="34" charset="0"/>
        </a:defRPr>
      </a:lvl3pPr>
      <a:lvl4pPr algn="ctr" rtl="0" eaLnBrk="0" fontAlgn="base" hangingPunct="0">
        <a:spcBef>
          <a:spcPct val="0"/>
        </a:spcBef>
        <a:spcAft>
          <a:spcPct val="0"/>
        </a:spcAft>
        <a:defRPr sz="3300">
          <a:solidFill>
            <a:schemeClr val="tx1"/>
          </a:solidFill>
          <a:latin typeface="Calibri" panose="020F0502020204030204" pitchFamily="34" charset="0"/>
        </a:defRPr>
      </a:lvl4pPr>
      <a:lvl5pPr algn="ctr" rtl="0" eaLnBrk="0" fontAlgn="base" hangingPunct="0">
        <a:spcBef>
          <a:spcPct val="0"/>
        </a:spcBef>
        <a:spcAft>
          <a:spcPct val="0"/>
        </a:spcAft>
        <a:defRPr sz="3300">
          <a:solidFill>
            <a:schemeClr val="tx1"/>
          </a:solidFill>
          <a:latin typeface="Calibri" panose="020F0502020204030204" pitchFamily="34" charset="0"/>
        </a:defRPr>
      </a:lvl5pPr>
      <a:lvl6pPr marL="342892" algn="ctr" rtl="0" fontAlgn="base">
        <a:spcBef>
          <a:spcPct val="0"/>
        </a:spcBef>
        <a:spcAft>
          <a:spcPct val="0"/>
        </a:spcAft>
        <a:defRPr sz="3300">
          <a:solidFill>
            <a:schemeClr val="tx1"/>
          </a:solidFill>
          <a:latin typeface="Calibri" panose="020F0502020204030204" pitchFamily="34" charset="0"/>
        </a:defRPr>
      </a:lvl6pPr>
      <a:lvl7pPr marL="685783" algn="ctr" rtl="0" fontAlgn="base">
        <a:spcBef>
          <a:spcPct val="0"/>
        </a:spcBef>
        <a:spcAft>
          <a:spcPct val="0"/>
        </a:spcAft>
        <a:defRPr sz="3300">
          <a:solidFill>
            <a:schemeClr val="tx1"/>
          </a:solidFill>
          <a:latin typeface="Calibri" panose="020F0502020204030204" pitchFamily="34" charset="0"/>
        </a:defRPr>
      </a:lvl7pPr>
      <a:lvl8pPr marL="1028675" algn="ctr" rtl="0" fontAlgn="base">
        <a:spcBef>
          <a:spcPct val="0"/>
        </a:spcBef>
        <a:spcAft>
          <a:spcPct val="0"/>
        </a:spcAft>
        <a:defRPr sz="3300">
          <a:solidFill>
            <a:schemeClr val="tx1"/>
          </a:solidFill>
          <a:latin typeface="Calibri" panose="020F0502020204030204" pitchFamily="34" charset="0"/>
        </a:defRPr>
      </a:lvl8pPr>
      <a:lvl9pPr marL="1371566" algn="ctr" rtl="0" fontAlgn="base">
        <a:spcBef>
          <a:spcPct val="0"/>
        </a:spcBef>
        <a:spcAft>
          <a:spcPct val="0"/>
        </a:spcAft>
        <a:defRPr sz="3300">
          <a:solidFill>
            <a:schemeClr val="tx1"/>
          </a:solidFill>
          <a:latin typeface="Calibri" panose="020F0502020204030204" pitchFamily="34" charset="0"/>
        </a:defRPr>
      </a:lvl9pPr>
    </p:titleStyle>
    <p:bodyStyle>
      <a:lvl1pPr marL="257168" indent="-25716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199" indent="-214308"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28" indent="-171446"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12" indent="-171446"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15EF-A4C2-4DEF-AF98-72A6CAF959DE}"/>
              </a:ext>
            </a:extLst>
          </p:cNvPr>
          <p:cNvSpPr>
            <a:spLocks noGrp="1"/>
          </p:cNvSpPr>
          <p:nvPr>
            <p:ph type="title"/>
          </p:nvPr>
        </p:nvSpPr>
        <p:spPr>
          <a:xfrm>
            <a:off x="395536" y="1491630"/>
            <a:ext cx="8229600" cy="1728192"/>
          </a:xfrm>
        </p:spPr>
        <p:txBody>
          <a:bodyPr>
            <a:normAutofit/>
          </a:bodyPr>
          <a:lstStyle/>
          <a:p>
            <a:r>
              <a:rPr lang="en-GB" dirty="0"/>
              <a:t>Third Party Data Access Requests </a:t>
            </a:r>
            <a:br>
              <a:rPr lang="en-GB" dirty="0"/>
            </a:br>
            <a:br>
              <a:rPr lang="en-GB" dirty="0"/>
            </a:br>
            <a:r>
              <a:rPr lang="en-GB" sz="2200" b="0" dirty="0"/>
              <a:t>16 December 2020</a:t>
            </a:r>
            <a:br>
              <a:rPr lang="en-GB" dirty="0"/>
            </a:br>
            <a:endParaRPr lang="en-GB" dirty="0"/>
          </a:p>
        </p:txBody>
      </p:sp>
    </p:spTree>
    <p:extLst>
      <p:ext uri="{BB962C8B-B14F-4D97-AF65-F5344CB8AC3E}">
        <p14:creationId xmlns:p14="http://schemas.microsoft.com/office/powerpoint/2010/main" val="29364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Third Party Data Access Requests</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a:xfrm>
            <a:off x="611560" y="987574"/>
            <a:ext cx="8229600" cy="3672408"/>
          </a:xfrm>
        </p:spPr>
        <p:txBody>
          <a:bodyPr>
            <a:normAutofit/>
          </a:bodyPr>
          <a:lstStyle/>
          <a:p>
            <a:endParaRPr lang="en-GB" sz="1600" dirty="0"/>
          </a:p>
          <a:p>
            <a:r>
              <a:rPr lang="en-GB" sz="1600" b="1" dirty="0"/>
              <a:t>Background </a:t>
            </a:r>
          </a:p>
          <a:p>
            <a:pPr marL="0" indent="0">
              <a:buNone/>
            </a:pPr>
            <a:endParaRPr lang="en-GB" sz="1600" b="1" dirty="0"/>
          </a:p>
          <a:p>
            <a:pPr marL="0" indent="0">
              <a:buNone/>
            </a:pPr>
            <a:r>
              <a:rPr lang="en-GB" sz="1600" dirty="0"/>
              <a:t>	We are seeing increased interest in data access services from a number of 	organisations who believe they are PCWs or TPIs but don’t fit the ‘regular’ 	model of how a price comparison website operates or the permitted purpose 	set out in the terms of access. </a:t>
            </a:r>
          </a:p>
          <a:p>
            <a:pPr marL="0" indent="0">
              <a:buNone/>
            </a:pPr>
            <a:endParaRPr lang="en-GB" sz="1600" dirty="0"/>
          </a:p>
          <a:p>
            <a:pPr marL="914400" lvl="2" indent="0">
              <a:buNone/>
            </a:pPr>
            <a:r>
              <a:rPr lang="en-GB" sz="1600" dirty="0"/>
              <a:t>This may be linked to the REC proposals to remove the M Number Data File from implementation of Faster Switching.</a:t>
            </a:r>
          </a:p>
          <a:p>
            <a:pPr marL="914400" lvl="2" indent="0">
              <a:buNone/>
            </a:pPr>
            <a:endParaRPr lang="en-US" sz="1600" dirty="0"/>
          </a:p>
          <a:p>
            <a:pPr marL="914400" lvl="2" indent="0">
              <a:buNone/>
            </a:pPr>
            <a:endParaRPr lang="en-GB" sz="1600" dirty="0"/>
          </a:p>
          <a:p>
            <a:pPr marL="914400" lvl="2" indent="0">
              <a:buNone/>
            </a:pPr>
            <a:r>
              <a:rPr lang="en-GB" sz="1200" dirty="0"/>
              <a:t>						</a:t>
            </a:r>
          </a:p>
          <a:p>
            <a:pPr lvl="1"/>
            <a:endParaRPr lang="en-GB" sz="1200" dirty="0"/>
          </a:p>
          <a:p>
            <a:endParaRPr lang="en-GB" sz="1600" dirty="0"/>
          </a:p>
          <a:p>
            <a:pPr marL="457200" lvl="1" indent="0">
              <a:buNone/>
            </a:pPr>
            <a:endParaRPr lang="en-GB" sz="1400" dirty="0"/>
          </a:p>
        </p:txBody>
      </p:sp>
    </p:spTree>
    <p:extLst>
      <p:ext uri="{BB962C8B-B14F-4D97-AF65-F5344CB8AC3E}">
        <p14:creationId xmlns:p14="http://schemas.microsoft.com/office/powerpoint/2010/main" val="269992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297D7-6730-46A9-9101-2986EE9C66D7}"/>
              </a:ext>
            </a:extLst>
          </p:cNvPr>
          <p:cNvSpPr>
            <a:spLocks noGrp="1"/>
          </p:cNvSpPr>
          <p:nvPr>
            <p:ph idx="1"/>
          </p:nvPr>
        </p:nvSpPr>
        <p:spPr>
          <a:xfrm>
            <a:off x="457200" y="555526"/>
            <a:ext cx="8229600" cy="3672408"/>
          </a:xfrm>
        </p:spPr>
        <p:txBody>
          <a:bodyPr>
            <a:normAutofit fontScale="92500" lnSpcReduction="20000"/>
          </a:bodyPr>
          <a:lstStyle/>
          <a:p>
            <a:pPr marL="400050" indent="-285750"/>
            <a:r>
              <a:rPr lang="en-US" sz="1600" b="1" dirty="0"/>
              <a:t>E</a:t>
            </a:r>
            <a:r>
              <a:rPr lang="en-GB" sz="1600" b="1" dirty="0"/>
              <a:t>xamples of organisations requesting access</a:t>
            </a:r>
            <a:r>
              <a:rPr lang="en-GB" sz="1600" dirty="0"/>
              <a:t>:</a:t>
            </a:r>
          </a:p>
          <a:p>
            <a:pPr marL="914400" lvl="2" indent="0">
              <a:buNone/>
            </a:pPr>
            <a:endParaRPr lang="en-GB" sz="1400" dirty="0"/>
          </a:p>
          <a:p>
            <a:pPr lvl="1"/>
            <a:r>
              <a:rPr lang="en-GB" sz="1400" dirty="0"/>
              <a:t>Digital Comparison Tool Providers </a:t>
            </a:r>
          </a:p>
          <a:p>
            <a:pPr lvl="2"/>
            <a:r>
              <a:rPr lang="en-GB" sz="1200" dirty="0"/>
              <a:t>Providers to PCWs / TPIs</a:t>
            </a:r>
          </a:p>
          <a:p>
            <a:pPr lvl="2"/>
            <a:r>
              <a:rPr lang="en-US" sz="1200" dirty="0"/>
              <a:t>T</a:t>
            </a:r>
            <a:r>
              <a:rPr lang="en-GB" sz="1200" dirty="0"/>
              <a:t>hey don’t provide services to consumers directly </a:t>
            </a:r>
          </a:p>
          <a:p>
            <a:pPr lvl="2"/>
            <a:r>
              <a:rPr lang="en-US" sz="1200" dirty="0"/>
              <a:t>We don’t believe </a:t>
            </a:r>
            <a:r>
              <a:rPr lang="en-GB" sz="1200" dirty="0"/>
              <a:t>they are either a PCW or a TPI</a:t>
            </a:r>
          </a:p>
          <a:p>
            <a:pPr marL="914400" lvl="2" indent="0">
              <a:buNone/>
            </a:pPr>
            <a:endParaRPr lang="en-GB" sz="1200" dirty="0"/>
          </a:p>
          <a:p>
            <a:pPr lvl="2"/>
            <a:endParaRPr lang="en-GB" sz="1200" dirty="0"/>
          </a:p>
          <a:p>
            <a:pPr lvl="1"/>
            <a:r>
              <a:rPr lang="en-GB" sz="1400" dirty="0"/>
              <a:t>Delegated Switching Services </a:t>
            </a:r>
          </a:p>
          <a:p>
            <a:pPr lvl="2"/>
            <a:r>
              <a:rPr lang="en-GB" sz="1200" dirty="0"/>
              <a:t>Consumers sign up with this service that initiates switch of  supplier when better tariffs become available</a:t>
            </a:r>
          </a:p>
          <a:p>
            <a:pPr lvl="2"/>
            <a:r>
              <a:rPr lang="en-GB" sz="1200" dirty="0"/>
              <a:t>We believe this organisation fits the definition of a PCW and is line with the permitted purpose set out in the terms of access </a:t>
            </a:r>
          </a:p>
          <a:p>
            <a:pPr marL="914400" lvl="2" indent="0">
              <a:buNone/>
            </a:pPr>
            <a:endParaRPr lang="en-GB" sz="1200" dirty="0"/>
          </a:p>
          <a:p>
            <a:pPr lvl="2"/>
            <a:endParaRPr lang="en-US" sz="1200" dirty="0"/>
          </a:p>
          <a:p>
            <a:pPr lvl="1"/>
            <a:r>
              <a:rPr lang="en-US" sz="1400" dirty="0"/>
              <a:t>H</a:t>
            </a:r>
            <a:r>
              <a:rPr lang="en-GB" sz="1400" dirty="0" err="1"/>
              <a:t>ome</a:t>
            </a:r>
            <a:r>
              <a:rPr lang="en-GB" sz="1400" dirty="0"/>
              <a:t> Moving Application </a:t>
            </a:r>
          </a:p>
          <a:p>
            <a:pPr lvl="2"/>
            <a:r>
              <a:rPr lang="en-GB" sz="1200" dirty="0"/>
              <a:t>Service that the consumer elects when moving house</a:t>
            </a:r>
          </a:p>
          <a:p>
            <a:pPr lvl="2"/>
            <a:r>
              <a:rPr lang="en-GB" sz="1200" dirty="0"/>
              <a:t>They don’t assist the user switching tariff or supplier, they assist in change of address details</a:t>
            </a:r>
          </a:p>
          <a:p>
            <a:pPr lvl="2"/>
            <a:r>
              <a:rPr lang="en-US" sz="1200" dirty="0"/>
              <a:t>W</a:t>
            </a:r>
            <a:r>
              <a:rPr lang="en-GB" sz="1200" dirty="0"/>
              <a:t>e believe this organisation fits the definition of a TPI and is in line with the permitted purpose set out in the terms of access</a:t>
            </a:r>
            <a:endParaRPr lang="en-GB" sz="1400" dirty="0"/>
          </a:p>
          <a:p>
            <a:endParaRPr lang="en-GB" dirty="0"/>
          </a:p>
        </p:txBody>
      </p:sp>
    </p:spTree>
    <p:extLst>
      <p:ext uri="{BB962C8B-B14F-4D97-AF65-F5344CB8AC3E}">
        <p14:creationId xmlns:p14="http://schemas.microsoft.com/office/powerpoint/2010/main" val="203969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a:xfrm>
            <a:off x="457200" y="771550"/>
            <a:ext cx="8229600" cy="3312368"/>
          </a:xfrm>
        </p:spPr>
        <p:txBody>
          <a:bodyPr>
            <a:normAutofit fontScale="92500" lnSpcReduction="10000"/>
          </a:bodyPr>
          <a:lstStyle/>
          <a:p>
            <a:pPr marL="0" indent="0">
              <a:buNone/>
            </a:pPr>
            <a:r>
              <a:rPr lang="en-US" sz="1400" b="1" dirty="0"/>
              <a:t>Definition of PCW and TPI in the DPM Conditionality Document</a:t>
            </a:r>
            <a:endParaRPr lang="en-GB" sz="1400" b="1" dirty="0"/>
          </a:p>
          <a:p>
            <a:endParaRPr lang="en-GB" sz="1400" b="1" dirty="0"/>
          </a:p>
          <a:p>
            <a:r>
              <a:rPr lang="en-GB" sz="1400" b="1" dirty="0"/>
              <a:t>PCW</a:t>
            </a:r>
            <a:r>
              <a:rPr lang="en-GB" sz="1400" dirty="0"/>
              <a:t> shall mean an internet-based price comparison service or other internet based TPI that provides comparisons between, and /or access to, personalised quotes for retail energy to domestic customers, and may carry out, on behalf of the domestic customer an instruction to change the domestic customer’s retail energy supplier, tariff or both; </a:t>
            </a:r>
          </a:p>
          <a:p>
            <a:endParaRPr lang="en-GB" sz="1400" dirty="0"/>
          </a:p>
          <a:p>
            <a:r>
              <a:rPr lang="en-GB" sz="1400" b="1" dirty="0"/>
              <a:t>TPI </a:t>
            </a:r>
            <a:r>
              <a:rPr lang="en-GB" sz="1400" dirty="0"/>
              <a:t>shall mean an organisation or individual acting as a third-party intermediary between a domestic customer and a retail energy supplier. </a:t>
            </a:r>
          </a:p>
          <a:p>
            <a:endParaRPr lang="en-US" sz="1400" dirty="0"/>
          </a:p>
          <a:p>
            <a:pPr marL="0" indent="0">
              <a:buNone/>
            </a:pPr>
            <a:r>
              <a:rPr lang="en-US" sz="1400" b="1" dirty="0"/>
              <a:t>P</a:t>
            </a:r>
            <a:r>
              <a:rPr lang="en-GB" sz="1400" b="1" dirty="0" err="1"/>
              <a:t>ermitted</a:t>
            </a:r>
            <a:r>
              <a:rPr lang="en-GB" sz="1400" b="1" dirty="0"/>
              <a:t> Purpose in access agreement: </a:t>
            </a:r>
          </a:p>
          <a:p>
            <a:pPr marL="0" indent="0">
              <a:buNone/>
            </a:pPr>
            <a:endParaRPr lang="en-GB" sz="1400" b="1" dirty="0"/>
          </a:p>
          <a:p>
            <a:r>
              <a:rPr lang="en-GB" sz="1400" dirty="0"/>
              <a:t>This Agreement is for the provision of Data for the specific purpose of retrieving supply point information for a domestic energy consumer who has requested the Customer to access their Data to explore switching energy providers </a:t>
            </a:r>
            <a:r>
              <a:rPr lang="en-GB" sz="1400" b="1" dirty="0"/>
              <a:t>(“Specific Purpose”)</a:t>
            </a:r>
            <a:endParaRPr lang="en-GB" sz="1400" dirty="0"/>
          </a:p>
        </p:txBody>
      </p:sp>
    </p:spTree>
    <p:extLst>
      <p:ext uri="{BB962C8B-B14F-4D97-AF65-F5344CB8AC3E}">
        <p14:creationId xmlns:p14="http://schemas.microsoft.com/office/powerpoint/2010/main" val="21992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03C1-A3DF-408F-91B4-2555F98AD52C}"/>
              </a:ext>
            </a:extLst>
          </p:cNvPr>
          <p:cNvSpPr>
            <a:spLocks noGrp="1"/>
          </p:cNvSpPr>
          <p:nvPr>
            <p:ph type="title"/>
          </p:nvPr>
        </p:nvSpPr>
        <p:spPr/>
        <p:txBody>
          <a:bodyPr/>
          <a:lstStyle/>
          <a:p>
            <a:r>
              <a:rPr lang="en-US" dirty="0"/>
              <a:t>Next Steps </a:t>
            </a:r>
            <a:endParaRPr lang="en-GB" dirty="0"/>
          </a:p>
        </p:txBody>
      </p:sp>
      <p:sp>
        <p:nvSpPr>
          <p:cNvPr id="3" name="Content Placeholder 2">
            <a:extLst>
              <a:ext uri="{FF2B5EF4-FFF2-40B4-BE49-F238E27FC236}">
                <a16:creationId xmlns:a16="http://schemas.microsoft.com/office/drawing/2014/main" id="{29BD5001-E8E5-401D-BBF4-893FDA753007}"/>
              </a:ext>
            </a:extLst>
          </p:cNvPr>
          <p:cNvSpPr>
            <a:spLocks noGrp="1"/>
          </p:cNvSpPr>
          <p:nvPr>
            <p:ph idx="1"/>
          </p:nvPr>
        </p:nvSpPr>
        <p:spPr/>
        <p:txBody>
          <a:bodyPr/>
          <a:lstStyle/>
          <a:p>
            <a:r>
              <a:rPr lang="en-US" dirty="0"/>
              <a:t>Consider options for adding Digital Comparison Tool Providers to DPM and either: </a:t>
            </a:r>
          </a:p>
          <a:p>
            <a:pPr lvl="1"/>
            <a:r>
              <a:rPr lang="en-US" dirty="0"/>
              <a:t>amend the existing terms of the access; and</a:t>
            </a:r>
          </a:p>
          <a:p>
            <a:pPr lvl="1"/>
            <a:r>
              <a:rPr lang="en-US" dirty="0"/>
              <a:t>add a new organisation type to the DPM.</a:t>
            </a:r>
          </a:p>
        </p:txBody>
      </p:sp>
    </p:spTree>
    <p:extLst>
      <p:ext uri="{BB962C8B-B14F-4D97-AF65-F5344CB8AC3E}">
        <p14:creationId xmlns:p14="http://schemas.microsoft.com/office/powerpoint/2010/main" val="115220029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Ofgem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01f7a547-d57a-44ce-a211-81869c79743b"/>
    <ds:schemaRef ds:uri="3092569d-7549-4f1f-b838-122d264c6bd8"/>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522537CB-88C5-45F9-842A-AA9DD5D328EE}"/>
</file>

<file path=docProps/app.xml><?xml version="1.0" encoding="utf-8"?>
<Properties xmlns="http://schemas.openxmlformats.org/officeDocument/2006/extended-properties" xmlns:vt="http://schemas.openxmlformats.org/officeDocument/2006/docPropsVTypes">
  <TotalTime>13117</TotalTime>
  <Words>315</Words>
  <Application>Microsoft Office PowerPoint</Application>
  <PresentationFormat>On-screen Show (16:9)</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Verdana</vt:lpstr>
      <vt:lpstr>Office Theme</vt:lpstr>
      <vt:lpstr>PresentationOfgem2015</vt:lpstr>
      <vt:lpstr>LastSlideMaster</vt:lpstr>
      <vt:lpstr>Third Party Data Access Requests   16 December 2020 </vt:lpstr>
      <vt:lpstr>Third Party Data Access Requests</vt:lpstr>
      <vt:lpstr>PowerPoint Presentation</vt:lpstr>
      <vt:lpstr>PowerPoint Presentation</vt:lpstr>
      <vt:lpstr>Next Steps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107</cp:revision>
  <dcterms:created xsi:type="dcterms:W3CDTF">2018-09-02T17:12:15Z</dcterms:created>
  <dcterms:modified xsi:type="dcterms:W3CDTF">2020-12-06T11:01:24Z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