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3725C-A64D-4618-BC6C-E30C1DC1B616}" v="3271" dt="2020-11-27T10:56:32.6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ollard" userId="d6ed55df-a156-402a-9aa4-8a8d6ec52d24" providerId="ADAL" clId="{C883725C-A64D-4618-BC6C-E30C1DC1B616}"/>
    <pc:docChg chg="undo custSel addSld delSld modSld">
      <pc:chgData name="Mark Pollard" userId="d6ed55df-a156-402a-9aa4-8a8d6ec52d24" providerId="ADAL" clId="{C883725C-A64D-4618-BC6C-E30C1DC1B616}" dt="2020-11-27T10:56:32.610" v="3270" actId="20577"/>
      <pc:docMkLst>
        <pc:docMk/>
      </pc:docMkLst>
      <pc:sldChg chg="modSp">
        <pc:chgData name="Mark Pollard" userId="d6ed55df-a156-402a-9aa4-8a8d6ec52d24" providerId="ADAL" clId="{C883725C-A64D-4618-BC6C-E30C1DC1B616}" dt="2020-11-27T10:56:32.610" v="3270" actId="20577"/>
        <pc:sldMkLst>
          <pc:docMk/>
          <pc:sldMk cId="2495117945" sldId="526"/>
        </pc:sldMkLst>
        <pc:spChg chg="mod">
          <ac:chgData name="Mark Pollard" userId="d6ed55df-a156-402a-9aa4-8a8d6ec52d24" providerId="ADAL" clId="{C883725C-A64D-4618-BC6C-E30C1DC1B616}" dt="2020-11-27T10:56:32.610" v="3270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C883725C-A64D-4618-BC6C-E30C1DC1B616}" dt="2020-11-27T10:56:22.087" v="3262" actId="20577"/>
        <pc:sldMkLst>
          <pc:docMk/>
          <pc:sldMk cId="1772311877" sldId="532"/>
        </pc:sldMkLst>
        <pc:spChg chg="mod">
          <ac:chgData name="Mark Pollard" userId="d6ed55df-a156-402a-9aa4-8a8d6ec52d24" providerId="ADAL" clId="{C883725C-A64D-4618-BC6C-E30C1DC1B616}" dt="2020-11-27T10:56:22.087" v="3262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 modSp">
        <pc:chgData name="Mark Pollard" userId="d6ed55df-a156-402a-9aa4-8a8d6ec52d24" providerId="ADAL" clId="{C883725C-A64D-4618-BC6C-E30C1DC1B616}" dt="2020-11-27T10:53:27.064" v="3159"/>
        <pc:sldMkLst>
          <pc:docMk/>
          <pc:sldMk cId="1284509169" sldId="533"/>
        </pc:sldMkLst>
        <pc:spChg chg="add del mod">
          <ac:chgData name="Mark Pollard" userId="d6ed55df-a156-402a-9aa4-8a8d6ec52d24" providerId="ADAL" clId="{C883725C-A64D-4618-BC6C-E30C1DC1B616}" dt="2020-11-27T10:53:27.064" v="3159"/>
          <ac:spMkLst>
            <pc:docMk/>
            <pc:sldMk cId="1284509169" sldId="533"/>
            <ac:spMk id="3" creationId="{A756970C-0BA3-47BD-8FBB-B6EDE6DCBD9E}"/>
          </ac:spMkLst>
        </pc:spChg>
        <pc:picChg chg="add">
          <ac:chgData name="Mark Pollard" userId="d6ed55df-a156-402a-9aa4-8a8d6ec52d24" providerId="ADAL" clId="{C883725C-A64D-4618-BC6C-E30C1DC1B616}" dt="2020-11-27T10:52:15.681" v="3134"/>
          <ac:picMkLst>
            <pc:docMk/>
            <pc:sldMk cId="1284509169" sldId="533"/>
            <ac:picMk id="2" creationId="{DE23110D-03AA-4406-BE4E-D4A3D101D34E}"/>
          </ac:picMkLst>
        </pc:picChg>
        <pc:picChg chg="del">
          <ac:chgData name="Mark Pollard" userId="d6ed55df-a156-402a-9aa4-8a8d6ec52d24" providerId="ADAL" clId="{C883725C-A64D-4618-BC6C-E30C1DC1B616}" dt="2020-10-29T16:59:03.848" v="17" actId="478"/>
          <ac:picMkLst>
            <pc:docMk/>
            <pc:sldMk cId="1284509169" sldId="533"/>
            <ac:picMk id="2" creationId="{F1724A32-AA8A-4BE8-A1CA-87198566FE90}"/>
          </ac:picMkLst>
        </pc:picChg>
        <pc:picChg chg="add del mod">
          <ac:chgData name="Mark Pollard" userId="d6ed55df-a156-402a-9aa4-8a8d6ec52d24" providerId="ADAL" clId="{C883725C-A64D-4618-BC6C-E30C1DC1B616}" dt="2020-10-29T16:59:43.327" v="20" actId="478"/>
          <ac:picMkLst>
            <pc:docMk/>
            <pc:sldMk cId="1284509169" sldId="533"/>
            <ac:picMk id="3" creationId="{46153101-D7E9-4353-AF8B-C7B794598BB0}"/>
          </ac:picMkLst>
        </pc:picChg>
        <pc:picChg chg="add del mod">
          <ac:chgData name="Mark Pollard" userId="d6ed55df-a156-402a-9aa4-8a8d6ec52d24" providerId="ADAL" clId="{C883725C-A64D-4618-BC6C-E30C1DC1B616}" dt="2020-10-29T16:59:58.178" v="29" actId="478"/>
          <ac:picMkLst>
            <pc:docMk/>
            <pc:sldMk cId="1284509169" sldId="533"/>
            <ac:picMk id="4" creationId="{17B492F2-8636-4333-AB38-B02292C4415F}"/>
          </ac:picMkLst>
        </pc:picChg>
        <pc:picChg chg="add del mod">
          <ac:chgData name="Mark Pollard" userId="d6ed55df-a156-402a-9aa4-8a8d6ec52d24" providerId="ADAL" clId="{C883725C-A64D-4618-BC6C-E30C1DC1B616}" dt="2020-10-29T17:01:30.470" v="32" actId="478"/>
          <ac:picMkLst>
            <pc:docMk/>
            <pc:sldMk cId="1284509169" sldId="533"/>
            <ac:picMk id="5" creationId="{66C9F4F4-69CB-4CC4-961C-2E0BF95A3A57}"/>
          </ac:picMkLst>
        </pc:picChg>
        <pc:picChg chg="add del">
          <ac:chgData name="Mark Pollard" userId="d6ed55df-a156-402a-9aa4-8a8d6ec52d24" providerId="ADAL" clId="{C883725C-A64D-4618-BC6C-E30C1DC1B616}" dt="2020-11-27T10:52:12.728" v="3133" actId="478"/>
          <ac:picMkLst>
            <pc:docMk/>
            <pc:sldMk cId="1284509169" sldId="533"/>
            <ac:picMk id="6" creationId="{F56370AE-4EA2-48B6-BE2E-3E7C5A23D79E}"/>
          </ac:picMkLst>
        </pc:picChg>
      </pc:sldChg>
    </pc:docChg>
  </pc:docChgLst>
  <pc:docChgLst>
    <pc:chgData name="Mark Pollard" userId="d6ed55df-a156-402a-9aa4-8a8d6ec52d24" providerId="ADAL" clId="{E12A591E-9B13-498E-8D1E-B97572D8B3BC}"/>
    <pc:docChg chg="custSel modSld">
      <pc:chgData name="Mark Pollard" userId="d6ed55df-a156-402a-9aa4-8a8d6ec52d24" providerId="ADAL" clId="{E12A591E-9B13-498E-8D1E-B97572D8B3BC}" dt="2020-09-25T08:18:32.948" v="178" actId="20577"/>
      <pc:docMkLst>
        <pc:docMk/>
      </pc:docMkLst>
      <pc:sldChg chg="modSp">
        <pc:chgData name="Mark Pollard" userId="d6ed55df-a156-402a-9aa4-8a8d6ec52d24" providerId="ADAL" clId="{E12A591E-9B13-498E-8D1E-B97572D8B3BC}" dt="2020-09-25T08:17:24.927" v="17" actId="20577"/>
        <pc:sldMkLst>
          <pc:docMk/>
          <pc:sldMk cId="2495117945" sldId="526"/>
        </pc:sldMkLst>
        <pc:spChg chg="mod">
          <ac:chgData name="Mark Pollard" userId="d6ed55df-a156-402a-9aa4-8a8d6ec52d24" providerId="ADAL" clId="{E12A591E-9B13-498E-8D1E-B97572D8B3BC}" dt="2020-09-25T08:17:24.927" v="17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E12A591E-9B13-498E-8D1E-B97572D8B3BC}" dt="2020-09-25T08:18:32.948" v="178" actId="20577"/>
        <pc:sldMkLst>
          <pc:docMk/>
          <pc:sldMk cId="1772311877" sldId="532"/>
        </pc:sldMkLst>
        <pc:spChg chg="mod">
          <ac:chgData name="Mark Pollard" userId="d6ed55df-a156-402a-9aa4-8a8d6ec52d24" providerId="ADAL" clId="{E12A591E-9B13-498E-8D1E-B97572D8B3BC}" dt="2020-09-25T08:18:32.948" v="178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Mark Pollard" userId="d6ed55df-a156-402a-9aa4-8a8d6ec52d24" providerId="ADAL" clId="{E12A591E-9B13-498E-8D1E-B97572D8B3BC}" dt="2020-09-25T08:16:07.566" v="1"/>
        <pc:sldMkLst>
          <pc:docMk/>
          <pc:sldMk cId="1284509169" sldId="533"/>
        </pc:sldMkLst>
        <pc:picChg chg="add">
          <ac:chgData name="Mark Pollard" userId="d6ed55df-a156-402a-9aa4-8a8d6ec52d24" providerId="ADAL" clId="{E12A591E-9B13-498E-8D1E-B97572D8B3BC}" dt="2020-09-25T08:16:07.566" v="1"/>
          <ac:picMkLst>
            <pc:docMk/>
            <pc:sldMk cId="1284509169" sldId="533"/>
            <ac:picMk id="2" creationId="{F1724A32-AA8A-4BE8-A1CA-87198566FE90}"/>
          </ac:picMkLst>
        </pc:picChg>
        <pc:picChg chg="del">
          <ac:chgData name="Mark Pollard" userId="d6ed55df-a156-402a-9aa4-8a8d6ec52d24" providerId="ADAL" clId="{E12A591E-9B13-498E-8D1E-B97572D8B3BC}" dt="2020-09-25T08:16:05.299" v="0" actId="478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  <pc:docChgLst>
    <pc:chgData name="Pollard, Mark" userId="d6ed55df-a156-402a-9aa4-8a8d6ec52d24" providerId="ADAL" clId="{D800016E-32E1-441A-9A63-E97FD60B6ABE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December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is not currently being impacted by COVID-19 restrictions 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January 2021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is targeting to complete all physical installations by 30</a:t>
            </a:r>
            <a:r>
              <a:rPr lang="en-US" sz="1400" kern="0" baseline="30000" dirty="0">
                <a:latin typeface="Arial"/>
                <a:cs typeface="Arial"/>
              </a:rPr>
              <a:t>th</a:t>
            </a:r>
            <a:r>
              <a:rPr lang="en-US" sz="1400" kern="0" dirty="0">
                <a:latin typeface="Arial"/>
                <a:cs typeface="Arial"/>
              </a:rPr>
              <a:t> November. </a:t>
            </a:r>
          </a:p>
          <a:p>
            <a:pPr lvl="1"/>
            <a:r>
              <a:rPr lang="en-US" sz="1200" kern="0" dirty="0">
                <a:latin typeface="Arial"/>
                <a:cs typeface="Arial"/>
              </a:rPr>
              <a:t>Currently there are 6 sites (3%) that will miss this date</a:t>
            </a:r>
          </a:p>
          <a:p>
            <a:pPr lvl="1"/>
            <a:r>
              <a:rPr lang="en-US" sz="1200" kern="0" dirty="0">
                <a:latin typeface="Arial"/>
                <a:cs typeface="Arial"/>
              </a:rPr>
              <a:t>Remaining 6 sites on track to complete prior to December Change Freeze (within project tolerance)</a:t>
            </a:r>
          </a:p>
          <a:p>
            <a:pPr marL="457200" lvl="1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80% of all migrations have been completed</a:t>
            </a:r>
          </a:p>
          <a:p>
            <a:pPr lvl="1"/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Project team have engaged with our legacy service provider to secure extension terms, if needed.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Agreement in place to extend support past February 2021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Minimum 3 month extension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A decision will be made mid-December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Project needs customer support to ensure all remaining sites are migrated by February</a:t>
            </a:r>
            <a:endParaRPr lang="en-US" sz="14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23110D-03AA-4406-BE4E-D4A3D101D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5b14776a-25fa-4f57-ace4-8ef8b5833d48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24938e36-1604-481e-b36a-cfeb5237cbd3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D8CF59-6E31-4D24-B3E0-6E16BDBEA18C}"/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1229</TotalTime>
  <Words>160</Words>
  <Application>Microsoft Office PowerPoint</Application>
  <PresentationFormat>On-screen Show (16:9)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Mark Pollard</cp:lastModifiedBy>
  <cp:revision>17</cp:revision>
  <dcterms:created xsi:type="dcterms:W3CDTF">2018-09-02T17:12:15Z</dcterms:created>
  <dcterms:modified xsi:type="dcterms:W3CDTF">2020-11-27T10:56:36Z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