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A7374-BE4F-1864-F4E4-73FA44B44624}" v="19" dt="2020-11-27T08:32:40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S::kulvinderjit.singh@xoserve.com::eadb32f3-53cc-459d-aca4-3527f1c9f1da" providerId="AD" clId="Web-{707A7374-BE4F-1864-F4E4-73FA44B44624}"/>
    <pc:docChg chg="modSld">
      <pc:chgData name="Kulvinderjit Singh" userId="S::kulvinderjit.singh@xoserve.com::eadb32f3-53cc-459d-aca4-3527f1c9f1da" providerId="AD" clId="Web-{707A7374-BE4F-1864-F4E4-73FA44B44624}" dt="2020-11-27T08:32:35.219" v="16"/>
      <pc:docMkLst>
        <pc:docMk/>
      </pc:docMkLst>
      <pc:sldChg chg="modSp">
        <pc:chgData name="Kulvinderjit Singh" userId="S::kulvinderjit.singh@xoserve.com::eadb32f3-53cc-459d-aca4-3527f1c9f1da" providerId="AD" clId="Web-{707A7374-BE4F-1864-F4E4-73FA44B44624}" dt="2020-11-27T08:32:35.219" v="16"/>
        <pc:sldMkLst>
          <pc:docMk/>
          <pc:sldMk cId="16080381" sldId="883"/>
        </pc:sldMkLst>
        <pc:spChg chg="mod">
          <ac:chgData name="Kulvinderjit Singh" userId="S::kulvinderjit.singh@xoserve.com::eadb32f3-53cc-459d-aca4-3527f1c9f1da" providerId="AD" clId="Web-{707A7374-BE4F-1864-F4E4-73FA44B44624}" dt="2020-11-27T08:31:19.218" v="0" actId="1076"/>
          <ac:spMkLst>
            <pc:docMk/>
            <pc:sldMk cId="16080381" sldId="883"/>
            <ac:spMk id="2" creationId="{3BBF64D1-DD4B-479C-8274-060EA4CFB223}"/>
          </ac:spMkLst>
        </pc:spChg>
        <pc:graphicFrameChg chg="mod modGraphic">
          <ac:chgData name="Kulvinderjit Singh" userId="S::kulvinderjit.singh@xoserve.com::eadb32f3-53cc-459d-aca4-3527f1c9f1da" providerId="AD" clId="Web-{707A7374-BE4F-1864-F4E4-73FA44B44624}" dt="2020-11-27T08:32:35.219" v="16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941812DC-C765-41F2-9505-7AAA76C36D26}"/>
    <pc:docChg chg="modSld">
      <pc:chgData name="Kulvinderjit Singh" userId="eadb32f3-53cc-459d-aca4-3527f1c9f1da" providerId="ADAL" clId="{941812DC-C765-41F2-9505-7AAA76C36D26}" dt="2020-11-26T11:27:04.822" v="8" actId="404"/>
      <pc:docMkLst>
        <pc:docMk/>
      </pc:docMkLst>
      <pc:sldChg chg="modSp">
        <pc:chgData name="Kulvinderjit Singh" userId="eadb32f3-53cc-459d-aca4-3527f1c9f1da" providerId="ADAL" clId="{941812DC-C765-41F2-9505-7AAA76C36D26}" dt="2020-11-26T11:27:04.822" v="8" actId="404"/>
        <pc:sldMkLst>
          <pc:docMk/>
          <pc:sldMk cId="16080381" sldId="883"/>
        </pc:sldMkLst>
        <pc:spChg chg="mod">
          <ac:chgData name="Kulvinderjit Singh" userId="eadb32f3-53cc-459d-aca4-3527f1c9f1da" providerId="ADAL" clId="{941812DC-C765-41F2-9505-7AAA76C36D26}" dt="2020-11-26T11:26:16.187" v="0" actId="403"/>
          <ac:spMkLst>
            <pc:docMk/>
            <pc:sldMk cId="16080381" sldId="883"/>
            <ac:spMk id="2" creationId="{3BBF64D1-DD4B-479C-8274-060EA4CFB223}"/>
          </ac:spMkLst>
        </pc:spChg>
        <pc:graphicFrameChg chg="modGraphic">
          <ac:chgData name="Kulvinderjit Singh" userId="eadb32f3-53cc-459d-aca4-3527f1c9f1da" providerId="ADAL" clId="{941812DC-C765-41F2-9505-7AAA76C36D26}" dt="2020-11-26T11:27:04.822" v="8" actId="404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5963"/>
            <a:ext cx="8229600" cy="637580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XRN4914 MOD 0651- Retrospective Data Update Provision – </a:t>
            </a:r>
            <a:br>
              <a:rPr lang="en-GB" sz="2000" dirty="0">
                <a:solidFill>
                  <a:schemeClr val="accent1"/>
                </a:solidFill>
              </a:rPr>
            </a:br>
            <a:r>
              <a:rPr lang="en-GB" sz="2000" dirty="0">
                <a:solidFill>
                  <a:schemeClr val="accent1"/>
                </a:solidFill>
              </a:rPr>
              <a:t>Proof of Concept Progress update</a:t>
            </a:r>
            <a:endParaRPr lang="en-GB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217111"/>
              </p:ext>
            </p:extLst>
          </p:nvPr>
        </p:nvGraphicFramePr>
        <p:xfrm>
          <a:off x="152618" y="771550"/>
          <a:ext cx="8838763" cy="3626559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Delivery: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Proof of Concept exercise completed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Outputs and recommendations provided to CHMC in November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Closure Report to be presented to ChMC in January for approval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Approval received from DN’s for BER of £270k for </a:t>
                      </a:r>
                      <a:r>
                        <a:rPr lang="en-GB" sz="900" b="0" i="0" u="none" strike="noStrike" kern="1200" cap="none" normalizeH="0" baseline="0" noProof="0" dirty="0">
                          <a:ln>
                            <a:noFill/>
                          </a:ln>
                          <a:effectLst/>
                        </a:rPr>
                        <a:t>Proof </a:t>
                      </a:r>
                      <a:r>
                        <a:rPr kumimoji="0" lang="en-GB" sz="900" b="0" i="0" u="none" strike="noStrike" kern="1200" cap="none" normalizeH="0" baseline="0" noProof="0" dirty="0">
                          <a:ln>
                            <a:noFill/>
                          </a:ln>
                          <a:effectLst/>
                        </a:rPr>
                        <a:t>of </a:t>
                      </a:r>
                      <a:r>
                        <a:rPr lang="en-GB" sz="900" b="0" i="0" u="none" strike="noStrike" kern="1200" cap="none" normalizeH="0" baseline="0" noProof="0" dirty="0">
                          <a:ln>
                            <a:noFill/>
                          </a:ln>
                          <a:effectLst/>
                        </a:rPr>
                        <a:t>Concept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endParaRPr lang="en-US" dirty="0"/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Costs within approved budget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lang="en-GB" sz="900" dirty="0"/>
                        <a:t>Project Team to complete closedown activities for </a:t>
                      </a:r>
                      <a:r>
                        <a:rPr lang="en-GB" sz="900" b="0" i="0" u="none" strike="noStrike" noProof="0" dirty="0">
                          <a:latin typeface="Arial"/>
                        </a:rPr>
                        <a:t>Proof of Concept </a:t>
                      </a:r>
                      <a:r>
                        <a:rPr lang="en-GB" sz="900" dirty="0"/>
                        <a:t>activity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E1CA62-98A2-42D3-8BD9-71CE94128FF4}"/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103fba77-31dd-4780-83f9-c54f26c3a260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11f1cc19-a6a2-4477-822b-8358f9edc37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32390</TotalTime>
  <Words>82</Words>
  <Application>Microsoft Office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XRN4914 MOD 0651- Retrospective Data Update Provision –  Proof of Concept Progress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591</cp:revision>
  <dcterms:created xsi:type="dcterms:W3CDTF">2018-09-02T17:12:15Z</dcterms:created>
  <dcterms:modified xsi:type="dcterms:W3CDTF">2020-11-27T08:32:41Z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