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878" r:id="rId5"/>
    <p:sldId id="891" r:id="rId6"/>
    <p:sldId id="894" r:id="rId7"/>
    <p:sldId id="893"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Tracy OConnor" initials="TO" lastIdx="34" clrIdx="1">
    <p:extLst>
      <p:ext uri="{19B8F6BF-5375-455C-9EA6-DF929625EA0E}">
        <p15:presenceInfo xmlns:p15="http://schemas.microsoft.com/office/powerpoint/2012/main" userId="S-1-5-21-4145888014-839675345-3125187760-1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F00"/>
    <a:srgbClr val="9CCB3B"/>
    <a:srgbClr val="B1D6E8"/>
    <a:srgbClr val="CCFF99"/>
    <a:srgbClr val="40D1F5"/>
    <a:srgbClr val="FFFFFF"/>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F123FC-AB11-4B8D-AF31-A89B9F48A7D3}" v="40" dt="2020-11-30T14:47:49.814"/>
    <p1510:client id="{74CED38B-6E97-F79B-1D74-5109484C5C7D}" v="2" dt="2020-11-30T11:44:30.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p:cViewPr varScale="1">
        <p:scale>
          <a:sx n="88" d="100"/>
          <a:sy n="88" d="100"/>
        </p:scale>
        <p:origin x="102"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lvinderjit Singh" userId="S::kulvinderjit.singh@xoserve.com::eadb32f3-53cc-459d-aca4-3527f1c9f1da" providerId="AD" clId="Web-{6058B14D-15A8-21A3-EED4-3CE43E2FBB78}"/>
    <pc:docChg chg="modSld">
      <pc:chgData name="Kulvinderjit Singh" userId="S::kulvinderjit.singh@xoserve.com::eadb32f3-53cc-459d-aca4-3527f1c9f1da" providerId="AD" clId="Web-{6058B14D-15A8-21A3-EED4-3CE43E2FBB78}" dt="2020-11-27T08:30:44.922" v="11"/>
      <pc:docMkLst>
        <pc:docMk/>
      </pc:docMkLst>
      <pc:sldChg chg="modSp">
        <pc:chgData name="Kulvinderjit Singh" userId="S::kulvinderjit.singh@xoserve.com::eadb32f3-53cc-459d-aca4-3527f1c9f1da" providerId="AD" clId="Web-{6058B14D-15A8-21A3-EED4-3CE43E2FBB78}" dt="2020-11-27T08:30:44.922" v="11"/>
        <pc:sldMkLst>
          <pc:docMk/>
          <pc:sldMk cId="3236503226" sldId="891"/>
        </pc:sldMkLst>
        <pc:spChg chg="mod">
          <ac:chgData name="Kulvinderjit Singh" userId="S::kulvinderjit.singh@xoserve.com::eadb32f3-53cc-459d-aca4-3527f1c9f1da" providerId="AD" clId="Web-{6058B14D-15A8-21A3-EED4-3CE43E2FBB78}" dt="2020-11-27T08:30:44.922" v="11"/>
          <ac:spMkLst>
            <pc:docMk/>
            <pc:sldMk cId="3236503226" sldId="891"/>
            <ac:spMk id="6" creationId="{4090E027-0951-405F-BB60-4FF3A080FC0C}"/>
          </ac:spMkLst>
        </pc:spChg>
      </pc:sldChg>
      <pc:sldChg chg="modSp">
        <pc:chgData name="Kulvinderjit Singh" userId="S::kulvinderjit.singh@xoserve.com::eadb32f3-53cc-459d-aca4-3527f1c9f1da" providerId="AD" clId="Web-{6058B14D-15A8-21A3-EED4-3CE43E2FBB78}" dt="2020-11-27T08:30:13.452" v="2" actId="20577"/>
        <pc:sldMkLst>
          <pc:docMk/>
          <pc:sldMk cId="2570374787" sldId="893"/>
        </pc:sldMkLst>
        <pc:spChg chg="mod">
          <ac:chgData name="Kulvinderjit Singh" userId="S::kulvinderjit.singh@xoserve.com::eadb32f3-53cc-459d-aca4-3527f1c9f1da" providerId="AD" clId="Web-{6058B14D-15A8-21A3-EED4-3CE43E2FBB78}" dt="2020-11-27T08:30:13.452" v="2" actId="20577"/>
          <ac:spMkLst>
            <pc:docMk/>
            <pc:sldMk cId="2570374787" sldId="893"/>
            <ac:spMk id="6" creationId="{D867812C-DC28-4684-A7E6-6B872AE7EABC}"/>
          </ac:spMkLst>
        </pc:spChg>
      </pc:sldChg>
      <pc:sldChg chg="modSp">
        <pc:chgData name="Kulvinderjit Singh" userId="S::kulvinderjit.singh@xoserve.com::eadb32f3-53cc-459d-aca4-3527f1c9f1da" providerId="AD" clId="Web-{6058B14D-15A8-21A3-EED4-3CE43E2FBB78}" dt="2020-11-27T08:30:20.202" v="4" actId="20577"/>
        <pc:sldMkLst>
          <pc:docMk/>
          <pc:sldMk cId="2880756423" sldId="894"/>
        </pc:sldMkLst>
        <pc:spChg chg="mod">
          <ac:chgData name="Kulvinderjit Singh" userId="S::kulvinderjit.singh@xoserve.com::eadb32f3-53cc-459d-aca4-3527f1c9f1da" providerId="AD" clId="Web-{6058B14D-15A8-21A3-EED4-3CE43E2FBB78}" dt="2020-11-27T08:30:20.202" v="4" actId="20577"/>
          <ac:spMkLst>
            <pc:docMk/>
            <pc:sldMk cId="2880756423" sldId="894"/>
            <ac:spMk id="10" creationId="{B31B1546-E050-4E2A-B6F4-755FD77D9752}"/>
          </ac:spMkLst>
        </pc:spChg>
      </pc:sldChg>
    </pc:docChg>
  </pc:docChgLst>
  <pc:docChgLst>
    <pc:chgData name="Kulvinderjit Singh" userId="S::kulvinderjit.singh@xoserve.com::eadb32f3-53cc-459d-aca4-3527f1c9f1da" providerId="AD" clId="Web-{74B558C4-DA05-3459-6B29-555B32A96A7E}"/>
    <pc:docChg chg="modSld">
      <pc:chgData name="Kulvinderjit Singh" userId="S::kulvinderjit.singh@xoserve.com::eadb32f3-53cc-459d-aca4-3527f1c9f1da" providerId="AD" clId="Web-{74B558C4-DA05-3459-6B29-555B32A96A7E}" dt="2020-11-26T16:49:18.924" v="50" actId="20577"/>
      <pc:docMkLst>
        <pc:docMk/>
      </pc:docMkLst>
      <pc:sldChg chg="modSp">
        <pc:chgData name="Kulvinderjit Singh" userId="S::kulvinderjit.singh@xoserve.com::eadb32f3-53cc-459d-aca4-3527f1c9f1da" providerId="AD" clId="Web-{74B558C4-DA05-3459-6B29-555B32A96A7E}" dt="2020-11-26T16:49:18.924" v="49" actId="20577"/>
        <pc:sldMkLst>
          <pc:docMk/>
          <pc:sldMk cId="2607852154" sldId="878"/>
        </pc:sldMkLst>
        <pc:spChg chg="mod">
          <ac:chgData name="Kulvinderjit Singh" userId="S::kulvinderjit.singh@xoserve.com::eadb32f3-53cc-459d-aca4-3527f1c9f1da" providerId="AD" clId="Web-{74B558C4-DA05-3459-6B29-555B32A96A7E}" dt="2020-11-26T16:49:18.924" v="49" actId="20577"/>
          <ac:spMkLst>
            <pc:docMk/>
            <pc:sldMk cId="2607852154" sldId="878"/>
            <ac:spMk id="3" creationId="{12DB106F-4176-4C21-A04C-BC612EA306B0}"/>
          </ac:spMkLst>
        </pc:spChg>
        <pc:graphicFrameChg chg="mod modGraphic">
          <ac:chgData name="Kulvinderjit Singh" userId="S::kulvinderjit.singh@xoserve.com::eadb32f3-53cc-459d-aca4-3527f1c9f1da" providerId="AD" clId="Web-{74B558C4-DA05-3459-6B29-555B32A96A7E}" dt="2020-11-26T16:49:09.658" v="44" actId="1076"/>
          <ac:graphicFrameMkLst>
            <pc:docMk/>
            <pc:sldMk cId="2607852154" sldId="878"/>
            <ac:graphicFrameMk id="4" creationId="{60E62DC6-3EBE-4901-B700-870330337CDA}"/>
          </ac:graphicFrameMkLst>
        </pc:graphicFrameChg>
      </pc:sldChg>
    </pc:docChg>
  </pc:docChgLst>
  <pc:docChgLst>
    <pc:chgData name="Tara Ross" userId="S::tara.ross@xoserve.com::eebeb48c-0abb-434f-9a90-69fd5ba60182" providerId="AD" clId="Web-{74CED38B-6E97-F79B-1D74-5109484C5C7D}"/>
    <pc:docChg chg="modSld">
      <pc:chgData name="Tara Ross" userId="S::tara.ross@xoserve.com::eebeb48c-0abb-434f-9a90-69fd5ba60182" providerId="AD" clId="Web-{74CED38B-6E97-F79B-1D74-5109484C5C7D}" dt="2020-11-30T11:44:30.265" v="1"/>
      <pc:docMkLst>
        <pc:docMk/>
      </pc:docMkLst>
      <pc:sldChg chg="modSp">
        <pc:chgData name="Tara Ross" userId="S::tara.ross@xoserve.com::eebeb48c-0abb-434f-9a90-69fd5ba60182" providerId="AD" clId="Web-{74CED38B-6E97-F79B-1D74-5109484C5C7D}" dt="2020-11-30T11:44:30.265" v="1"/>
        <pc:sldMkLst>
          <pc:docMk/>
          <pc:sldMk cId="2607852154" sldId="878"/>
        </pc:sldMkLst>
        <pc:graphicFrameChg chg="mod modGraphic">
          <ac:chgData name="Tara Ross" userId="S::tara.ross@xoserve.com::eebeb48c-0abb-434f-9a90-69fd5ba60182" providerId="AD" clId="Web-{74CED38B-6E97-F79B-1D74-5109484C5C7D}" dt="2020-11-30T11:44:30.265" v="1"/>
          <ac:graphicFrameMkLst>
            <pc:docMk/>
            <pc:sldMk cId="2607852154" sldId="878"/>
            <ac:graphicFrameMk id="4" creationId="{60E62DC6-3EBE-4901-B700-870330337CDA}"/>
          </ac:graphicFrameMkLst>
        </pc:graphicFrameChg>
      </pc:sldChg>
    </pc:docChg>
  </pc:docChgLst>
  <pc:docChgLst>
    <pc:chgData name="Rachel Taggart" userId="4f8aad94-55b7-4ba6-8498-7cad127c11eb" providerId="ADAL" clId="{A9F123FC-AB11-4B8D-AF31-A89B9F48A7D3}"/>
    <pc:docChg chg="modSld">
      <pc:chgData name="Rachel Taggart" userId="4f8aad94-55b7-4ba6-8498-7cad127c11eb" providerId="ADAL" clId="{A9F123FC-AB11-4B8D-AF31-A89B9F48A7D3}" dt="2020-11-30T14:47:49.814" v="39" actId="20577"/>
      <pc:docMkLst>
        <pc:docMk/>
      </pc:docMkLst>
      <pc:sldChg chg="modSp">
        <pc:chgData name="Rachel Taggart" userId="4f8aad94-55b7-4ba6-8498-7cad127c11eb" providerId="ADAL" clId="{A9F123FC-AB11-4B8D-AF31-A89B9F48A7D3}" dt="2020-11-30T14:47:28.647" v="23" actId="20577"/>
        <pc:sldMkLst>
          <pc:docMk/>
          <pc:sldMk cId="2607852154" sldId="878"/>
        </pc:sldMkLst>
        <pc:spChg chg="mod">
          <ac:chgData name="Rachel Taggart" userId="4f8aad94-55b7-4ba6-8498-7cad127c11eb" providerId="ADAL" clId="{A9F123FC-AB11-4B8D-AF31-A89B9F48A7D3}" dt="2020-11-30T14:47:28.647" v="23" actId="20577"/>
          <ac:spMkLst>
            <pc:docMk/>
            <pc:sldMk cId="2607852154" sldId="878"/>
            <ac:spMk id="3" creationId="{12DB106F-4176-4C21-A04C-BC612EA306B0}"/>
          </ac:spMkLst>
        </pc:spChg>
      </pc:sldChg>
      <pc:sldChg chg="modSp">
        <pc:chgData name="Rachel Taggart" userId="4f8aad94-55b7-4ba6-8498-7cad127c11eb" providerId="ADAL" clId="{A9F123FC-AB11-4B8D-AF31-A89B9F48A7D3}" dt="2020-11-30T14:47:12.025" v="13" actId="5793"/>
        <pc:sldMkLst>
          <pc:docMk/>
          <pc:sldMk cId="3236503226" sldId="891"/>
        </pc:sldMkLst>
        <pc:spChg chg="mod">
          <ac:chgData name="Rachel Taggart" userId="4f8aad94-55b7-4ba6-8498-7cad127c11eb" providerId="ADAL" clId="{A9F123FC-AB11-4B8D-AF31-A89B9F48A7D3}" dt="2020-11-30T14:47:12.025" v="13" actId="5793"/>
          <ac:spMkLst>
            <pc:docMk/>
            <pc:sldMk cId="3236503226" sldId="891"/>
            <ac:spMk id="6" creationId="{4090E027-0951-405F-BB60-4FF3A080FC0C}"/>
          </ac:spMkLst>
        </pc:spChg>
      </pc:sldChg>
      <pc:sldChg chg="modSp">
        <pc:chgData name="Rachel Taggart" userId="4f8aad94-55b7-4ba6-8498-7cad127c11eb" providerId="ADAL" clId="{A9F123FC-AB11-4B8D-AF31-A89B9F48A7D3}" dt="2020-11-30T14:47:49.814" v="39" actId="20577"/>
        <pc:sldMkLst>
          <pc:docMk/>
          <pc:sldMk cId="2570374787" sldId="893"/>
        </pc:sldMkLst>
        <pc:spChg chg="mod">
          <ac:chgData name="Rachel Taggart" userId="4f8aad94-55b7-4ba6-8498-7cad127c11eb" providerId="ADAL" clId="{A9F123FC-AB11-4B8D-AF31-A89B9F48A7D3}" dt="2020-11-30T14:47:49.814" v="39" actId="20577"/>
          <ac:spMkLst>
            <pc:docMk/>
            <pc:sldMk cId="2570374787" sldId="893"/>
            <ac:spMk id="6" creationId="{D867812C-DC28-4684-A7E6-6B872AE7EABC}"/>
          </ac:spMkLst>
        </pc:spChg>
      </pc:sldChg>
      <pc:sldChg chg="modSp">
        <pc:chgData name="Rachel Taggart" userId="4f8aad94-55b7-4ba6-8498-7cad127c11eb" providerId="ADAL" clId="{A9F123FC-AB11-4B8D-AF31-A89B9F48A7D3}" dt="2020-11-30T14:47:42.295" v="31" actId="20577"/>
        <pc:sldMkLst>
          <pc:docMk/>
          <pc:sldMk cId="2880756423" sldId="894"/>
        </pc:sldMkLst>
        <pc:spChg chg="mod">
          <ac:chgData name="Rachel Taggart" userId="4f8aad94-55b7-4ba6-8498-7cad127c11eb" providerId="ADAL" clId="{A9F123FC-AB11-4B8D-AF31-A89B9F48A7D3}" dt="2020-11-30T14:47:42.295" v="31" actId="20577"/>
          <ac:spMkLst>
            <pc:docMk/>
            <pc:sldMk cId="2880756423" sldId="894"/>
            <ac:spMk id="10" creationId="{B31B1546-E050-4E2A-B6F4-755FD77D9752}"/>
          </ac:spMkLst>
        </pc:spChg>
      </pc:sldChg>
    </pc:docChg>
  </pc:docChgLst>
  <pc:docChgLst>
    <pc:chgData name="Kulvinderjit Singh" userId="eadb32f3-53cc-459d-aca4-3527f1c9f1da" providerId="ADAL" clId="{D1307F72-20CD-43C5-82FC-2F8711883D6F}"/>
    <pc:docChg chg="custSel modSld">
      <pc:chgData name="Kulvinderjit Singh" userId="eadb32f3-53cc-459d-aca4-3527f1c9f1da" providerId="ADAL" clId="{D1307F72-20CD-43C5-82FC-2F8711883D6F}" dt="2020-11-26T13:00:20.315" v="103"/>
      <pc:docMkLst>
        <pc:docMk/>
      </pc:docMkLst>
      <pc:sldChg chg="modSp">
        <pc:chgData name="Kulvinderjit Singh" userId="eadb32f3-53cc-459d-aca4-3527f1c9f1da" providerId="ADAL" clId="{D1307F72-20CD-43C5-82FC-2F8711883D6F}" dt="2020-11-26T12:56:44.179" v="52" actId="6549"/>
        <pc:sldMkLst>
          <pc:docMk/>
          <pc:sldMk cId="2607852154" sldId="878"/>
        </pc:sldMkLst>
        <pc:spChg chg="mod">
          <ac:chgData name="Kulvinderjit Singh" userId="eadb32f3-53cc-459d-aca4-3527f1c9f1da" providerId="ADAL" clId="{D1307F72-20CD-43C5-82FC-2F8711883D6F}" dt="2020-11-26T12:55:20.480" v="5" actId="404"/>
          <ac:spMkLst>
            <pc:docMk/>
            <pc:sldMk cId="2607852154" sldId="878"/>
            <ac:spMk id="2" creationId="{3BBF64D1-DD4B-479C-8274-060EA4CFB223}"/>
          </ac:spMkLst>
        </pc:spChg>
        <pc:spChg chg="mod">
          <ac:chgData name="Kulvinderjit Singh" userId="eadb32f3-53cc-459d-aca4-3527f1c9f1da" providerId="ADAL" clId="{D1307F72-20CD-43C5-82FC-2F8711883D6F}" dt="2020-11-26T12:56:10.836" v="15" actId="1076"/>
          <ac:spMkLst>
            <pc:docMk/>
            <pc:sldMk cId="2607852154" sldId="878"/>
            <ac:spMk id="3" creationId="{12DB106F-4176-4C21-A04C-BC612EA306B0}"/>
          </ac:spMkLst>
        </pc:spChg>
        <pc:graphicFrameChg chg="mod modGraphic">
          <ac:chgData name="Kulvinderjit Singh" userId="eadb32f3-53cc-459d-aca4-3527f1c9f1da" providerId="ADAL" clId="{D1307F72-20CD-43C5-82FC-2F8711883D6F}" dt="2020-11-26T12:56:44.179" v="52" actId="6549"/>
          <ac:graphicFrameMkLst>
            <pc:docMk/>
            <pc:sldMk cId="2607852154" sldId="878"/>
            <ac:graphicFrameMk id="4" creationId="{60E62DC6-3EBE-4901-B700-870330337CDA}"/>
          </ac:graphicFrameMkLst>
        </pc:graphicFrameChg>
      </pc:sldChg>
      <pc:sldChg chg="addSp modSp">
        <pc:chgData name="Kulvinderjit Singh" userId="eadb32f3-53cc-459d-aca4-3527f1c9f1da" providerId="ADAL" clId="{D1307F72-20CD-43C5-82FC-2F8711883D6F}" dt="2020-11-26T12:58:40.302" v="78" actId="404"/>
        <pc:sldMkLst>
          <pc:docMk/>
          <pc:sldMk cId="3236503226" sldId="891"/>
        </pc:sldMkLst>
        <pc:spChg chg="mod">
          <ac:chgData name="Kulvinderjit Singh" userId="eadb32f3-53cc-459d-aca4-3527f1c9f1da" providerId="ADAL" clId="{D1307F72-20CD-43C5-82FC-2F8711883D6F}" dt="2020-11-26T12:58:40.302" v="78" actId="404"/>
          <ac:spMkLst>
            <pc:docMk/>
            <pc:sldMk cId="3236503226" sldId="891"/>
            <ac:spMk id="2" creationId="{4E1E92D8-FEBE-4DDD-AD8B-03957BD623C8}"/>
          </ac:spMkLst>
        </pc:spChg>
        <pc:spChg chg="add mod">
          <ac:chgData name="Kulvinderjit Singh" userId="eadb32f3-53cc-459d-aca4-3527f1c9f1da" providerId="ADAL" clId="{D1307F72-20CD-43C5-82FC-2F8711883D6F}" dt="2020-11-26T12:58:28.238" v="76" actId="1076"/>
          <ac:spMkLst>
            <pc:docMk/>
            <pc:sldMk cId="3236503226" sldId="891"/>
            <ac:spMk id="8" creationId="{AF467E85-F8EB-4014-BC8B-BD9ECE3A41B2}"/>
          </ac:spMkLst>
        </pc:spChg>
        <pc:cxnChg chg="add mod">
          <ac:chgData name="Kulvinderjit Singh" userId="eadb32f3-53cc-459d-aca4-3527f1c9f1da" providerId="ADAL" clId="{D1307F72-20CD-43C5-82FC-2F8711883D6F}" dt="2020-11-26T12:57:51.277" v="57" actId="693"/>
          <ac:cxnSpMkLst>
            <pc:docMk/>
            <pc:sldMk cId="3236503226" sldId="891"/>
            <ac:cxnSpMk id="4" creationId="{3D3F540A-544E-4FC1-AA82-AE53EBE15758}"/>
          </ac:cxnSpMkLst>
        </pc:cxnChg>
      </pc:sldChg>
      <pc:sldChg chg="addSp modSp">
        <pc:chgData name="Kulvinderjit Singh" userId="eadb32f3-53cc-459d-aca4-3527f1c9f1da" providerId="ADAL" clId="{D1307F72-20CD-43C5-82FC-2F8711883D6F}" dt="2020-11-26T13:00:20.315" v="103"/>
        <pc:sldMkLst>
          <pc:docMk/>
          <pc:sldMk cId="2570374787" sldId="893"/>
        </pc:sldMkLst>
        <pc:spChg chg="mod">
          <ac:chgData name="Kulvinderjit Singh" userId="eadb32f3-53cc-459d-aca4-3527f1c9f1da" providerId="ADAL" clId="{D1307F72-20CD-43C5-82FC-2F8711883D6F}" dt="2020-11-26T12:59:23.206" v="86" actId="403"/>
          <ac:spMkLst>
            <pc:docMk/>
            <pc:sldMk cId="2570374787" sldId="893"/>
            <ac:spMk id="2" creationId="{4E1E92D8-FEBE-4DDD-AD8B-03957BD623C8}"/>
          </ac:spMkLst>
        </pc:spChg>
        <pc:spChg chg="mod">
          <ac:chgData name="Kulvinderjit Singh" userId="eadb32f3-53cc-459d-aca4-3527f1c9f1da" providerId="ADAL" clId="{D1307F72-20CD-43C5-82FC-2F8711883D6F}" dt="2020-11-26T13:00:11.216" v="102" actId="113"/>
          <ac:spMkLst>
            <pc:docMk/>
            <pc:sldMk cId="2570374787" sldId="893"/>
            <ac:spMk id="4" creationId="{46F6E737-A4CD-4A58-9B7B-78A6410FDAEF}"/>
          </ac:spMkLst>
        </pc:spChg>
        <pc:spChg chg="mod">
          <ac:chgData name="Kulvinderjit Singh" userId="eadb32f3-53cc-459d-aca4-3527f1c9f1da" providerId="ADAL" clId="{D1307F72-20CD-43C5-82FC-2F8711883D6F}" dt="2020-11-26T12:59:57.542" v="94" actId="404"/>
          <ac:spMkLst>
            <pc:docMk/>
            <pc:sldMk cId="2570374787" sldId="893"/>
            <ac:spMk id="5" creationId="{DFA77669-B323-43A7-AA90-FFEE9856EC44}"/>
          </ac:spMkLst>
        </pc:spChg>
        <pc:spChg chg="add">
          <ac:chgData name="Kulvinderjit Singh" userId="eadb32f3-53cc-459d-aca4-3527f1c9f1da" providerId="ADAL" clId="{D1307F72-20CD-43C5-82FC-2F8711883D6F}" dt="2020-11-26T13:00:20.315" v="103"/>
          <ac:spMkLst>
            <pc:docMk/>
            <pc:sldMk cId="2570374787" sldId="893"/>
            <ac:spMk id="6" creationId="{D867812C-DC28-4684-A7E6-6B872AE7EABC}"/>
          </ac:spMkLst>
        </pc:spChg>
      </pc:sldChg>
      <pc:sldChg chg="modSp">
        <pc:chgData name="Kulvinderjit Singh" userId="eadb32f3-53cc-459d-aca4-3527f1c9f1da" providerId="ADAL" clId="{D1307F72-20CD-43C5-82FC-2F8711883D6F}" dt="2020-11-26T12:59:14.062" v="82" actId="1076"/>
        <pc:sldMkLst>
          <pc:docMk/>
          <pc:sldMk cId="2880756423" sldId="894"/>
        </pc:sldMkLst>
        <pc:spChg chg="mod">
          <ac:chgData name="Kulvinderjit Singh" userId="eadb32f3-53cc-459d-aca4-3527f1c9f1da" providerId="ADAL" clId="{D1307F72-20CD-43C5-82FC-2F8711883D6F}" dt="2020-11-26T12:58:46.008" v="80" actId="404"/>
          <ac:spMkLst>
            <pc:docMk/>
            <pc:sldMk cId="2880756423" sldId="894"/>
            <ac:spMk id="2" creationId="{7967ED13-A31E-494D-B39F-AB29969F9D1C}"/>
          </ac:spMkLst>
        </pc:spChg>
        <pc:picChg chg="mod">
          <ac:chgData name="Kulvinderjit Singh" userId="eadb32f3-53cc-459d-aca4-3527f1c9f1da" providerId="ADAL" clId="{D1307F72-20CD-43C5-82FC-2F8711883D6F}" dt="2020-11-26T12:59:14.062" v="82" actId="1076"/>
          <ac:picMkLst>
            <pc:docMk/>
            <pc:sldMk cId="2880756423" sldId="894"/>
            <ac:picMk id="5" creationId="{87B0DC61-17FD-4AED-881F-DE732E571787}"/>
          </ac:picMkLst>
        </pc:picChg>
      </pc:sldChg>
    </pc:docChg>
  </pc:docChgLst>
  <pc:docChgLst>
    <pc:chgData name="Ed M Healy" userId="0c4465cc-1d20-48dd-9baa-6e8cccd7d71f" providerId="ADAL" clId="{68A7370F-0CFF-474F-9B13-34F70FA5BD51}"/>
    <pc:docChg chg="custSel modSld">
      <pc:chgData name="Ed M Healy" userId="0c4465cc-1d20-48dd-9baa-6e8cccd7d71f" providerId="ADAL" clId="{68A7370F-0CFF-474F-9B13-34F70FA5BD51}" dt="2020-11-26T16:25:11.309" v="406" actId="20577"/>
      <pc:docMkLst>
        <pc:docMk/>
      </pc:docMkLst>
      <pc:sldChg chg="modSp">
        <pc:chgData name="Ed M Healy" userId="0c4465cc-1d20-48dd-9baa-6e8cccd7d71f" providerId="ADAL" clId="{68A7370F-0CFF-474F-9B13-34F70FA5BD51}" dt="2020-11-26T16:25:11.309" v="406" actId="20577"/>
        <pc:sldMkLst>
          <pc:docMk/>
          <pc:sldMk cId="2607852154" sldId="878"/>
        </pc:sldMkLst>
        <pc:graphicFrameChg chg="modGraphic">
          <ac:chgData name="Ed M Healy" userId="0c4465cc-1d20-48dd-9baa-6e8cccd7d71f" providerId="ADAL" clId="{68A7370F-0CFF-474F-9B13-34F70FA5BD51}" dt="2020-11-26T16:25:11.309" v="406" actId="20577"/>
          <ac:graphicFrameMkLst>
            <pc:docMk/>
            <pc:sldMk cId="2607852154" sldId="878"/>
            <ac:graphicFrameMk id="4" creationId="{60E62DC6-3EBE-4901-B700-870330337CD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30/11/2020</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3523842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457200" y="-20538"/>
            <a:ext cx="8229600" cy="637580"/>
          </a:xfrm>
        </p:spPr>
        <p:txBody>
          <a:bodyPr>
            <a:normAutofit/>
          </a:bodyPr>
          <a:lstStyle/>
          <a:p>
            <a:r>
              <a:rPr lang="en-GB" sz="2000" dirty="0"/>
              <a:t>XRN5110 - Nov 20 Release -  Status Update</a:t>
            </a:r>
          </a:p>
        </p:txBody>
      </p:sp>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004544369"/>
              </p:ext>
            </p:extLst>
          </p:nvPr>
        </p:nvGraphicFramePr>
        <p:xfrm>
          <a:off x="107934" y="481106"/>
          <a:ext cx="8895474" cy="4275550"/>
        </p:xfrm>
        <a:graphic>
          <a:graphicData uri="http://schemas.openxmlformats.org/drawingml/2006/table">
            <a:tbl>
              <a:tblPr firstRow="1" bandRow="1"/>
              <a:tblGrid>
                <a:gridCol w="1025242">
                  <a:extLst>
                    <a:ext uri="{9D8B030D-6E8A-4147-A177-3AD203B41FA5}">
                      <a16:colId xmlns:a16="http://schemas.microsoft.com/office/drawing/2014/main" val="20000"/>
                    </a:ext>
                  </a:extLst>
                </a:gridCol>
                <a:gridCol w="2174825">
                  <a:extLst>
                    <a:ext uri="{9D8B030D-6E8A-4147-A177-3AD203B41FA5}">
                      <a16:colId xmlns:a16="http://schemas.microsoft.com/office/drawing/2014/main" val="2599063307"/>
                    </a:ext>
                  </a:extLst>
                </a:gridCol>
                <a:gridCol w="1905149">
                  <a:extLst>
                    <a:ext uri="{9D8B030D-6E8A-4147-A177-3AD203B41FA5}">
                      <a16:colId xmlns:a16="http://schemas.microsoft.com/office/drawing/2014/main" val="20002"/>
                    </a:ext>
                  </a:extLst>
                </a:gridCol>
                <a:gridCol w="1937747">
                  <a:extLst>
                    <a:ext uri="{9D8B030D-6E8A-4147-A177-3AD203B41FA5}">
                      <a16:colId xmlns:a16="http://schemas.microsoft.com/office/drawing/2014/main" val="20003"/>
                    </a:ext>
                  </a:extLst>
                </a:gridCol>
                <a:gridCol w="1852511">
                  <a:extLst>
                    <a:ext uri="{9D8B030D-6E8A-4147-A177-3AD203B41FA5}">
                      <a16:colId xmlns:a16="http://schemas.microsoft.com/office/drawing/2014/main" val="20004"/>
                    </a:ext>
                  </a:extLst>
                </a:gridCol>
              </a:tblGrid>
              <a:tr h="22281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algn="ctr"/>
                      <a:r>
                        <a:rPr lang="en-GB" sz="1050" b="1" i="0" dirty="0">
                          <a:solidFill>
                            <a:schemeClr val="bg1"/>
                          </a:solidFill>
                          <a:latin typeface="Arial" panose="020B0604020202020204" pitchFamily="34" charset="0"/>
                          <a:cs typeface="Arial" panose="020B0604020202020204" pitchFamily="34" charset="0"/>
                        </a:rPr>
                        <a:t>Overall</a:t>
                      </a:r>
                      <a:r>
                        <a:rPr lang="en-GB" sz="1050" b="1" i="0" baseline="0" dirty="0">
                          <a:solidFill>
                            <a:schemeClr val="bg1"/>
                          </a:solidFill>
                          <a:latin typeface="Arial" panose="020B0604020202020204" pitchFamily="34" charset="0"/>
                          <a:cs typeface="Arial" panose="020B0604020202020204" pitchFamily="34" charset="0"/>
                        </a:rPr>
                        <a:t> Project RAG Status</a:t>
                      </a:r>
                      <a:endParaRPr lang="en-GB" sz="1050" kern="1200" baseline="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a:endParaRPr lang="en-GB" sz="1800" dirty="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900" dirty="0">
                        <a:solidFill>
                          <a:schemeClr val="tx1"/>
                        </a:solidFill>
                        <a:latin typeface="+mn-lt"/>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0000"/>
                  </a:ext>
                </a:extLst>
              </a:tr>
              <a:tr h="222813">
                <a:tc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Arial" panose="020B0604020202020204" pitchFamily="34" charset="0"/>
                          <a:cs typeface="Arial" panose="020B0604020202020204" pitchFamily="34" charset="0"/>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j-lt"/>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r h="22281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RAG</a:t>
                      </a:r>
                      <a:r>
                        <a:rPr lang="en-GB" sz="1050" b="1" baseline="0" dirty="0">
                          <a:solidFill>
                            <a:schemeClr val="bg1"/>
                          </a:solidFill>
                          <a:latin typeface="Arial" panose="020B0604020202020204" pitchFamily="34" charset="0"/>
                          <a:cs typeface="Arial" panose="020B0604020202020204" pitchFamily="34" charset="0"/>
                        </a:rPr>
                        <a:t> Status</a:t>
                      </a: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endParaRPr lang="en-GB" sz="1050" b="1"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chemeClr val="bg1"/>
                        </a:solidFill>
                        <a:latin typeface="Arial" panose="020B0604020202020204" pitchFamily="34" charset="0"/>
                        <a:ea typeface="+mn-ea"/>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900" b="1" kern="1200" dirty="0">
                        <a:solidFill>
                          <a:srgbClr val="92D050"/>
                        </a:solidFill>
                        <a:latin typeface="+mn-lt"/>
                        <a:ea typeface="+mn-ea"/>
                        <a:cs typeface="+mn-cs"/>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222813">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panose="020B0604020202020204" pitchFamily="34" charset="0"/>
                          <a:cs typeface="Arial" panose="020B0604020202020204" pitchFamily="34" charset="0"/>
                        </a:rPr>
                        <a:t>Status</a:t>
                      </a:r>
                      <a:r>
                        <a:rPr lang="en-GB" sz="1050" b="1" baseline="0" dirty="0">
                          <a:solidFill>
                            <a:schemeClr val="bg1"/>
                          </a:solidFill>
                          <a:latin typeface="Arial" panose="020B0604020202020204" pitchFamily="34" charset="0"/>
                          <a:cs typeface="Arial" panose="020B0604020202020204" pitchFamily="34" charset="0"/>
                        </a:rPr>
                        <a:t> Justification</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en-GB"/>
                    </a:p>
                  </a:txBody>
                  <a:tcPr/>
                </a:tc>
                <a:tc hMerge="1">
                  <a:txBody>
                    <a:bodyPr/>
                    <a:lstStyle/>
                    <a:p>
                      <a:pPr algn="ctr"/>
                      <a:endParaRPr lang="en-GB" dirty="0"/>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extLst>
                  <a:ext uri="{0D108BD9-81ED-4DB2-BD59-A6C34878D82A}">
                    <a16:rowId xmlns:a16="http://schemas.microsoft.com/office/drawing/2014/main" val="10003"/>
                  </a:ext>
                </a:extLst>
              </a:tr>
              <a:tr h="103003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panose="020B0604020202020204" pitchFamily="34" charset="0"/>
                          <a:ea typeface="+mn-ea"/>
                          <a:cs typeface="Arial" panose="020B0604020202020204" pitchFamily="34" charset="0"/>
                        </a:rPr>
                        <a:t>Schedule</a:t>
                      </a:r>
                    </a:p>
                    <a:p>
                      <a:pPr algn="ct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0" lvl="0" indent="0">
                        <a:buFont typeface="Arial" panose="020B0604020202020204" pitchFamily="34" charset="0"/>
                        <a:buNone/>
                      </a:pPr>
                      <a:r>
                        <a:rPr kumimoji="0" lang="en-GB" sz="900" b="1"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PIS</a:t>
                      </a: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Progressing through first usage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34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instances of first usage have been captured out of a total of 107 planned across all changes</a:t>
                      </a: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4</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defects have been raised – all defects have been fixed and deployed</a:t>
                      </a: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10 incidents have been raised in total – 1 outstanding</a:t>
                      </a:r>
                    </a:p>
                    <a:p>
                      <a:pPr marL="628650" lvl="1"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Arial"/>
                          <a:ea typeface="Verdana"/>
                          <a:cs typeface="Arial"/>
                        </a:rPr>
                        <a:t>Incident relates to data that had been incorrectly deleted as part of the historical cleanse job, there has been no customer impact and the data was </a:t>
                      </a:r>
                      <a:r>
                        <a:rPr lang="en-GB" sz="900" b="0" i="0" u="none" strike="noStrike" kern="1200" cap="none" normalizeH="0" baseline="0" dirty="0">
                          <a:ln>
                            <a:noFill/>
                          </a:ln>
                          <a:solidFill>
                            <a:schemeClr val="tx1"/>
                          </a:solidFill>
                          <a:effectLst/>
                          <a:latin typeface="Arial"/>
                          <a:ea typeface="Verdana"/>
                          <a:cs typeface="Arial"/>
                        </a:rPr>
                        <a:t>restored</a:t>
                      </a:r>
                      <a:r>
                        <a:rPr kumimoji="0" lang="en-GB" sz="900" b="0" i="0" u="none" strike="noStrike" kern="1200" cap="none" normalizeH="0" baseline="0" dirty="0">
                          <a:ln>
                            <a:noFill/>
                          </a:ln>
                          <a:solidFill>
                            <a:schemeClr val="tx1"/>
                          </a:solidFill>
                          <a:effectLst/>
                          <a:latin typeface="Arial"/>
                          <a:ea typeface="Verdana"/>
                          <a:cs typeface="Arial"/>
                        </a:rPr>
                        <a:t> quickly and affected 18 MPRN’s out of 18k</a:t>
                      </a:r>
                    </a:p>
                    <a:p>
                      <a:pPr marL="171450" lvl="0" indent="-171450">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he daily and historical cleansing jobs are currently on hold, following the above incident and the data is being analysed to ensure the data items we are planning to delete are correct before we continue running these jobs</a:t>
                      </a:r>
                    </a:p>
                    <a:p>
                      <a:pPr marL="0" lvl="0" indent="0">
                        <a:buFont typeface="Arial" panose="020B0604020202020204" pitchFamily="34" charset="0"/>
                        <a:buNone/>
                      </a:pP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0" lvl="0" indent="0">
                        <a:buFont typeface="Arial" panose="020B0604020202020204" pitchFamily="34" charset="0"/>
                        <a:buNone/>
                      </a:pPr>
                      <a:r>
                        <a:rPr kumimoji="0" lang="en-GB" sz="900" b="1" i="0" u="none" strike="noStrike" kern="1200" cap="none" normalizeH="0" baseline="0" dirty="0">
                          <a:ln>
                            <a:noFill/>
                          </a:ln>
                          <a:solidFill>
                            <a:schemeClr val="tx1"/>
                          </a:solidFill>
                          <a:effectLst/>
                          <a:latin typeface="+mn-lt"/>
                          <a:ea typeface="Verdana" pitchFamily="34" charset="0"/>
                          <a:cs typeface="Arial" panose="020B0604020202020204" pitchFamily="34" charset="0"/>
                        </a:rPr>
                        <a:t>Change Requests</a:t>
                      </a:r>
                    </a:p>
                    <a:p>
                      <a:pPr marL="171450" lvl="0" indent="-171450">
                        <a:buFont typeface="Arial" panose="020B0604020202020204" pitchFamily="34" charset="0"/>
                        <a:buChar char="•"/>
                      </a:pPr>
                      <a:r>
                        <a:rPr kumimoji="0" lang="en-GB" sz="90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XRN4871b has now been implemented on the 22</a:t>
                      </a:r>
                      <a:r>
                        <a:rPr kumimoji="0" lang="en-GB" sz="900" b="0" i="0" u="none" strike="noStrike" kern="1200" cap="none" normalizeH="0" baseline="30000" dirty="0">
                          <a:ln>
                            <a:noFill/>
                          </a:ln>
                          <a:solidFill>
                            <a:schemeClr val="tx1"/>
                          </a:solidFill>
                          <a:effectLst/>
                          <a:latin typeface="+mn-lt"/>
                          <a:ea typeface="Verdana" pitchFamily="34" charset="0"/>
                          <a:cs typeface="Arial" panose="020B0604020202020204" pitchFamily="34" charset="0"/>
                        </a:rPr>
                        <a:t>nd</a:t>
                      </a:r>
                      <a:r>
                        <a:rPr kumimoji="0" lang="en-GB" sz="900" b="0" i="0" u="none" strike="noStrike" kern="1200" cap="none" normalizeH="0" baseline="0" dirty="0">
                          <a:ln>
                            <a:noFill/>
                          </a:ln>
                          <a:solidFill>
                            <a:schemeClr val="tx1"/>
                          </a:solidFill>
                          <a:effectLst/>
                          <a:latin typeface="+mn-lt"/>
                          <a:ea typeface="Verdana" pitchFamily="34" charset="0"/>
                          <a:cs typeface="Arial" panose="020B0604020202020204" pitchFamily="34" charset="0"/>
                        </a:rPr>
                        <a:t> November 2020</a:t>
                      </a: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5397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panose="020B0604020202020204" pitchFamily="34" charset="0"/>
                          <a:cs typeface="Arial" panose="020B0604020202020204" pitchFamily="34" charset="0"/>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DES users may experience a downgrade in performance – monitoring access – no tickets raised so far for slowness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 XRN4897/99 delivery verifying 100% GDPR compliance – PIS plans in place to assure – Risk probability being understood.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Expecting project to remain Amber for the entire PIS period because the above 2 risks will be monitored until the end of PIS.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Risk</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Deployment of defect fixes may be delayed due to the code freeze window – urgent and P1/P2 defects will still be deployed.</a:t>
                      </a:r>
                    </a:p>
                    <a:p>
                      <a:pPr marL="0" marR="0" lvl="0" indent="0" algn="l" rtl="0" eaLnBrk="1" fontAlgn="base" latinLnBrk="0" hangingPunct="1">
                        <a:lnSpc>
                          <a:spcPct val="100000"/>
                        </a:lnSpc>
                        <a:spcBef>
                          <a:spcPct val="0"/>
                        </a:spcBef>
                        <a:spcAft>
                          <a:spcPct val="0"/>
                        </a:spcAft>
                        <a:buClrTx/>
                        <a:buSzTx/>
                        <a:buFont typeface="Arial" panose="020B0604020202020204" pitchFamily="34" charset="0"/>
                        <a:buNone/>
                      </a:pPr>
                      <a:r>
                        <a:rPr kumimoji="0" lang="en-GB" sz="900" b="0" i="0" u="none" strike="noStrike" kern="1200" cap="none" normalizeH="0" baseline="0" dirty="0">
                          <a:ln>
                            <a:noFill/>
                          </a:ln>
                          <a:solidFill>
                            <a:schemeClr val="tx1"/>
                          </a:solidFill>
                          <a:effectLst/>
                          <a:latin typeface="Arial"/>
                          <a:ea typeface="Verdana"/>
                          <a:cs typeface="Arial"/>
                        </a:rPr>
                        <a:t>Return to Green for above risk is that defect fixes will return to normal once the code freeze finishes on </a:t>
                      </a:r>
                      <a:r>
                        <a:rPr lang="en-GB" sz="900" b="0" i="0" u="none" strike="noStrike" kern="1200" cap="none" normalizeH="0" baseline="0" dirty="0">
                          <a:ln>
                            <a:noFill/>
                          </a:ln>
                          <a:solidFill>
                            <a:schemeClr val="tx1"/>
                          </a:solidFill>
                          <a:effectLst/>
                          <a:latin typeface="Arial"/>
                          <a:ea typeface="Verdana"/>
                          <a:cs typeface="Arial"/>
                        </a:rPr>
                        <a:t>18th January 2021</a:t>
                      </a:r>
                      <a:endPar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467967">
                <a:tc>
                  <a:txBody>
                    <a:bodyPr/>
                    <a:lstStyle/>
                    <a:p>
                      <a:pPr algn="ctr"/>
                      <a:r>
                        <a:rPr lang="en-GB" sz="1050" b="1" baseline="0" dirty="0">
                          <a:solidFill>
                            <a:schemeClr val="bg1"/>
                          </a:solidFill>
                          <a:latin typeface="Arial" panose="020B0604020202020204" pitchFamily="34" charset="0"/>
                          <a:cs typeface="Arial" panose="020B0604020202020204" pitchFamily="34" charset="0"/>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BER approved  - 10</a:t>
                      </a:r>
                      <a:r>
                        <a:rPr kumimoji="0" lang="en-GB" sz="9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th</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June 2020</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Full Business Case approved XEC – 23</a:t>
                      </a:r>
                      <a:r>
                        <a:rPr kumimoji="0" lang="en-GB" sz="900" b="0" i="0" u="none" strike="noStrike" kern="1200" cap="none" normalizeH="0" baseline="30000" dirty="0">
                          <a:ln>
                            <a:noFill/>
                          </a:ln>
                          <a:solidFill>
                            <a:schemeClr val="tx1"/>
                          </a:solidFill>
                          <a:effectLst/>
                          <a:latin typeface="Arial" panose="020B0604020202020204" pitchFamily="34" charset="0"/>
                          <a:ea typeface="Verdana" pitchFamily="34" charset="0"/>
                          <a:cs typeface="Arial" panose="020B0604020202020204" pitchFamily="34" charset="0"/>
                        </a:rPr>
                        <a:t>rd</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 June 2020</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Forecast to complete within budget</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41496708"/>
                  </a:ext>
                </a:extLst>
              </a:tr>
              <a:tr h="412602">
                <a:tc>
                  <a:txBody>
                    <a:bodyPr/>
                    <a:lstStyle/>
                    <a:p>
                      <a:pPr algn="ctr"/>
                      <a:r>
                        <a:rPr lang="en-GB" sz="1050" b="1" baseline="0" dirty="0">
                          <a:solidFill>
                            <a:schemeClr val="bg1"/>
                          </a:solidFill>
                          <a:latin typeface="Arial" panose="020B0604020202020204" pitchFamily="34" charset="0"/>
                          <a:cs typeface="Arial" panose="020B0604020202020204" pitchFamily="34" charset="0"/>
                        </a:rPr>
                        <a:t>Resources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gridSpan="4">
                  <a:txBody>
                    <a:bodyPr/>
                    <a:lstStyle/>
                    <a:p>
                      <a:pPr marL="171450" indent="-171450" algn="l">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SME resources have been </a:t>
                      </a:r>
                      <a:r>
                        <a:rPr kumimoji="0" lang="en-GB"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requested to support the first usage and PIS</a:t>
                      </a:r>
                      <a:endPar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p>
                      <a:pPr marL="171450" indent="-171450" algn="l">
                        <a:buFont typeface="Arial" panose="020B0604020202020204" pitchFamily="34" charset="0"/>
                        <a:buChar char="•"/>
                      </a:pPr>
                      <a:r>
                        <a:rPr kumimoji="0" lang="en-US" sz="900" b="0" i="0" u="none" strike="noStrike" kern="1200"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rPr>
                        <a:t>Tech Ops resource has been allocated to support PIS</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93140005"/>
                  </a:ext>
                </a:extLst>
              </a:tr>
            </a:tbl>
          </a:graphicData>
        </a:graphic>
      </p:graphicFrame>
      <p:sp>
        <p:nvSpPr>
          <p:cNvPr id="3" name="TextBox 2">
            <a:extLst>
              <a:ext uri="{FF2B5EF4-FFF2-40B4-BE49-F238E27FC236}">
                <a16:creationId xmlns:a16="http://schemas.microsoft.com/office/drawing/2014/main" id="{12DB106F-4176-4C21-A04C-BC612EA306B0}"/>
              </a:ext>
            </a:extLst>
          </p:cNvPr>
          <p:cNvSpPr txBox="1"/>
          <p:nvPr/>
        </p:nvSpPr>
        <p:spPr>
          <a:xfrm>
            <a:off x="0" y="4977627"/>
            <a:ext cx="3816424" cy="200055"/>
          </a:xfrm>
          <a:prstGeom prst="rect">
            <a:avLst/>
          </a:prstGeom>
          <a:noFill/>
        </p:spPr>
        <p:txBody>
          <a:bodyPr wrap="square" lIns="91440" tIns="45720" rIns="91440" bIns="45720" rtlCol="0" anchor="t">
            <a:spAutoFit/>
          </a:bodyPr>
          <a:lstStyle/>
          <a:p>
            <a:r>
              <a:rPr lang="en-GB" sz="700" dirty="0"/>
              <a:t>Updates as of the 30</a:t>
            </a:r>
            <a:r>
              <a:rPr lang="en-GB" sz="700" baseline="30000" dirty="0"/>
              <a:t>th </a:t>
            </a:r>
            <a:r>
              <a:rPr lang="en-GB" sz="700" dirty="0"/>
              <a:t>November 2020</a:t>
            </a:r>
          </a:p>
        </p:txBody>
      </p:sp>
    </p:spTree>
    <p:extLst>
      <p:ext uri="{BB962C8B-B14F-4D97-AF65-F5344CB8AC3E}">
        <p14:creationId xmlns:p14="http://schemas.microsoft.com/office/powerpoint/2010/main" val="260785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p:txBody>
          <a:bodyPr>
            <a:normAutofit/>
          </a:bodyPr>
          <a:lstStyle/>
          <a:p>
            <a:r>
              <a:rPr lang="en-GB" sz="2000" dirty="0"/>
              <a:t>XRN5110 - Nov 20 Delivery Timeline &amp; Progress</a:t>
            </a:r>
          </a:p>
        </p:txBody>
      </p:sp>
      <p:sp>
        <p:nvSpPr>
          <p:cNvPr id="6" name="TextBox 5">
            <a:extLst>
              <a:ext uri="{FF2B5EF4-FFF2-40B4-BE49-F238E27FC236}">
                <a16:creationId xmlns:a16="http://schemas.microsoft.com/office/drawing/2014/main" id="{4090E027-0951-405F-BB60-4FF3A080FC0C}"/>
              </a:ext>
            </a:extLst>
          </p:cNvPr>
          <p:cNvSpPr txBox="1"/>
          <p:nvPr/>
        </p:nvSpPr>
        <p:spPr>
          <a:xfrm>
            <a:off x="46095" y="4974501"/>
            <a:ext cx="4176464" cy="215444"/>
          </a:xfrm>
          <a:prstGeom prst="rect">
            <a:avLst/>
          </a:prstGeom>
          <a:noFill/>
        </p:spPr>
        <p:txBody>
          <a:bodyPr wrap="square" lIns="91440" tIns="45720" rIns="91440" bIns="45720" rtlCol="0" anchor="t">
            <a:spAutoFit/>
          </a:bodyPr>
          <a:lstStyle/>
          <a:p>
            <a:r>
              <a:rPr lang="en-GB" sz="800" dirty="0"/>
              <a:t>Updated as of the 30</a:t>
            </a:r>
            <a:r>
              <a:rPr lang="en-GB" sz="800" baseline="30000" dirty="0"/>
              <a:t>th</a:t>
            </a:r>
            <a:r>
              <a:rPr lang="en-GB" sz="800" dirty="0"/>
              <a:t>  November</a:t>
            </a:r>
          </a:p>
        </p:txBody>
      </p:sp>
      <p:pic>
        <p:nvPicPr>
          <p:cNvPr id="5" name="Picture 4">
            <a:extLst>
              <a:ext uri="{FF2B5EF4-FFF2-40B4-BE49-F238E27FC236}">
                <a16:creationId xmlns:a16="http://schemas.microsoft.com/office/drawing/2014/main" id="{5B744057-9FA1-4A1D-8BBB-00FED34029C9}"/>
              </a:ext>
            </a:extLst>
          </p:cNvPr>
          <p:cNvPicPr>
            <a:picLocks noChangeAspect="1"/>
          </p:cNvPicPr>
          <p:nvPr/>
        </p:nvPicPr>
        <p:blipFill>
          <a:blip r:embed="rId2"/>
          <a:stretch>
            <a:fillRect/>
          </a:stretch>
        </p:blipFill>
        <p:spPr>
          <a:xfrm>
            <a:off x="167512" y="761058"/>
            <a:ext cx="8808976" cy="2018500"/>
          </a:xfrm>
          <a:prstGeom prst="rect">
            <a:avLst/>
          </a:prstGeom>
        </p:spPr>
      </p:pic>
      <p:pic>
        <p:nvPicPr>
          <p:cNvPr id="7" name="Picture 6">
            <a:extLst>
              <a:ext uri="{FF2B5EF4-FFF2-40B4-BE49-F238E27FC236}">
                <a16:creationId xmlns:a16="http://schemas.microsoft.com/office/drawing/2014/main" id="{C528E1EC-753F-4CBE-A532-4638605CD10F}"/>
              </a:ext>
            </a:extLst>
          </p:cNvPr>
          <p:cNvPicPr>
            <a:picLocks noChangeAspect="1"/>
          </p:cNvPicPr>
          <p:nvPr/>
        </p:nvPicPr>
        <p:blipFill>
          <a:blip r:embed="rId3"/>
          <a:stretch>
            <a:fillRect/>
          </a:stretch>
        </p:blipFill>
        <p:spPr>
          <a:xfrm>
            <a:off x="616781" y="2921017"/>
            <a:ext cx="7910438" cy="1446500"/>
          </a:xfrm>
          <a:prstGeom prst="rect">
            <a:avLst/>
          </a:prstGeom>
        </p:spPr>
      </p:pic>
      <p:cxnSp>
        <p:nvCxnSpPr>
          <p:cNvPr id="4" name="Straight Connector 3">
            <a:extLst>
              <a:ext uri="{FF2B5EF4-FFF2-40B4-BE49-F238E27FC236}">
                <a16:creationId xmlns:a16="http://schemas.microsoft.com/office/drawing/2014/main" id="{3D3F540A-544E-4FC1-AA82-AE53EBE15758}"/>
              </a:ext>
            </a:extLst>
          </p:cNvPr>
          <p:cNvCxnSpPr/>
          <p:nvPr/>
        </p:nvCxnSpPr>
        <p:spPr>
          <a:xfrm>
            <a:off x="6156176" y="761058"/>
            <a:ext cx="0" cy="2018500"/>
          </a:xfrm>
          <a:prstGeom prst="line">
            <a:avLst/>
          </a:prstGeom>
          <a:ln w="28575">
            <a:prstDash val="sysDot"/>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AF467E85-F8EB-4014-BC8B-BD9ECE3A41B2}"/>
              </a:ext>
            </a:extLst>
          </p:cNvPr>
          <p:cNvSpPr txBox="1"/>
          <p:nvPr/>
        </p:nvSpPr>
        <p:spPr>
          <a:xfrm>
            <a:off x="5884306" y="545614"/>
            <a:ext cx="543739" cy="215444"/>
          </a:xfrm>
          <a:prstGeom prst="rect">
            <a:avLst/>
          </a:prstGeom>
          <a:noFill/>
        </p:spPr>
        <p:txBody>
          <a:bodyPr wrap="none" rtlCol="0">
            <a:spAutoFit/>
          </a:bodyPr>
          <a:lstStyle/>
          <a:p>
            <a:pPr algn="ctr"/>
            <a:r>
              <a:rPr lang="en-GB" sz="800" b="1" dirty="0">
                <a:solidFill>
                  <a:srgbClr val="FF0000"/>
                </a:solidFill>
              </a:rPr>
              <a:t>TODAY</a:t>
            </a:r>
          </a:p>
        </p:txBody>
      </p:sp>
    </p:spTree>
    <p:extLst>
      <p:ext uri="{BB962C8B-B14F-4D97-AF65-F5344CB8AC3E}">
        <p14:creationId xmlns:p14="http://schemas.microsoft.com/office/powerpoint/2010/main" val="323650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7ED13-A31E-494D-B39F-AB29969F9D1C}"/>
              </a:ext>
            </a:extLst>
          </p:cNvPr>
          <p:cNvSpPr>
            <a:spLocks noGrp="1"/>
          </p:cNvSpPr>
          <p:nvPr>
            <p:ph type="title"/>
          </p:nvPr>
        </p:nvSpPr>
        <p:spPr/>
        <p:txBody>
          <a:bodyPr>
            <a:normAutofit/>
          </a:bodyPr>
          <a:lstStyle/>
          <a:p>
            <a:r>
              <a:rPr lang="en-US" sz="2000" dirty="0"/>
              <a:t>PIS First Usage and Defects</a:t>
            </a:r>
            <a:endParaRPr lang="en-GB" sz="2000" dirty="0"/>
          </a:p>
        </p:txBody>
      </p:sp>
      <p:pic>
        <p:nvPicPr>
          <p:cNvPr id="5" name="Picture 4">
            <a:extLst>
              <a:ext uri="{FF2B5EF4-FFF2-40B4-BE49-F238E27FC236}">
                <a16:creationId xmlns:a16="http://schemas.microsoft.com/office/drawing/2014/main" id="{87B0DC61-17FD-4AED-881F-DE732E571787}"/>
              </a:ext>
            </a:extLst>
          </p:cNvPr>
          <p:cNvPicPr>
            <a:picLocks noChangeAspect="1"/>
          </p:cNvPicPr>
          <p:nvPr/>
        </p:nvPicPr>
        <p:blipFill>
          <a:blip r:embed="rId2"/>
          <a:stretch>
            <a:fillRect/>
          </a:stretch>
        </p:blipFill>
        <p:spPr>
          <a:xfrm>
            <a:off x="5603439" y="761058"/>
            <a:ext cx="3083361" cy="662946"/>
          </a:xfrm>
          <a:prstGeom prst="rect">
            <a:avLst/>
          </a:prstGeom>
        </p:spPr>
      </p:pic>
      <p:pic>
        <p:nvPicPr>
          <p:cNvPr id="8" name="Picture 7">
            <a:extLst>
              <a:ext uri="{FF2B5EF4-FFF2-40B4-BE49-F238E27FC236}">
                <a16:creationId xmlns:a16="http://schemas.microsoft.com/office/drawing/2014/main" id="{C815B645-678D-43F3-B058-5080A2013EAD}"/>
              </a:ext>
            </a:extLst>
          </p:cNvPr>
          <p:cNvPicPr>
            <a:picLocks noChangeAspect="1"/>
          </p:cNvPicPr>
          <p:nvPr/>
        </p:nvPicPr>
        <p:blipFill>
          <a:blip r:embed="rId3"/>
          <a:stretch>
            <a:fillRect/>
          </a:stretch>
        </p:blipFill>
        <p:spPr>
          <a:xfrm>
            <a:off x="376987" y="2125894"/>
            <a:ext cx="8390026" cy="2535500"/>
          </a:xfrm>
          <a:prstGeom prst="rect">
            <a:avLst/>
          </a:prstGeom>
        </p:spPr>
      </p:pic>
      <p:sp>
        <p:nvSpPr>
          <p:cNvPr id="10" name="TextBox 9">
            <a:extLst>
              <a:ext uri="{FF2B5EF4-FFF2-40B4-BE49-F238E27FC236}">
                <a16:creationId xmlns:a16="http://schemas.microsoft.com/office/drawing/2014/main" id="{B31B1546-E050-4E2A-B6F4-755FD77D9752}"/>
              </a:ext>
            </a:extLst>
          </p:cNvPr>
          <p:cNvSpPr txBox="1"/>
          <p:nvPr/>
        </p:nvSpPr>
        <p:spPr>
          <a:xfrm>
            <a:off x="251520" y="4971238"/>
            <a:ext cx="4176464" cy="230832"/>
          </a:xfrm>
          <a:prstGeom prst="rect">
            <a:avLst/>
          </a:prstGeom>
          <a:noFill/>
        </p:spPr>
        <p:txBody>
          <a:bodyPr wrap="square" lIns="91440" tIns="45720" rIns="91440" bIns="45720" rtlCol="0" anchor="t">
            <a:spAutoFit/>
          </a:bodyPr>
          <a:lstStyle/>
          <a:p>
            <a:r>
              <a:rPr lang="en-GB" sz="900" dirty="0"/>
              <a:t>Updated as of the 30th November</a:t>
            </a:r>
          </a:p>
        </p:txBody>
      </p:sp>
      <p:pic>
        <p:nvPicPr>
          <p:cNvPr id="3" name="Picture 2">
            <a:extLst>
              <a:ext uri="{FF2B5EF4-FFF2-40B4-BE49-F238E27FC236}">
                <a16:creationId xmlns:a16="http://schemas.microsoft.com/office/drawing/2014/main" id="{524D6ADC-08A9-4F78-903D-B8CC11FCAC24}"/>
              </a:ext>
            </a:extLst>
          </p:cNvPr>
          <p:cNvPicPr>
            <a:picLocks noChangeAspect="1"/>
          </p:cNvPicPr>
          <p:nvPr/>
        </p:nvPicPr>
        <p:blipFill>
          <a:blip r:embed="rId4"/>
          <a:stretch>
            <a:fillRect/>
          </a:stretch>
        </p:blipFill>
        <p:spPr>
          <a:xfrm>
            <a:off x="368655" y="761059"/>
            <a:ext cx="4707402" cy="946596"/>
          </a:xfrm>
          <a:prstGeom prst="rect">
            <a:avLst/>
          </a:prstGeom>
        </p:spPr>
      </p:pic>
    </p:spTree>
    <p:extLst>
      <p:ext uri="{BB962C8B-B14F-4D97-AF65-F5344CB8AC3E}">
        <p14:creationId xmlns:p14="http://schemas.microsoft.com/office/powerpoint/2010/main" val="2880756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92D8-FEBE-4DDD-AD8B-03957BD623C8}"/>
              </a:ext>
            </a:extLst>
          </p:cNvPr>
          <p:cNvSpPr>
            <a:spLocks noGrp="1"/>
          </p:cNvSpPr>
          <p:nvPr>
            <p:ph type="title"/>
          </p:nvPr>
        </p:nvSpPr>
        <p:spPr>
          <a:xfrm>
            <a:off x="311108" y="123478"/>
            <a:ext cx="8229600" cy="398932"/>
          </a:xfrm>
        </p:spPr>
        <p:txBody>
          <a:bodyPr>
            <a:noAutofit/>
          </a:bodyPr>
          <a:lstStyle/>
          <a:p>
            <a:r>
              <a:rPr lang="en-GB" sz="2000" dirty="0"/>
              <a:t>XRN5110 -  Nov 20 Scope</a:t>
            </a:r>
          </a:p>
        </p:txBody>
      </p:sp>
      <p:sp>
        <p:nvSpPr>
          <p:cNvPr id="5" name="TextBox 4">
            <a:extLst>
              <a:ext uri="{FF2B5EF4-FFF2-40B4-BE49-F238E27FC236}">
                <a16:creationId xmlns:a16="http://schemas.microsoft.com/office/drawing/2014/main" id="{DFA77669-B323-43A7-AA90-FFEE9856EC44}"/>
              </a:ext>
            </a:extLst>
          </p:cNvPr>
          <p:cNvSpPr txBox="1"/>
          <p:nvPr/>
        </p:nvSpPr>
        <p:spPr>
          <a:xfrm>
            <a:off x="144562" y="956791"/>
            <a:ext cx="8770840" cy="2816156"/>
          </a:xfrm>
          <a:prstGeom prst="rect">
            <a:avLst/>
          </a:prstGeom>
          <a:noFill/>
        </p:spPr>
        <p:txBody>
          <a:bodyPr wrap="square" rtlCol="0" anchor="t">
            <a:spAutoFit/>
          </a:bodyPr>
          <a:lstStyle/>
          <a:p>
            <a:r>
              <a:rPr lang="en-GB" sz="900" b="1" dirty="0"/>
              <a:t>In Scope</a:t>
            </a:r>
          </a:p>
          <a:p>
            <a:pPr marL="228600" indent="-228600">
              <a:buFont typeface="+mj-lt"/>
              <a:buAutoNum type="arabicPeriod"/>
            </a:pPr>
            <a:endParaRPr lang="en-GB" sz="900" b="1" dirty="0"/>
          </a:p>
          <a:p>
            <a:pPr marL="742950" lvl="1" indent="-285750">
              <a:buFont typeface="Arial" panose="020B0604020202020204" pitchFamily="34" charset="0"/>
              <a:buChar char="•"/>
            </a:pPr>
            <a:r>
              <a:rPr lang="en-GB" sz="900" dirty="0"/>
              <a:t>XRN 4897 -  Resolution of deleted Contact Details (contained within the S66 records) at a Change of Shipper event </a:t>
            </a:r>
          </a:p>
          <a:p>
            <a:pPr marL="742950" lvl="1" indent="-285750">
              <a:buFont typeface="Arial" panose="020B0604020202020204" pitchFamily="34" charset="0"/>
              <a:buChar char="•"/>
            </a:pPr>
            <a:r>
              <a:rPr lang="en-GB" sz="900" dirty="0"/>
              <a:t>XRN 4899 - Treatment of Priority Service Register Data and Contact Details on Change of Supplier Event</a:t>
            </a:r>
          </a:p>
          <a:p>
            <a:pPr marL="742950" lvl="1" indent="-285750">
              <a:buFont typeface="Arial" panose="020B0604020202020204" pitchFamily="34" charset="0"/>
              <a:buChar char="•"/>
            </a:pPr>
            <a:r>
              <a:rPr lang="en-GB" sz="900" dirty="0"/>
              <a:t>XRN 4801 - Additional Information in DES</a:t>
            </a:r>
          </a:p>
          <a:p>
            <a:pPr marL="742950" lvl="1" indent="-285750">
              <a:buFont typeface="Arial" panose="020B0604020202020204" pitchFamily="34" charset="0"/>
              <a:buChar char="•"/>
            </a:pPr>
            <a:r>
              <a:rPr lang="en-GB" sz="900" dirty="0"/>
              <a:t>XRN 4871b - Rachet Regime Changes</a:t>
            </a:r>
          </a:p>
          <a:p>
            <a:pPr marL="742950" lvl="1" indent="-285750">
              <a:buFont typeface="Arial" panose="020B0604020202020204" pitchFamily="34" charset="0"/>
              <a:buChar char="•"/>
            </a:pPr>
            <a:r>
              <a:rPr lang="en-GB" sz="900" dirty="0"/>
              <a:t>XRN 5014 - Facilitating HyDeploy2 Live Pilot</a:t>
            </a:r>
          </a:p>
          <a:p>
            <a:pPr marL="742950" lvl="1" indent="-285750">
              <a:buFont typeface="Arial" panose="020B0604020202020204" pitchFamily="34" charset="0"/>
              <a:buChar char="•"/>
            </a:pPr>
            <a:endParaRPr lang="en-GB" sz="900" b="1" dirty="0"/>
          </a:p>
          <a:p>
            <a:r>
              <a:rPr lang="en-GB" sz="900" b="1" dirty="0"/>
              <a:t>Descoped changes</a:t>
            </a:r>
          </a:p>
          <a:p>
            <a:endParaRPr lang="en-GB" sz="900" b="1" dirty="0"/>
          </a:p>
          <a:p>
            <a:pPr marL="628650" lvl="1" indent="-171450">
              <a:buFont typeface="Arial" panose="020B0604020202020204" pitchFamily="34" charset="0"/>
              <a:buChar char="•"/>
            </a:pPr>
            <a:r>
              <a:rPr lang="en-GB" sz="900" dirty="0"/>
              <a:t>XRN 4931 - Submission of a Space in Mandatory Data on Multiple SPA Files</a:t>
            </a:r>
          </a:p>
          <a:p>
            <a:pPr marL="628650" lvl="1" indent="-171450">
              <a:buFont typeface="Arial" panose="020B0604020202020204" pitchFamily="34" charset="0"/>
              <a:buChar char="•"/>
            </a:pPr>
            <a:r>
              <a:rPr lang="en-GB" sz="900" dirty="0"/>
              <a:t>XRN 4941 - MOD 692 – Auto Updates to Read Frequency</a:t>
            </a:r>
          </a:p>
          <a:p>
            <a:pPr marL="628650" lvl="1" indent="-171450">
              <a:buFont typeface="Arial" panose="020B0604020202020204" pitchFamily="34" charset="0"/>
              <a:buChar char="•"/>
            </a:pPr>
            <a:r>
              <a:rPr lang="en-GB" sz="900" dirty="0"/>
              <a:t>XRN 4992 - Supplier of Last Resort Charge Types</a:t>
            </a:r>
          </a:p>
          <a:p>
            <a:endParaRPr lang="en-GB" sz="900" b="1" dirty="0"/>
          </a:p>
          <a:p>
            <a:r>
              <a:rPr lang="en-GB" sz="900" b="1" dirty="0"/>
              <a:t>To be delivered by CSSC</a:t>
            </a:r>
          </a:p>
          <a:p>
            <a:endParaRPr lang="en-GB" sz="900" b="1" dirty="0"/>
          </a:p>
          <a:p>
            <a:pPr marL="628650" lvl="1" indent="-171450">
              <a:buFont typeface="Arial" panose="020B0604020202020204" pitchFamily="34" charset="0"/>
              <a:buChar char="•"/>
            </a:pPr>
            <a:r>
              <a:rPr lang="en-GB" sz="900" dirty="0"/>
              <a:t>XRN 4780c - MAP ID</a:t>
            </a:r>
          </a:p>
          <a:p>
            <a:pPr marL="171450" lvl="0" indent="-171450">
              <a:buFont typeface="Arial" panose="020B0604020202020204" pitchFamily="34" charset="0"/>
              <a:buChar char="•"/>
            </a:pPr>
            <a:endParaRPr lang="en-US" sz="1200" dirty="0">
              <a:solidFill>
                <a:schemeClr val="tx2"/>
              </a:solidFill>
              <a:latin typeface="Arial"/>
              <a:ea typeface="+mn-lt"/>
              <a:cs typeface="+mn-lt"/>
            </a:endParaRPr>
          </a:p>
          <a:p>
            <a:pPr lvl="0"/>
            <a:endParaRPr lang="en-GB" sz="1200" dirty="0">
              <a:solidFill>
                <a:schemeClr val="tx2"/>
              </a:solidFill>
              <a:latin typeface="Arial"/>
              <a:cs typeface="Arial"/>
            </a:endParaRPr>
          </a:p>
        </p:txBody>
      </p:sp>
      <p:sp>
        <p:nvSpPr>
          <p:cNvPr id="4" name="TextBox 3">
            <a:extLst>
              <a:ext uri="{FF2B5EF4-FFF2-40B4-BE49-F238E27FC236}">
                <a16:creationId xmlns:a16="http://schemas.microsoft.com/office/drawing/2014/main" id="{46F6E737-A4CD-4A58-9B7B-78A6410FDAEF}"/>
              </a:ext>
            </a:extLst>
          </p:cNvPr>
          <p:cNvSpPr txBox="1"/>
          <p:nvPr/>
        </p:nvSpPr>
        <p:spPr>
          <a:xfrm>
            <a:off x="228598" y="751258"/>
            <a:ext cx="8280920" cy="230832"/>
          </a:xfrm>
          <a:prstGeom prst="rect">
            <a:avLst/>
          </a:prstGeom>
          <a:noFill/>
        </p:spPr>
        <p:txBody>
          <a:bodyPr wrap="square" rtlCol="0">
            <a:spAutoFit/>
          </a:bodyPr>
          <a:lstStyle/>
          <a:p>
            <a:r>
              <a:rPr lang="en-GB" sz="900" b="1" dirty="0"/>
              <a:t>XRN5110 November 20 Release consists of 5 changes. Implementation is planned for November 2020</a:t>
            </a:r>
          </a:p>
        </p:txBody>
      </p:sp>
      <p:sp>
        <p:nvSpPr>
          <p:cNvPr id="6" name="TextBox 5">
            <a:extLst>
              <a:ext uri="{FF2B5EF4-FFF2-40B4-BE49-F238E27FC236}">
                <a16:creationId xmlns:a16="http://schemas.microsoft.com/office/drawing/2014/main" id="{D867812C-DC28-4684-A7E6-6B872AE7EABC}"/>
              </a:ext>
            </a:extLst>
          </p:cNvPr>
          <p:cNvSpPr txBox="1"/>
          <p:nvPr/>
        </p:nvSpPr>
        <p:spPr>
          <a:xfrm>
            <a:off x="251520" y="4971238"/>
            <a:ext cx="4176464" cy="230832"/>
          </a:xfrm>
          <a:prstGeom prst="rect">
            <a:avLst/>
          </a:prstGeom>
          <a:noFill/>
        </p:spPr>
        <p:txBody>
          <a:bodyPr wrap="square" lIns="91440" tIns="45720" rIns="91440" bIns="45720" rtlCol="0" anchor="t">
            <a:spAutoFit/>
          </a:bodyPr>
          <a:lstStyle/>
          <a:p>
            <a:r>
              <a:rPr lang="en-GB" sz="900" dirty="0"/>
              <a:t>Updated as of </a:t>
            </a:r>
            <a:r>
              <a:rPr lang="en-GB" sz="900"/>
              <a:t>the 30th </a:t>
            </a:r>
            <a:r>
              <a:rPr lang="en-GB" sz="900" dirty="0"/>
              <a:t>November</a:t>
            </a:r>
          </a:p>
        </p:txBody>
      </p:sp>
    </p:spTree>
    <p:extLst>
      <p:ext uri="{BB962C8B-B14F-4D97-AF65-F5344CB8AC3E}">
        <p14:creationId xmlns:p14="http://schemas.microsoft.com/office/powerpoint/2010/main" val="257037478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5D9FD9-05C1-4321-B2FE-30C89A14F7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966AA5-3D01-4B81-BAE0-8020A2E16EFF}">
  <ds:schemaRefs>
    <ds:schemaRef ds:uri="http://schemas.microsoft.com/office/2006/documentManagement/types"/>
    <ds:schemaRef ds:uri="http://www.w3.org/XML/1998/namespace"/>
    <ds:schemaRef ds:uri="http://purl.org/dc/dcmitype/"/>
    <ds:schemaRef ds:uri="http://schemas.microsoft.com/office/infopath/2007/PartnerControls"/>
    <ds:schemaRef ds:uri="http://schemas.microsoft.com/office/2006/metadata/properties"/>
    <ds:schemaRef ds:uri="11f1cc19-a6a2-4477-822b-8358f9edc374"/>
    <ds:schemaRef ds:uri="http://purl.org/dc/elements/1.1/"/>
    <ds:schemaRef ds:uri="http://schemas.openxmlformats.org/package/2006/metadata/core-properties"/>
    <ds:schemaRef ds:uri="103fba77-31dd-4780-83f9-c54f26c3a260"/>
    <ds:schemaRef ds:uri="http://purl.org/dc/terms/"/>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19531</TotalTime>
  <Words>487</Words>
  <Application>Microsoft Office PowerPoint</Application>
  <PresentationFormat>On-screen Show (16:9)</PresentationFormat>
  <Paragraphs>59</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XRN5110 - Nov 20 Release -  Status Update</vt:lpstr>
      <vt:lpstr>XRN5110 - Nov 20 Delivery Timeline &amp; Progress</vt:lpstr>
      <vt:lpstr>PIS First Usage and Defects</vt:lpstr>
      <vt:lpstr>XRN5110 -  Nov 20 Scope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653</cp:revision>
  <dcterms:created xsi:type="dcterms:W3CDTF">2018-09-02T17:12:15Z</dcterms:created>
  <dcterms:modified xsi:type="dcterms:W3CDTF">2020-11-30T14:47:57Z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