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  <p:sldMasterId id="2147483662" r:id="rId6"/>
    <p:sldMasterId id="2147483666" r:id="rId7"/>
    <p:sldMasterId id="2147483670" r:id="rId8"/>
    <p:sldMasterId id="2147483674" r:id="rId9"/>
  </p:sldMasterIdLst>
  <p:notesMasterIdLst>
    <p:notesMasterId r:id="rId14"/>
  </p:notesMasterIdLst>
  <p:sldIdLst>
    <p:sldId id="1505" r:id="rId10"/>
    <p:sldId id="1496" r:id="rId11"/>
    <p:sldId id="1587" r:id="rId12"/>
    <p:sldId id="1588" r:id="rId13"/>
  </p:sldIdLst>
  <p:sldSz cx="9144000" cy="5143500" type="screen16x9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e Chambers" initials="LC" lastIdx="3" clrIdx="0"/>
  <p:cmAuthor id="1" name="Goodes, Jane" initials="GJ" lastIdx="1" clrIdx="1">
    <p:extLst>
      <p:ext uri="{19B8F6BF-5375-455C-9EA6-DF929625EA0E}">
        <p15:presenceInfo xmlns:p15="http://schemas.microsoft.com/office/powerpoint/2012/main" userId="S::jane.goodes@xoserve.com::392d2df7-feba-47a3-bf20-7be4923a11ea" providerId="AD"/>
      </p:ext>
    </p:extLst>
  </p:cmAuthor>
  <p:cmAuthor id="2" name="Morgan, Neil A" initials="MNA" lastIdx="1" clrIdx="2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5AA8"/>
    <a:srgbClr val="0000FF"/>
    <a:srgbClr val="CED1E1"/>
    <a:srgbClr val="E8EAF1"/>
    <a:srgbClr val="FFFFFF"/>
    <a:srgbClr val="D8F5FD"/>
    <a:srgbClr val="40D1F5"/>
    <a:srgbClr val="B1D6E8"/>
    <a:srgbClr val="84B8DA"/>
    <a:srgbClr val="9C48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85BA3E-5AA7-42BB-821A-D2C7621D19AA}" v="15" dt="2020-11-30T14:50:27.3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01" autoAdjust="0"/>
    <p:restoredTop sz="73323" autoAdjust="0"/>
  </p:normalViewPr>
  <p:slideViewPr>
    <p:cSldViewPr>
      <p:cViewPr varScale="1">
        <p:scale>
          <a:sx n="90" d="100"/>
          <a:sy n="90" d="100"/>
        </p:scale>
        <p:origin x="500" y="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1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gan Troth" userId="575bfc8c-72bc-4c38-a3a3-4d2f44770cfc" providerId="ADAL" clId="{BF85BA3E-5AA7-42BB-821A-D2C7621D19AA}"/>
    <pc:docChg chg="modSld">
      <pc:chgData name="Megan Troth" userId="575bfc8c-72bc-4c38-a3a3-4d2f44770cfc" providerId="ADAL" clId="{BF85BA3E-5AA7-42BB-821A-D2C7621D19AA}" dt="2020-11-30T14:50:27.322" v="14" actId="20577"/>
      <pc:docMkLst>
        <pc:docMk/>
      </pc:docMkLst>
      <pc:sldChg chg="modSp">
        <pc:chgData name="Megan Troth" userId="575bfc8c-72bc-4c38-a3a3-4d2f44770cfc" providerId="ADAL" clId="{BF85BA3E-5AA7-42BB-821A-D2C7621D19AA}" dt="2020-11-30T14:50:15.272" v="3" actId="20577"/>
        <pc:sldMkLst>
          <pc:docMk/>
          <pc:sldMk cId="1322450600" sldId="1496"/>
        </pc:sldMkLst>
        <pc:spChg chg="mod">
          <ac:chgData name="Megan Troth" userId="575bfc8c-72bc-4c38-a3a3-4d2f44770cfc" providerId="ADAL" clId="{BF85BA3E-5AA7-42BB-821A-D2C7621D19AA}" dt="2020-11-30T14:50:15.272" v="3" actId="20577"/>
          <ac:spMkLst>
            <pc:docMk/>
            <pc:sldMk cId="1322450600" sldId="1496"/>
            <ac:spMk id="13" creationId="{B4A14415-880A-4103-A941-D94285FFA045}"/>
          </ac:spMkLst>
        </pc:spChg>
      </pc:sldChg>
      <pc:sldChg chg="modSp">
        <pc:chgData name="Megan Troth" userId="575bfc8c-72bc-4c38-a3a3-4d2f44770cfc" providerId="ADAL" clId="{BF85BA3E-5AA7-42BB-821A-D2C7621D19AA}" dt="2020-11-30T14:50:22.295" v="10" actId="20577"/>
        <pc:sldMkLst>
          <pc:docMk/>
          <pc:sldMk cId="2491933088" sldId="1587"/>
        </pc:sldMkLst>
        <pc:spChg chg="mod">
          <ac:chgData name="Megan Troth" userId="575bfc8c-72bc-4c38-a3a3-4d2f44770cfc" providerId="ADAL" clId="{BF85BA3E-5AA7-42BB-821A-D2C7621D19AA}" dt="2020-11-30T14:50:22.295" v="10" actId="20577"/>
          <ac:spMkLst>
            <pc:docMk/>
            <pc:sldMk cId="2491933088" sldId="1587"/>
            <ac:spMk id="7" creationId="{2392D0AA-D865-40B4-A4C6-461B3E0C1C8D}"/>
          </ac:spMkLst>
        </pc:spChg>
      </pc:sldChg>
      <pc:sldChg chg="modSp">
        <pc:chgData name="Megan Troth" userId="575bfc8c-72bc-4c38-a3a3-4d2f44770cfc" providerId="ADAL" clId="{BF85BA3E-5AA7-42BB-821A-D2C7621D19AA}" dt="2020-11-30T14:50:27.322" v="14" actId="20577"/>
        <pc:sldMkLst>
          <pc:docMk/>
          <pc:sldMk cId="239663290" sldId="1588"/>
        </pc:sldMkLst>
        <pc:spChg chg="mod">
          <ac:chgData name="Megan Troth" userId="575bfc8c-72bc-4c38-a3a3-4d2f44770cfc" providerId="ADAL" clId="{BF85BA3E-5AA7-42BB-821A-D2C7621D19AA}" dt="2020-11-30T14:50:27.322" v="14" actId="20577"/>
          <ac:spMkLst>
            <pc:docMk/>
            <pc:sldMk cId="239663290" sldId="1588"/>
            <ac:spMk id="4" creationId="{44D353AF-18DE-467E-924F-0F8D20C30F1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30/11/2020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3842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56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21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6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2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8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93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581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5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76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60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0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9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65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5319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195487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50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53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84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305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5.jp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4817490"/>
            <a:ext cx="864096" cy="34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41480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7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8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3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2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29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3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39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3" y="496252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7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1D80B-0970-486E-8D02-66795B8334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020490"/>
            <a:ext cx="7772400" cy="1102519"/>
          </a:xfrm>
        </p:spPr>
        <p:txBody>
          <a:bodyPr/>
          <a:lstStyle/>
          <a:p>
            <a:r>
              <a:rPr lang="en-GB" dirty="0"/>
              <a:t> Minor Release Drop 9 Update</a:t>
            </a:r>
          </a:p>
        </p:txBody>
      </p:sp>
    </p:spTree>
    <p:extLst>
      <p:ext uri="{BB962C8B-B14F-4D97-AF65-F5344CB8AC3E}">
        <p14:creationId xmlns:p14="http://schemas.microsoft.com/office/powerpoint/2010/main" val="990565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524" y="-20538"/>
            <a:ext cx="8432276" cy="637580"/>
          </a:xfrm>
        </p:spPr>
        <p:txBody>
          <a:bodyPr>
            <a:normAutofit/>
          </a:bodyPr>
          <a:lstStyle/>
          <a:p>
            <a:r>
              <a:rPr lang="en-GB" sz="2000"/>
              <a:t> Minor </a:t>
            </a:r>
            <a:r>
              <a:rPr lang="en-GB" sz="2000" dirty="0"/>
              <a:t>Release Drop 9 -  Status Update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0338789"/>
              </p:ext>
            </p:extLst>
          </p:nvPr>
        </p:nvGraphicFramePr>
        <p:xfrm>
          <a:off x="254524" y="483518"/>
          <a:ext cx="8663201" cy="4451381"/>
        </p:xfrm>
        <a:graphic>
          <a:graphicData uri="http://schemas.openxmlformats.org/drawingml/2006/table">
            <a:tbl>
              <a:tblPr firstRow="1" bandRow="1"/>
              <a:tblGrid>
                <a:gridCol w="831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5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2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5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984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1214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kern="1200" baseline="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28/11/20</a:t>
                      </a:r>
                      <a:endParaRPr lang="en-GB" sz="1050" kern="1200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Overall</a:t>
                      </a:r>
                      <a:r>
                        <a:rPr lang="en-GB" sz="105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Project RAG Status</a:t>
                      </a:r>
                      <a:r>
                        <a:rPr lang="en-GB" sz="10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endParaRPr lang="en-GB" sz="1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588">
                <a:tc v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7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RAG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Status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301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Status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Justification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30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There are 2 changes for Minor Release Drop 9 to be implemented.  The proposed implementation date is 20</a:t>
                      </a:r>
                      <a:r>
                        <a:rPr kumimoji="0" lang="en-GB" sz="9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 March 21: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kumimoji="0" lang="en-GB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GB" sz="900" b="1" dirty="0"/>
                        <a:t>XRN5080 </a:t>
                      </a:r>
                      <a:r>
                        <a:rPr lang="en-GB" sz="900" dirty="0"/>
                        <a:t>-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Failure to Supply Gas (FSG_GSOP1) - System Changes​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GB" sz="900" b="1" dirty="0"/>
                        <a:t>XRN5135 </a:t>
                      </a:r>
                      <a:r>
                        <a:rPr lang="en-GB" sz="900" b="0" dirty="0"/>
                        <a:t>– DNO and NTS Invoices to Shippers and DN’s VAT compliance </a:t>
                      </a:r>
                      <a:b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en-GB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Verdana"/>
                        <a:cs typeface="Arial"/>
                      </a:endParaRP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endParaRPr lang="en-GB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Verdana"/>
                        <a:cs typeface="Arial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Impact Assessment sessions to start 27</a:t>
                      </a:r>
                      <a:r>
                        <a:rPr kumimoji="0" lang="en-GB" sz="9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th</a:t>
                      </a: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 Nov</a:t>
                      </a:r>
                      <a:endParaRPr lang="en-GB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Verdan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2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No major risks to highlight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02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Changes are being delivered as part of Minor Release Budget 20/21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0252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Weekly monitoring of Xoserve SME and Business Process Users to support testing phase and Implementation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Oval 7">
            <a:extLst>
              <a:ext uri="{FF2B5EF4-FFF2-40B4-BE49-F238E27FC236}">
                <a16:creationId xmlns:a16="http://schemas.microsoft.com/office/drawing/2014/main" id="{0932F9EA-D945-459F-8F00-091B3CFCAABE}"/>
              </a:ext>
            </a:extLst>
          </p:cNvPr>
          <p:cNvSpPr/>
          <p:nvPr/>
        </p:nvSpPr>
        <p:spPr>
          <a:xfrm>
            <a:off x="7956376" y="1275536"/>
            <a:ext cx="245433" cy="253843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0F57896-72F6-46F0-8DCF-1B43A706D61C}"/>
              </a:ext>
            </a:extLst>
          </p:cNvPr>
          <p:cNvSpPr/>
          <p:nvPr/>
        </p:nvSpPr>
        <p:spPr>
          <a:xfrm>
            <a:off x="2338519" y="1310381"/>
            <a:ext cx="215490" cy="21428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7D341B2-AF9B-4E48-A146-835712CA3A8C}"/>
              </a:ext>
            </a:extLst>
          </p:cNvPr>
          <p:cNvSpPr/>
          <p:nvPr/>
        </p:nvSpPr>
        <p:spPr>
          <a:xfrm>
            <a:off x="4187490" y="1275536"/>
            <a:ext cx="215490" cy="21428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D207D77-40A5-468F-B366-AEDF36545FBF}"/>
              </a:ext>
            </a:extLst>
          </p:cNvPr>
          <p:cNvSpPr/>
          <p:nvPr/>
        </p:nvSpPr>
        <p:spPr>
          <a:xfrm>
            <a:off x="6036849" y="1291641"/>
            <a:ext cx="215490" cy="21428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4A14415-880A-4103-A941-D94285FFA045}"/>
              </a:ext>
            </a:extLst>
          </p:cNvPr>
          <p:cNvSpPr txBox="1"/>
          <p:nvPr/>
        </p:nvSpPr>
        <p:spPr>
          <a:xfrm>
            <a:off x="107504" y="4946309"/>
            <a:ext cx="9036496" cy="2462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000" b="1" dirty="0">
                <a:solidFill>
                  <a:srgbClr val="1D3E61"/>
                </a:solidFill>
              </a:rPr>
              <a:t>Updated  30th November 2020</a:t>
            </a:r>
          </a:p>
        </p:txBody>
      </p:sp>
    </p:spTree>
    <p:extLst>
      <p:ext uri="{BB962C8B-B14F-4D97-AF65-F5344CB8AC3E}">
        <p14:creationId xmlns:p14="http://schemas.microsoft.com/office/powerpoint/2010/main" val="1322450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360040"/>
          </a:xfrm>
        </p:spPr>
        <p:txBody>
          <a:bodyPr>
            <a:noAutofit/>
          </a:bodyPr>
          <a:lstStyle/>
          <a:p>
            <a:r>
              <a:rPr lang="en-GB" sz="2000" dirty="0"/>
              <a:t> Minor Release Drop 9 Timelines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A77669-B323-43A7-AA90-FFEE9856EC44}"/>
              </a:ext>
            </a:extLst>
          </p:cNvPr>
          <p:cNvSpPr txBox="1"/>
          <p:nvPr/>
        </p:nvSpPr>
        <p:spPr>
          <a:xfrm>
            <a:off x="0" y="354039"/>
            <a:ext cx="90364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000" b="1" dirty="0">
              <a:solidFill>
                <a:srgbClr val="1D3E6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92D0AA-D865-40B4-A4C6-461B3E0C1C8D}"/>
              </a:ext>
            </a:extLst>
          </p:cNvPr>
          <p:cNvSpPr txBox="1"/>
          <p:nvPr/>
        </p:nvSpPr>
        <p:spPr>
          <a:xfrm>
            <a:off x="7288" y="4948014"/>
            <a:ext cx="90364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1D3E61"/>
                </a:solidFill>
              </a:rPr>
              <a:t>Updated  30</a:t>
            </a:r>
            <a:r>
              <a:rPr lang="en-GB" sz="1000" b="1" baseline="30000" dirty="0">
                <a:solidFill>
                  <a:srgbClr val="1D3E61"/>
                </a:solidFill>
              </a:rPr>
              <a:t>th</a:t>
            </a:r>
            <a:r>
              <a:rPr lang="en-GB" sz="1000" b="1" dirty="0">
                <a:solidFill>
                  <a:srgbClr val="1D3E61"/>
                </a:solidFill>
              </a:rPr>
              <a:t> November 2020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94994F8-4645-4E16-8A9F-FEC7BD2FFE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624" y="842000"/>
            <a:ext cx="7386751" cy="345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933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673B9-6F65-4AB6-99EE-A9AE202DB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Minor Release 9 Summary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EA47E90-E219-4B1D-BBC4-C3BBC1166FA4}"/>
              </a:ext>
            </a:extLst>
          </p:cNvPr>
          <p:cNvSpPr/>
          <p:nvPr/>
        </p:nvSpPr>
        <p:spPr>
          <a:xfrm>
            <a:off x="611560" y="113159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There are 2 changes for Minor Release 9  to be implemented.  The proposed implementation date is 20th March 21: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900" dirty="0"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  <a:defRPr/>
            </a:pPr>
            <a:r>
              <a:rPr lang="en-GB" sz="900" b="1" dirty="0"/>
              <a:t>XRN5080 </a:t>
            </a:r>
            <a:r>
              <a:rPr lang="en-GB" sz="900" dirty="0"/>
              <a:t>- </a:t>
            </a:r>
            <a:r>
              <a:rPr lang="en-US" sz="900" dirty="0"/>
              <a:t>Failure to Supply Gas (FSG_GSOP1) - System Changes​</a:t>
            </a:r>
          </a:p>
          <a:p>
            <a:pPr marL="742950" lvl="1" indent="-285750">
              <a:buFont typeface="Wingdings" panose="05000000000000000000" pitchFamily="2" charset="2"/>
              <a:buChar char="Ø"/>
              <a:defRPr/>
            </a:pPr>
            <a:r>
              <a:rPr lang="en-GB" sz="900" b="1" dirty="0"/>
              <a:t>XRN5135 </a:t>
            </a:r>
            <a:r>
              <a:rPr lang="en-GB" sz="900" dirty="0"/>
              <a:t>– DNO and NTS Invoices to Shippers and DN’s VAT compliance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D353AF-18DE-467E-924F-0F8D20C30F11}"/>
              </a:ext>
            </a:extLst>
          </p:cNvPr>
          <p:cNvSpPr txBox="1"/>
          <p:nvPr/>
        </p:nvSpPr>
        <p:spPr>
          <a:xfrm>
            <a:off x="107504" y="4948014"/>
            <a:ext cx="90364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1D3E61"/>
                </a:solidFill>
              </a:rPr>
              <a:t>Updated  30</a:t>
            </a:r>
            <a:r>
              <a:rPr lang="en-GB" sz="1000" b="1" baseline="30000" dirty="0">
                <a:solidFill>
                  <a:srgbClr val="1D3E61"/>
                </a:solidFill>
              </a:rPr>
              <a:t>th</a:t>
            </a:r>
            <a:r>
              <a:rPr lang="en-GB" sz="1000" b="1" dirty="0">
                <a:solidFill>
                  <a:srgbClr val="1D3E61"/>
                </a:solidFill>
              </a:rPr>
              <a:t>  November 2020</a:t>
            </a:r>
          </a:p>
        </p:txBody>
      </p:sp>
    </p:spTree>
    <p:extLst>
      <p:ext uri="{BB962C8B-B14F-4D97-AF65-F5344CB8AC3E}">
        <p14:creationId xmlns:p14="http://schemas.microsoft.com/office/powerpoint/2010/main" val="239663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5" ma:contentTypeDescription="Create a new document." ma:contentTypeScope="" ma:versionID="f395a190287002935880076d131e6e39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21adb8fda84ee351d0b414ae2a561507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9534A24-78A0-443F-8CA8-4E84241251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f1cc19-a6a2-4477-822b-8358f9edc374"/>
    <ds:schemaRef ds:uri="103fba77-31dd-4780-83f9-c54f26c3a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11B2E31-4703-4F4D-BB47-74A8364BAC36}">
  <ds:schemaRefs>
    <ds:schemaRef ds:uri="103fba77-31dd-4780-83f9-c54f26c3a260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11f1cc19-a6a2-4477-822b-8358f9edc374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24491</TotalTime>
  <Words>154</Words>
  <Application>Microsoft Office PowerPoint</Application>
  <PresentationFormat>On-screen Show (16:9)</PresentationFormat>
  <Paragraphs>33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4</vt:i4>
      </vt:variant>
    </vt:vector>
  </HeadingPairs>
  <TitlesOfParts>
    <vt:vector size="16" baseType="lpstr">
      <vt:lpstr>ＭＳ Ｐゴシック</vt:lpstr>
      <vt:lpstr>Arial</vt:lpstr>
      <vt:lpstr>Calibri</vt:lpstr>
      <vt:lpstr>Calibri Light</vt:lpstr>
      <vt:lpstr>Verdana</vt:lpstr>
      <vt:lpstr>Wingdings</vt:lpstr>
      <vt:lpstr>Office Theme</vt:lpstr>
      <vt:lpstr>xoserve templates</vt:lpstr>
      <vt:lpstr>1_xoserve templates</vt:lpstr>
      <vt:lpstr>2_xoserve templates</vt:lpstr>
      <vt:lpstr>3_xoserve templates</vt:lpstr>
      <vt:lpstr>4_xoserve templates</vt:lpstr>
      <vt:lpstr> Minor Release Drop 9 Update</vt:lpstr>
      <vt:lpstr> Minor Release Drop 9 -  Status Update</vt:lpstr>
      <vt:lpstr> Minor Release Drop 9 Timelines</vt:lpstr>
      <vt:lpstr>Minor Release 9 Summary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Megan Troth</cp:lastModifiedBy>
  <cp:revision>769</cp:revision>
  <cp:lastPrinted>2019-05-07T07:36:37Z</cp:lastPrinted>
  <dcterms:created xsi:type="dcterms:W3CDTF">2018-09-02T17:12:15Z</dcterms:created>
  <dcterms:modified xsi:type="dcterms:W3CDTF">2020-11-30T14:50:34Z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-853947125</vt:i4>
  </property>
  <property fmtid="{D5CDD505-2E9C-101B-9397-08002B2CF9AE}" pid="3" name="_NewReviewCycle">
    <vt:lpwstr/>
  </property>
  <property fmtid="{D5CDD505-2E9C-101B-9397-08002B2CF9AE}" pid="4" name="_EmailSubject">
    <vt:lpwstr/>
  </property>
  <property fmtid="{D5CDD505-2E9C-101B-9397-08002B2CF9AE}" pid="5" name="_AuthorEmail">
    <vt:lpwstr>megan.troth@xoserve.com</vt:lpwstr>
  </property>
  <property fmtid="{D5CDD505-2E9C-101B-9397-08002B2CF9AE}" pid="6" name="_AuthorEmailDisplayName">
    <vt:lpwstr>Troth, Megan</vt:lpwstr>
  </property>
  <property fmtid="{D5CDD505-2E9C-101B-9397-08002B2CF9AE}" pid="7" name="_PreviousAdHocReviewCycleID">
    <vt:i4>-1291314006</vt:i4>
  </property>
  <property fmtid="{D5CDD505-2E9C-101B-9397-08002B2CF9AE}" pid="8" name="ContentTypeId">
    <vt:lpwstr>0x010100BE4A46900855F54F8B1B4A69CC14CF6B</vt:lpwstr>
  </property>
</Properties>
</file>