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4.xml" ContentType="application/vnd.openxmlformats-officedocument.theme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8" r:id="rId5"/>
    <p:sldMasterId id="2147483662" r:id="rId6"/>
    <p:sldMasterId id="2147483666" r:id="rId7"/>
    <p:sldMasterId id="2147483670" r:id="rId8"/>
    <p:sldMasterId id="2147483674" r:id="rId9"/>
  </p:sldMasterIdLst>
  <p:notesMasterIdLst>
    <p:notesMasterId r:id="rId13"/>
  </p:notesMasterIdLst>
  <p:sldIdLst>
    <p:sldId id="1496" r:id="rId10"/>
    <p:sldId id="1587" r:id="rId11"/>
    <p:sldId id="1588" r:id="rId12"/>
  </p:sldIdLst>
  <p:sldSz cx="9144000" cy="5143500" type="screen16x9"/>
  <p:notesSz cx="6724650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ee Chambers" initials="LC" lastIdx="3" clrIdx="0"/>
  <p:cmAuthor id="1" name="Goodes, Jane" initials="GJ" lastIdx="1" clrIdx="1">
    <p:extLst>
      <p:ext uri="{19B8F6BF-5375-455C-9EA6-DF929625EA0E}">
        <p15:presenceInfo xmlns:p15="http://schemas.microsoft.com/office/powerpoint/2012/main" userId="S::jane.goodes@xoserve.com::392d2df7-feba-47a3-bf20-7be4923a11ea" providerId="AD"/>
      </p:ext>
    </p:extLst>
  </p:cmAuthor>
  <p:cmAuthor id="2" name="Morgan, Neil A" initials="MNA" lastIdx="1" clrIdx="2">
    <p:extLst>
      <p:ext uri="{19B8F6BF-5375-455C-9EA6-DF929625EA0E}">
        <p15:presenceInfo xmlns:p15="http://schemas.microsoft.com/office/powerpoint/2012/main" userId="S::neil.a.morgan@xoserve.com::6d8c68c2-074e-40cb-880a-f27a04c2b23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5AA8"/>
    <a:srgbClr val="0000FF"/>
    <a:srgbClr val="CED1E1"/>
    <a:srgbClr val="E8EAF1"/>
    <a:srgbClr val="FFFFFF"/>
    <a:srgbClr val="D8F5FD"/>
    <a:srgbClr val="40D1F5"/>
    <a:srgbClr val="B1D6E8"/>
    <a:srgbClr val="84B8DA"/>
    <a:srgbClr val="9C48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A4FA8A-C32C-468E-A71F-DEA991076D6E}" v="12" dt="2020-11-30T14:49:45.44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01" autoAdjust="0"/>
    <p:restoredTop sz="73323" autoAdjust="0"/>
  </p:normalViewPr>
  <p:slideViewPr>
    <p:cSldViewPr>
      <p:cViewPr varScale="1">
        <p:scale>
          <a:sx n="90" d="100"/>
          <a:sy n="90" d="100"/>
        </p:scale>
        <p:origin x="500" y="4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1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an Troth" userId="575bfc8c-72bc-4c38-a3a3-4d2f44770cfc" providerId="ADAL" clId="{F6A4FA8A-C32C-468E-A71F-DEA991076D6E}"/>
    <pc:docChg chg="modSld">
      <pc:chgData name="Megan Troth" userId="575bfc8c-72bc-4c38-a3a3-4d2f44770cfc" providerId="ADAL" clId="{F6A4FA8A-C32C-468E-A71F-DEA991076D6E}" dt="2020-11-30T14:49:45.444" v="11" actId="20577"/>
      <pc:docMkLst>
        <pc:docMk/>
      </pc:docMkLst>
      <pc:sldChg chg="modSp">
        <pc:chgData name="Megan Troth" userId="575bfc8c-72bc-4c38-a3a3-4d2f44770cfc" providerId="ADAL" clId="{F6A4FA8A-C32C-468E-A71F-DEA991076D6E}" dt="2020-11-30T14:49:38.646" v="3" actId="20577"/>
        <pc:sldMkLst>
          <pc:docMk/>
          <pc:sldMk cId="1322450600" sldId="1496"/>
        </pc:sldMkLst>
        <pc:spChg chg="mod">
          <ac:chgData name="Megan Troth" userId="575bfc8c-72bc-4c38-a3a3-4d2f44770cfc" providerId="ADAL" clId="{F6A4FA8A-C32C-468E-A71F-DEA991076D6E}" dt="2020-11-30T14:49:38.646" v="3" actId="20577"/>
          <ac:spMkLst>
            <pc:docMk/>
            <pc:sldMk cId="1322450600" sldId="1496"/>
            <ac:spMk id="13" creationId="{B4A14415-880A-4103-A941-D94285FFA045}"/>
          </ac:spMkLst>
        </pc:spChg>
      </pc:sldChg>
      <pc:sldChg chg="modSp">
        <pc:chgData name="Megan Troth" userId="575bfc8c-72bc-4c38-a3a3-4d2f44770cfc" providerId="ADAL" clId="{F6A4FA8A-C32C-468E-A71F-DEA991076D6E}" dt="2020-11-30T14:49:42.173" v="7" actId="20577"/>
        <pc:sldMkLst>
          <pc:docMk/>
          <pc:sldMk cId="2491933088" sldId="1587"/>
        </pc:sldMkLst>
        <pc:spChg chg="mod">
          <ac:chgData name="Megan Troth" userId="575bfc8c-72bc-4c38-a3a3-4d2f44770cfc" providerId="ADAL" clId="{F6A4FA8A-C32C-468E-A71F-DEA991076D6E}" dt="2020-11-30T14:49:42.173" v="7" actId="20577"/>
          <ac:spMkLst>
            <pc:docMk/>
            <pc:sldMk cId="2491933088" sldId="1587"/>
            <ac:spMk id="7" creationId="{2392D0AA-D865-40B4-A4C6-461B3E0C1C8D}"/>
          </ac:spMkLst>
        </pc:spChg>
      </pc:sldChg>
      <pc:sldChg chg="modSp">
        <pc:chgData name="Megan Troth" userId="575bfc8c-72bc-4c38-a3a3-4d2f44770cfc" providerId="ADAL" clId="{F6A4FA8A-C32C-468E-A71F-DEA991076D6E}" dt="2020-11-30T14:49:45.444" v="11" actId="20577"/>
        <pc:sldMkLst>
          <pc:docMk/>
          <pc:sldMk cId="239663290" sldId="1588"/>
        </pc:sldMkLst>
        <pc:spChg chg="mod">
          <ac:chgData name="Megan Troth" userId="575bfc8c-72bc-4c38-a3a3-4d2f44770cfc" providerId="ADAL" clId="{F6A4FA8A-C32C-468E-A71F-DEA991076D6E}" dt="2020-11-30T14:49:45.444" v="11" actId="20577"/>
          <ac:spMkLst>
            <pc:docMk/>
            <pc:sldMk cId="239663290" sldId="1588"/>
            <ac:spMk id="4" creationId="{44D353AF-18DE-467E-924F-0F8D20C30F11}"/>
          </ac:spMkLst>
        </pc:spChg>
      </pc:sldChg>
    </pc:docChg>
  </pc:docChgLst>
  <pc:docChgLst>
    <pc:chgData name="Kulvinderjit Singh" userId="S::kulvinderjit.singh@xoserve.com::eadb32f3-53cc-459d-aca4-3527f1c9f1da" providerId="AD" clId="Web-{0D660B59-9F67-C0F8-BD05-BA21BCB02166}"/>
    <pc:docChg chg="modSld">
      <pc:chgData name="Kulvinderjit Singh" userId="S::kulvinderjit.singh@xoserve.com::eadb32f3-53cc-459d-aca4-3527f1c9f1da" providerId="AD" clId="Web-{0D660B59-9F67-C0F8-BD05-BA21BCB02166}" dt="2020-11-27T12:27:32.360" v="2" actId="1076"/>
      <pc:docMkLst>
        <pc:docMk/>
      </pc:docMkLst>
      <pc:sldChg chg="modSp">
        <pc:chgData name="Kulvinderjit Singh" userId="S::kulvinderjit.singh@xoserve.com::eadb32f3-53cc-459d-aca4-3527f1c9f1da" providerId="AD" clId="Web-{0D660B59-9F67-C0F8-BD05-BA21BCB02166}" dt="2020-11-27T12:27:32.360" v="2" actId="1076"/>
        <pc:sldMkLst>
          <pc:docMk/>
          <pc:sldMk cId="2491933088" sldId="1587"/>
        </pc:sldMkLst>
        <pc:spChg chg="mod">
          <ac:chgData name="Kulvinderjit Singh" userId="S::kulvinderjit.singh@xoserve.com::eadb32f3-53cc-459d-aca4-3527f1c9f1da" providerId="AD" clId="Web-{0D660B59-9F67-C0F8-BD05-BA21BCB02166}" dt="2020-11-27T12:27:32.360" v="2" actId="1076"/>
          <ac:spMkLst>
            <pc:docMk/>
            <pc:sldMk cId="2491933088" sldId="1587"/>
            <ac:spMk id="8" creationId="{592E4428-2963-4D78-8495-7F3CE8EEBD5D}"/>
          </ac:spMkLst>
        </pc:spChg>
        <pc:picChg chg="ord">
          <ac:chgData name="Kulvinderjit Singh" userId="S::kulvinderjit.singh@xoserve.com::eadb32f3-53cc-459d-aca4-3527f1c9f1da" providerId="AD" clId="Web-{0D660B59-9F67-C0F8-BD05-BA21BCB02166}" dt="2020-11-27T12:27:27.719" v="1"/>
          <ac:picMkLst>
            <pc:docMk/>
            <pc:sldMk cId="2491933088" sldId="1587"/>
            <ac:picMk id="12" creationId="{617125CF-0447-4B8B-89C5-B5649F5415E5}"/>
          </ac:picMkLst>
        </pc:picChg>
        <pc:cxnChg chg="ord">
          <ac:chgData name="Kulvinderjit Singh" userId="S::kulvinderjit.singh@xoserve.com::eadb32f3-53cc-459d-aca4-3527f1c9f1da" providerId="AD" clId="Web-{0D660B59-9F67-C0F8-BD05-BA21BCB02166}" dt="2020-11-27T12:27:15.563" v="0"/>
          <ac:cxnSpMkLst>
            <pc:docMk/>
            <pc:sldMk cId="2491933088" sldId="1587"/>
            <ac:cxnSpMk id="4" creationId="{11E71349-26C5-43F7-8947-9FC8D8D25ABD}"/>
          </ac:cxnSpMkLst>
        </pc:cxnChg>
      </pc:sldChg>
    </pc:docChg>
  </pc:docChgLst>
  <pc:docChgLst>
    <pc:chgData name="Bali Bahia" userId="254b9dd8-0725-4705-9124-9c4c07dbd514" providerId="ADAL" clId="{E82C447E-F1FF-48F7-A5CE-DF979996389F}"/>
    <pc:docChg chg="custSel modSld sldOrd">
      <pc:chgData name="Bali Bahia" userId="254b9dd8-0725-4705-9124-9c4c07dbd514" providerId="ADAL" clId="{E82C447E-F1FF-48F7-A5CE-DF979996389F}" dt="2020-11-27T11:31:29.234" v="15" actId="1076"/>
      <pc:docMkLst>
        <pc:docMk/>
      </pc:docMkLst>
      <pc:sldChg chg="addSp delSp modSp ord">
        <pc:chgData name="Bali Bahia" userId="254b9dd8-0725-4705-9124-9c4c07dbd514" providerId="ADAL" clId="{E82C447E-F1FF-48F7-A5CE-DF979996389F}" dt="2020-11-27T11:31:29.234" v="15" actId="1076"/>
        <pc:sldMkLst>
          <pc:docMk/>
          <pc:sldMk cId="2491933088" sldId="1587"/>
        </pc:sldMkLst>
        <pc:spChg chg="mod">
          <ac:chgData name="Bali Bahia" userId="254b9dd8-0725-4705-9124-9c4c07dbd514" providerId="ADAL" clId="{E82C447E-F1FF-48F7-A5CE-DF979996389F}" dt="2020-11-27T11:24:26.594" v="0" actId="1076"/>
          <ac:spMkLst>
            <pc:docMk/>
            <pc:sldMk cId="2491933088" sldId="1587"/>
            <ac:spMk id="5" creationId="{DFA77669-B323-43A7-AA90-FFEE9856EC44}"/>
          </ac:spMkLst>
        </pc:spChg>
        <pc:picChg chg="add del mod">
          <ac:chgData name="Bali Bahia" userId="254b9dd8-0725-4705-9124-9c4c07dbd514" providerId="ADAL" clId="{E82C447E-F1FF-48F7-A5CE-DF979996389F}" dt="2020-11-27T11:25:07.591" v="8" actId="478"/>
          <ac:picMkLst>
            <pc:docMk/>
            <pc:sldMk cId="2491933088" sldId="1587"/>
            <ac:picMk id="3" creationId="{342840D2-EFE5-48DC-A957-6B754E51D8D6}"/>
          </ac:picMkLst>
        </pc:picChg>
        <pc:picChg chg="del">
          <ac:chgData name="Bali Bahia" userId="254b9dd8-0725-4705-9124-9c4c07dbd514" providerId="ADAL" clId="{E82C447E-F1FF-48F7-A5CE-DF979996389F}" dt="2020-11-27T11:24:32.795" v="2" actId="478"/>
          <ac:picMkLst>
            <pc:docMk/>
            <pc:sldMk cId="2491933088" sldId="1587"/>
            <ac:picMk id="6" creationId="{B8A46845-E786-4C9B-A32F-469AA37BED84}"/>
          </ac:picMkLst>
        </pc:picChg>
        <pc:picChg chg="add del">
          <ac:chgData name="Bali Bahia" userId="254b9dd8-0725-4705-9124-9c4c07dbd514" providerId="ADAL" clId="{E82C447E-F1FF-48F7-A5CE-DF979996389F}" dt="2020-11-27T11:25:12.210" v="10" actId="478"/>
          <ac:picMkLst>
            <pc:docMk/>
            <pc:sldMk cId="2491933088" sldId="1587"/>
            <ac:picMk id="10" creationId="{57F516F0-B7F8-4021-8A09-7110EAE05724}"/>
          </ac:picMkLst>
        </pc:picChg>
        <pc:picChg chg="add del">
          <ac:chgData name="Bali Bahia" userId="254b9dd8-0725-4705-9124-9c4c07dbd514" providerId="ADAL" clId="{E82C447E-F1FF-48F7-A5CE-DF979996389F}" dt="2020-11-27T11:25:17.084" v="12" actId="478"/>
          <ac:picMkLst>
            <pc:docMk/>
            <pc:sldMk cId="2491933088" sldId="1587"/>
            <ac:picMk id="11" creationId="{FA09F3EF-37C3-43A2-BF7F-A82405405AD1}"/>
          </ac:picMkLst>
        </pc:picChg>
        <pc:picChg chg="add mod">
          <ac:chgData name="Bali Bahia" userId="254b9dd8-0725-4705-9124-9c4c07dbd514" providerId="ADAL" clId="{E82C447E-F1FF-48F7-A5CE-DF979996389F}" dt="2020-11-27T11:31:29.234" v="15" actId="1076"/>
          <ac:picMkLst>
            <pc:docMk/>
            <pc:sldMk cId="2491933088" sldId="1587"/>
            <ac:picMk id="12" creationId="{617125CF-0447-4B8B-89C5-B5649F5415E5}"/>
          </ac:picMkLst>
        </pc:picChg>
      </pc:sldChg>
    </pc:docChg>
  </pc:docChgLst>
  <pc:docChgLst>
    <pc:chgData name="Bali Bahia" userId="S::bali.bahia@xoserve.com::254b9dd8-0725-4705-9124-9c4c07dbd514" providerId="AD" clId="Web-{27573939-2BDD-EF5E-94AF-B0A340660C9B}"/>
    <pc:docChg chg="modSld">
      <pc:chgData name="Bali Bahia" userId="S::bali.bahia@xoserve.com::254b9dd8-0725-4705-9124-9c4c07dbd514" providerId="AD" clId="Web-{27573939-2BDD-EF5E-94AF-B0A340660C9B}" dt="2020-11-27T11:23:35.043" v="0" actId="1076"/>
      <pc:docMkLst>
        <pc:docMk/>
      </pc:docMkLst>
      <pc:sldChg chg="modSp">
        <pc:chgData name="Bali Bahia" userId="S::bali.bahia@xoserve.com::254b9dd8-0725-4705-9124-9c4c07dbd514" providerId="AD" clId="Web-{27573939-2BDD-EF5E-94AF-B0A340660C9B}" dt="2020-11-27T11:23:35.043" v="0" actId="1076"/>
        <pc:sldMkLst>
          <pc:docMk/>
          <pc:sldMk cId="2491933088" sldId="1587"/>
        </pc:sldMkLst>
        <pc:picChg chg="mod">
          <ac:chgData name="Bali Bahia" userId="S::bali.bahia@xoserve.com::254b9dd8-0725-4705-9124-9c4c07dbd514" providerId="AD" clId="Web-{27573939-2BDD-EF5E-94AF-B0A340660C9B}" dt="2020-11-27T11:23:35.043" v="0" actId="1076"/>
          <ac:picMkLst>
            <pc:docMk/>
            <pc:sldMk cId="2491933088" sldId="1587"/>
            <ac:picMk id="6" creationId="{B8A46845-E786-4C9B-A32F-469AA37BED84}"/>
          </ac:picMkLst>
        </pc:picChg>
      </pc:sldChg>
    </pc:docChg>
  </pc:docChgLst>
  <pc:docChgLst>
    <pc:chgData name="Kulvinderjit Singh" userId="eadb32f3-53cc-459d-aca4-3527f1c9f1da" providerId="ADAL" clId="{A4F46A43-4643-4A63-A92F-39C2D85304EB}"/>
    <pc:docChg chg="custSel delSld modSld">
      <pc:chgData name="Kulvinderjit Singh" userId="eadb32f3-53cc-459d-aca4-3527f1c9f1da" providerId="ADAL" clId="{A4F46A43-4643-4A63-A92F-39C2D85304EB}" dt="2020-11-26T10:46:25.289" v="60" actId="20577"/>
      <pc:docMkLst>
        <pc:docMk/>
      </pc:docMkLst>
      <pc:sldChg chg="modSp">
        <pc:chgData name="Kulvinderjit Singh" userId="eadb32f3-53cc-459d-aca4-3527f1c9f1da" providerId="ADAL" clId="{A4F46A43-4643-4A63-A92F-39C2D85304EB}" dt="2020-11-26T10:46:25.289" v="60" actId="20577"/>
        <pc:sldMkLst>
          <pc:docMk/>
          <pc:sldMk cId="1322450600" sldId="1496"/>
        </pc:sldMkLst>
        <pc:spChg chg="mod">
          <ac:chgData name="Kulvinderjit Singh" userId="eadb32f3-53cc-459d-aca4-3527f1c9f1da" providerId="ADAL" clId="{A4F46A43-4643-4A63-A92F-39C2D85304EB}" dt="2020-11-26T10:24:38.637" v="9" actId="6549"/>
          <ac:spMkLst>
            <pc:docMk/>
            <pc:sldMk cId="1322450600" sldId="1496"/>
            <ac:spMk id="2" creationId="{3BBF64D1-DD4B-479C-8274-060EA4CFB223}"/>
          </ac:spMkLst>
        </pc:spChg>
        <pc:spChg chg="mod">
          <ac:chgData name="Kulvinderjit Singh" userId="eadb32f3-53cc-459d-aca4-3527f1c9f1da" providerId="ADAL" clId="{A4F46A43-4643-4A63-A92F-39C2D85304EB}" dt="2020-11-26T10:25:13.402" v="14" actId="404"/>
          <ac:spMkLst>
            <pc:docMk/>
            <pc:sldMk cId="1322450600" sldId="1496"/>
            <ac:spMk id="13" creationId="{B4A14415-880A-4103-A941-D94285FFA045}"/>
          </ac:spMkLst>
        </pc:spChg>
        <pc:graphicFrameChg chg="modGraphic">
          <ac:chgData name="Kulvinderjit Singh" userId="eadb32f3-53cc-459d-aca4-3527f1c9f1da" providerId="ADAL" clId="{A4F46A43-4643-4A63-A92F-39C2D85304EB}" dt="2020-11-26T10:46:25.289" v="60" actId="20577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addSp modSp">
        <pc:chgData name="Kulvinderjit Singh" userId="eadb32f3-53cc-459d-aca4-3527f1c9f1da" providerId="ADAL" clId="{A4F46A43-4643-4A63-A92F-39C2D85304EB}" dt="2020-11-26T10:43:59.184" v="43" actId="164"/>
        <pc:sldMkLst>
          <pc:docMk/>
          <pc:sldMk cId="2491933088" sldId="1587"/>
        </pc:sldMkLst>
        <pc:spChg chg="mod">
          <ac:chgData name="Kulvinderjit Singh" userId="eadb32f3-53cc-459d-aca4-3527f1c9f1da" providerId="ADAL" clId="{A4F46A43-4643-4A63-A92F-39C2D85304EB}" dt="2020-11-26T10:32:57.251" v="23" actId="20577"/>
          <ac:spMkLst>
            <pc:docMk/>
            <pc:sldMk cId="2491933088" sldId="1587"/>
            <ac:spMk id="2" creationId="{4E1E92D8-FEBE-4DDD-AD8B-03957BD623C8}"/>
          </ac:spMkLst>
        </pc:spChg>
        <pc:spChg chg="mod">
          <ac:chgData name="Kulvinderjit Singh" userId="eadb32f3-53cc-459d-aca4-3527f1c9f1da" providerId="ADAL" clId="{A4F46A43-4643-4A63-A92F-39C2D85304EB}" dt="2020-11-26T10:37:44.544" v="27" actId="1076"/>
          <ac:spMkLst>
            <pc:docMk/>
            <pc:sldMk cId="2491933088" sldId="1587"/>
            <ac:spMk id="7" creationId="{2392D0AA-D865-40B4-A4C6-461B3E0C1C8D}"/>
          </ac:spMkLst>
        </pc:spChg>
        <pc:spChg chg="add mod">
          <ac:chgData name="Kulvinderjit Singh" userId="eadb32f3-53cc-459d-aca4-3527f1c9f1da" providerId="ADAL" clId="{A4F46A43-4643-4A63-A92F-39C2D85304EB}" dt="2020-11-26T10:43:59.184" v="43" actId="164"/>
          <ac:spMkLst>
            <pc:docMk/>
            <pc:sldMk cId="2491933088" sldId="1587"/>
            <ac:spMk id="8" creationId="{592E4428-2963-4D78-8495-7F3CE8EEBD5D}"/>
          </ac:spMkLst>
        </pc:spChg>
        <pc:grpChg chg="add mod">
          <ac:chgData name="Kulvinderjit Singh" userId="eadb32f3-53cc-459d-aca4-3527f1c9f1da" providerId="ADAL" clId="{A4F46A43-4643-4A63-A92F-39C2D85304EB}" dt="2020-11-26T10:43:59.184" v="43" actId="164"/>
          <ac:grpSpMkLst>
            <pc:docMk/>
            <pc:sldMk cId="2491933088" sldId="1587"/>
            <ac:grpSpMk id="9" creationId="{894FFB48-985F-40A0-9BA4-5756CEB55F6F}"/>
          </ac:grpSpMkLst>
        </pc:grpChg>
        <pc:cxnChg chg="add mod">
          <ac:chgData name="Kulvinderjit Singh" userId="eadb32f3-53cc-459d-aca4-3527f1c9f1da" providerId="ADAL" clId="{A4F46A43-4643-4A63-A92F-39C2D85304EB}" dt="2020-11-26T10:43:59.184" v="43" actId="164"/>
          <ac:cxnSpMkLst>
            <pc:docMk/>
            <pc:sldMk cId="2491933088" sldId="1587"/>
            <ac:cxnSpMk id="4" creationId="{11E71349-26C5-43F7-8947-9FC8D8D25ABD}"/>
          </ac:cxnSpMkLst>
        </pc:cxnChg>
      </pc:sldChg>
      <pc:sldChg chg="modSp">
        <pc:chgData name="Kulvinderjit Singh" userId="eadb32f3-53cc-459d-aca4-3527f1c9f1da" providerId="ADAL" clId="{A4F46A43-4643-4A63-A92F-39C2D85304EB}" dt="2020-11-26T10:45:52.196" v="48" actId="14100"/>
        <pc:sldMkLst>
          <pc:docMk/>
          <pc:sldMk cId="239663290" sldId="1588"/>
        </pc:sldMkLst>
        <pc:spChg chg="mod">
          <ac:chgData name="Kulvinderjit Singh" userId="eadb32f3-53cc-459d-aca4-3527f1c9f1da" providerId="ADAL" clId="{A4F46A43-4643-4A63-A92F-39C2D85304EB}" dt="2020-11-26T10:45:52.196" v="48" actId="14100"/>
          <ac:spMkLst>
            <pc:docMk/>
            <pc:sldMk cId="239663290" sldId="1588"/>
            <ac:spMk id="3" creationId="{6EA47E90-E219-4B1D-BBC4-C3BBC1166FA4}"/>
          </ac:spMkLst>
        </pc:spChg>
        <pc:spChg chg="mod">
          <ac:chgData name="Kulvinderjit Singh" userId="eadb32f3-53cc-459d-aca4-3527f1c9f1da" providerId="ADAL" clId="{A4F46A43-4643-4A63-A92F-39C2D85304EB}" dt="2020-11-26T10:45:23.465" v="45" actId="404"/>
          <ac:spMkLst>
            <pc:docMk/>
            <pc:sldMk cId="239663290" sldId="1588"/>
            <ac:spMk id="4" creationId="{44D353AF-18DE-467E-924F-0F8D20C30F11}"/>
          </ac:spMkLst>
        </pc:spChg>
      </pc:sldChg>
    </pc:docChg>
  </pc:docChgLst>
  <pc:docChgLst>
    <pc:chgData name="Kulvinderjit Singh" userId="S::kulvinderjit.singh@xoserve.com::eadb32f3-53cc-459d-aca4-3527f1c9f1da" providerId="AD" clId="Web-{5E3D885E-2FA8-B9CF-0FEF-6BE1BB5CC874}"/>
    <pc:docChg chg="modSld">
      <pc:chgData name="Kulvinderjit Singh" userId="S::kulvinderjit.singh@xoserve.com::eadb32f3-53cc-459d-aca4-3527f1c9f1da" providerId="AD" clId="Web-{5E3D885E-2FA8-B9CF-0FEF-6BE1BB5CC874}" dt="2020-11-27T08:25:11.060" v="31" actId="20577"/>
      <pc:docMkLst>
        <pc:docMk/>
      </pc:docMkLst>
      <pc:sldChg chg="modSp">
        <pc:chgData name="Kulvinderjit Singh" userId="S::kulvinderjit.singh@xoserve.com::eadb32f3-53cc-459d-aca4-3527f1c9f1da" providerId="AD" clId="Web-{5E3D885E-2FA8-B9CF-0FEF-6BE1BB5CC874}" dt="2020-11-27T08:24:50.700" v="26" actId="20577"/>
        <pc:sldMkLst>
          <pc:docMk/>
          <pc:sldMk cId="1322450600" sldId="1496"/>
        </pc:sldMkLst>
        <pc:spChg chg="mod">
          <ac:chgData name="Kulvinderjit Singh" userId="S::kulvinderjit.singh@xoserve.com::eadb32f3-53cc-459d-aca4-3527f1c9f1da" providerId="AD" clId="Web-{5E3D885E-2FA8-B9CF-0FEF-6BE1BB5CC874}" dt="2020-11-27T08:24:50.700" v="26" actId="20577"/>
          <ac:spMkLst>
            <pc:docMk/>
            <pc:sldMk cId="1322450600" sldId="1496"/>
            <ac:spMk id="2" creationId="{3BBF64D1-DD4B-479C-8274-060EA4CFB223}"/>
          </ac:spMkLst>
        </pc:spChg>
        <pc:graphicFrameChg chg="mod modGraphic">
          <ac:chgData name="Kulvinderjit Singh" userId="S::kulvinderjit.singh@xoserve.com::eadb32f3-53cc-459d-aca4-3527f1c9f1da" providerId="AD" clId="Web-{5E3D885E-2FA8-B9CF-0FEF-6BE1BB5CC874}" dt="2020-11-27T08:24:19.137" v="9"/>
          <ac:graphicFrameMkLst>
            <pc:docMk/>
            <pc:sldMk cId="1322450600" sldId="1496"/>
            <ac:graphicFrameMk id="4" creationId="{60E62DC6-3EBE-4901-B700-870330337CDA}"/>
          </ac:graphicFrameMkLst>
        </pc:graphicFrameChg>
      </pc:sldChg>
      <pc:sldChg chg="modSp">
        <pc:chgData name="Kulvinderjit Singh" userId="S::kulvinderjit.singh@xoserve.com::eadb32f3-53cc-459d-aca4-3527f1c9f1da" providerId="AD" clId="Web-{5E3D885E-2FA8-B9CF-0FEF-6BE1BB5CC874}" dt="2020-11-27T08:25:03.185" v="28" actId="20577"/>
        <pc:sldMkLst>
          <pc:docMk/>
          <pc:sldMk cId="2491933088" sldId="1587"/>
        </pc:sldMkLst>
        <pc:spChg chg="mod">
          <ac:chgData name="Kulvinderjit Singh" userId="S::kulvinderjit.singh@xoserve.com::eadb32f3-53cc-459d-aca4-3527f1c9f1da" providerId="AD" clId="Web-{5E3D885E-2FA8-B9CF-0FEF-6BE1BB5CC874}" dt="2020-11-27T08:25:03.185" v="28" actId="20577"/>
          <ac:spMkLst>
            <pc:docMk/>
            <pc:sldMk cId="2491933088" sldId="1587"/>
            <ac:spMk id="2" creationId="{4E1E92D8-FEBE-4DDD-AD8B-03957BD623C8}"/>
          </ac:spMkLst>
        </pc:spChg>
      </pc:sldChg>
      <pc:sldChg chg="modSp">
        <pc:chgData name="Kulvinderjit Singh" userId="S::kulvinderjit.singh@xoserve.com::eadb32f3-53cc-459d-aca4-3527f1c9f1da" providerId="AD" clId="Web-{5E3D885E-2FA8-B9CF-0FEF-6BE1BB5CC874}" dt="2020-11-27T08:25:09.763" v="29" actId="20577"/>
        <pc:sldMkLst>
          <pc:docMk/>
          <pc:sldMk cId="239663290" sldId="1588"/>
        </pc:sldMkLst>
        <pc:spChg chg="mod">
          <ac:chgData name="Kulvinderjit Singh" userId="S::kulvinderjit.singh@xoserve.com::eadb32f3-53cc-459d-aca4-3527f1c9f1da" providerId="AD" clId="Web-{5E3D885E-2FA8-B9CF-0FEF-6BE1BB5CC874}" dt="2020-11-27T08:25:09.763" v="29" actId="20577"/>
          <ac:spMkLst>
            <pc:docMk/>
            <pc:sldMk cId="239663290" sldId="1588"/>
            <ac:spMk id="2" creationId="{99B673B9-6F65-4AB6-99EE-A9AE202DB42B}"/>
          </ac:spMkLst>
        </pc:spChg>
        <pc:spChg chg="mod">
          <ac:chgData name="Kulvinderjit Singh" userId="S::kulvinderjit.singh@xoserve.com::eadb32f3-53cc-459d-aca4-3527f1c9f1da" providerId="AD" clId="Web-{5E3D885E-2FA8-B9CF-0FEF-6BE1BB5CC874}" dt="2020-11-27T08:23:58.309" v="2" actId="20577"/>
          <ac:spMkLst>
            <pc:docMk/>
            <pc:sldMk cId="239663290" sldId="1588"/>
            <ac:spMk id="3" creationId="{6EA47E90-E219-4B1D-BBC4-C3BBC1166FA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9079" y="0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CC7C86-2D66-4C55-8F99-E153512351BA}" type="datetimeFigureOut">
              <a:rPr lang="en-GB" smtClean="0"/>
              <a:t>30/11/2020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" y="741363"/>
            <a:ext cx="657860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2465" y="4690269"/>
            <a:ext cx="537972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9079" y="9378824"/>
            <a:ext cx="2914015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2357B9-A31F-4FC7-A38A-70DF36F645F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29643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38425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30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0393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3166374"/>
            <a:ext cx="9144000" cy="97155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759882"/>
            <a:ext cx="9144000" cy="956574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rgbClr val="CCCCFF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856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0013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5425" y="-42360"/>
            <a:ext cx="8688388" cy="723900"/>
          </a:xfrm>
        </p:spPr>
        <p:txBody>
          <a:bodyPr/>
          <a:lstStyle>
            <a:lvl1pPr algn="l">
              <a:defRPr sz="3000">
                <a:solidFill>
                  <a:srgbClr val="1D3E6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1540"/>
            <a:ext cx="8686800" cy="345638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16219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6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90262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3689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93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65819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5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2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76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766094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8" y="195490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599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19281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4655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53193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0" y="2679762"/>
            <a:ext cx="9144000" cy="648072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anchor="t"/>
          <a:lstStyle>
            <a:lvl1pPr algn="ctr">
              <a:defRPr sz="4000">
                <a:solidFill>
                  <a:schemeClr val="accent1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0" y="3543858"/>
            <a:ext cx="9144000" cy="540060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 typeface="Wingdings" pitchFamily="2" charset="2"/>
              <a:buNone/>
              <a:defRPr sz="3200">
                <a:solidFill>
                  <a:schemeClr val="accent2"/>
                </a:solidFill>
                <a:effectLst/>
              </a:defRPr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xfrm>
            <a:off x="2565403" y="195487"/>
            <a:ext cx="4200525" cy="13096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2D9C5-17AE-4038-9F2D-B14BAC7D8A12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xfrm>
            <a:off x="7884368" y="134765"/>
            <a:ext cx="7620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5503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ub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1870045"/>
            <a:ext cx="7772400" cy="670322"/>
          </a:xfrm>
        </p:spPr>
        <p:txBody>
          <a:bodyPr/>
          <a:lstStyle>
            <a:lvl1pPr algn="ctr">
              <a:defRPr sz="3600">
                <a:solidFill>
                  <a:srgbClr val="68AEE0"/>
                </a:solidFill>
              </a:defRPr>
            </a:lvl1pPr>
          </a:lstStyle>
          <a:p>
            <a:pPr lvl="0"/>
            <a:r>
              <a:rPr lang="en-GB" noProof="0" dirty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11560" y="2517745"/>
            <a:ext cx="6400800" cy="59412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dirty="0"/>
              <a:t>Click to edit Master subtitle style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A87E4-1071-4181-ADC0-8B22760010C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78536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sic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6480B0-6847-4D27-B3EC-F99462D2DA11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dt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33468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idx="1"/>
          </p:nvPr>
        </p:nvSpPr>
        <p:spPr bwMode="auto">
          <a:xfrm>
            <a:off x="228600" y="842684"/>
            <a:ext cx="8686800" cy="383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4305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7301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5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506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809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1219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072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8075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1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6421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3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5.jp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5.jp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1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5.jp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5" Type="http://schemas.openxmlformats.org/officeDocument/2006/relationships/image" Target="../media/image5.jpg"/><Relationship Id="rId4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9291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-42863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1040"/>
            <a:ext cx="8686800" cy="3402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39952" y="4817490"/>
            <a:ext cx="864096" cy="3465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1331913" y="4675585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7579596" y="141480"/>
            <a:ext cx="13064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FFE9DEA2-EE3A-4EC9-821F-49987E18A19C}" type="slidenum">
              <a:rPr lang="en-GB" smtClean="0">
                <a:solidFill>
                  <a:srgbClr val="000000">
                    <a:tint val="75000"/>
                  </a:srgbClr>
                </a:solidFill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dirty="0">
              <a:solidFill>
                <a:srgbClr val="000000">
                  <a:tint val="75000"/>
                </a:srgbClr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375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8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5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80330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7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34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9923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42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8" y="4962529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493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25425" y="519522"/>
            <a:ext cx="86883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02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328739"/>
            <a:ext cx="8686800" cy="30792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65403" y="4962526"/>
            <a:ext cx="4200525" cy="130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1D3E61"/>
                </a:solidFill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AF429D2F-F2C8-4089-BC92-4AD68084899C}" type="slidenum">
              <a:rPr lang="en-GB">
                <a:ea typeface="ＭＳ Ｐゴシック" pitchFamily="34" charset="-128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>
              <a:ea typeface="ＭＳ Ｐゴシック" pitchFamily="34" charset="-128"/>
            </a:endParaRP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884368" y="4901804"/>
            <a:ext cx="762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>
              <a:solidFill>
                <a:srgbClr val="00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5702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D3E6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400">
          <a:solidFill>
            <a:srgbClr val="3E5AA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2000">
          <a:solidFill>
            <a:srgbClr val="3E5AA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>
          <a:solidFill>
            <a:srgbClr val="3E5AA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rgbClr val="3E5AA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62C8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BF64D1-DD4B-479C-8274-060EA4CF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524" y="-20538"/>
            <a:ext cx="8432276" cy="637580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 XRN5225 – Minor Release 8 Status Update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0E62DC6-3EBE-4901-B700-870330337CD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035145"/>
              </p:ext>
            </p:extLst>
          </p:nvPr>
        </p:nvGraphicFramePr>
        <p:xfrm>
          <a:off x="254524" y="483518"/>
          <a:ext cx="8663201" cy="4451381"/>
        </p:xfrm>
        <a:graphic>
          <a:graphicData uri="http://schemas.openxmlformats.org/drawingml/2006/table">
            <a:tbl>
              <a:tblPr firstRow="1" bandRow="1"/>
              <a:tblGrid>
                <a:gridCol w="831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53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52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858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84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1214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1050" kern="1200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1050" b="1" i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Overall</a:t>
                      </a:r>
                      <a:r>
                        <a:rPr lang="en-GB" sz="1050" b="1" i="0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Project RAG Status</a:t>
                      </a:r>
                      <a:endParaRPr lang="en-GB" sz="1000" b="1" i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18" marB="4571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35" marR="91435" marT="45724" marB="4572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en-GB" sz="9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588">
                <a:tc vMerge="1">
                  <a:txBody>
                    <a:bodyPr/>
                    <a:lstStyle/>
                    <a:p>
                      <a:pPr algn="ctr"/>
                      <a:endParaRPr lang="en-GB" sz="1800" dirty="0"/>
                    </a:p>
                  </a:txBody>
                  <a:tcPr marL="91426" marR="91426" marT="45682" marB="4568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Calibri Light" panose="020F030202020403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79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RAG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Status</a:t>
                      </a:r>
                      <a:endParaRPr lang="en-GB" sz="1050" b="1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457200" rtl="0" eaLnBrk="1" latinLnBrk="0" hangingPunct="1"/>
                      <a:endParaRPr lang="en-GB" sz="9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70" marR="68570" marT="34262" marB="34262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1301">
                <a:tc grid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Status</a:t>
                      </a:r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 Justification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300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b="1" kern="1200" baseline="0" dirty="0">
                          <a:solidFill>
                            <a:schemeClr val="bg1"/>
                          </a:solidFill>
                          <a:latin typeface="Arial"/>
                          <a:ea typeface="+mn-ea"/>
                          <a:cs typeface="Arial"/>
                        </a:rPr>
                        <a:t>Schedule</a:t>
                      </a:r>
                    </a:p>
                    <a:p>
                      <a:pPr algn="ctr"/>
                      <a:endParaRPr lang="en-GB" sz="1050" b="1" baseline="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There are 3 changes for XRN5225 to be implemented.  The proposed implementation date is 21st November 2020: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kumimoji="0"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Verdana" pitchFamily="34" charset="0"/>
                        <a:cs typeface="Arial" panose="020B0604020202020204" pitchFamily="34" charset="0"/>
                      </a:endParaRP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XRN5181</a:t>
                      </a:r>
                      <a:r>
                        <a:rPr lang="en-GB" sz="900" dirty="0"/>
                        <a:t> - </a:t>
                      </a:r>
                      <a:r>
                        <a:rPr lang="en-GB" sz="900" b="0" dirty="0"/>
                        <a:t>Acceptance of Consumption Adjustments where meter is removed</a:t>
                      </a:r>
                    </a:p>
                    <a:p>
                      <a:pPr marL="742950" marR="0" lvl="1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900" b="1" dirty="0"/>
                        <a:t>XRN5174</a:t>
                      </a:r>
                      <a:r>
                        <a:rPr lang="en-GB" sz="900" dirty="0"/>
                        <a:t> - </a:t>
                      </a:r>
                      <a:r>
                        <a:rPr lang="en-GB" sz="900" b="0" dirty="0"/>
                        <a:t>Agreed FINT Replacement Reads incorrectly triggering rolling AQ calculation</a:t>
                      </a:r>
                    </a:p>
                    <a:p>
                      <a:pPr marL="742950" marR="0" lvl="1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</a:pPr>
                      <a:r>
                        <a:rPr lang="en-GB" sz="900" b="1" dirty="0"/>
                        <a:t>XRN5118</a:t>
                      </a:r>
                      <a:r>
                        <a:rPr lang="en-GB" sz="900" dirty="0"/>
                        <a:t> - </a:t>
                      </a:r>
                      <a:r>
                        <a:rPr lang="en-GB" sz="900" b="0" dirty="0"/>
                        <a:t>Change how the actual MR data is populated in UK Link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endParaRPr lang="en-GB" sz="9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/>
                        <a:ea typeface="Verdana"/>
                        <a:cs typeface="Arial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Implementation </a:t>
                      </a: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successfully completed 21st November 2020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Verdana"/>
                          <a:cs typeface="Arial"/>
                        </a:rPr>
                        <a:t>PIS in progress, no defects raised to date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420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Risks and Issues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No major risks to highlight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102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Cost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itchFamily="34" charset="0"/>
                          <a:cs typeface="Arial" panose="020B0604020202020204" pitchFamily="34" charset="0"/>
                        </a:rPr>
                        <a:t>Changes are being delivered as part of Minor Release Budget 20/21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0252">
                <a:tc>
                  <a:txBody>
                    <a:bodyPr/>
                    <a:lstStyle/>
                    <a:p>
                      <a:pPr algn="ctr"/>
                      <a:r>
                        <a:rPr lang="en-GB" sz="1050" b="1" baseline="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Resources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en-US" sz="9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Verdana" pitchFamily="34" charset="0"/>
                          <a:cs typeface="Arial" panose="020B0604020202020204" pitchFamily="34" charset="0"/>
                        </a:rPr>
                        <a:t>Weekly monitoring of Xoserve SME and Business Process Users to support testing phase and Implementation</a:t>
                      </a:r>
                    </a:p>
                  </a:txBody>
                  <a:tcPr marL="68570" marR="68570" marT="34262" marB="34262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Oval 7">
            <a:extLst>
              <a:ext uri="{FF2B5EF4-FFF2-40B4-BE49-F238E27FC236}">
                <a16:creationId xmlns:a16="http://schemas.microsoft.com/office/drawing/2014/main" id="{0932F9EA-D945-459F-8F00-091B3CFCAABE}"/>
              </a:ext>
            </a:extLst>
          </p:cNvPr>
          <p:cNvSpPr/>
          <p:nvPr/>
        </p:nvSpPr>
        <p:spPr>
          <a:xfrm>
            <a:off x="7956376" y="1275536"/>
            <a:ext cx="245433" cy="253843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A0F57896-72F6-46F0-8DCF-1B43A706D61C}"/>
              </a:ext>
            </a:extLst>
          </p:cNvPr>
          <p:cNvSpPr/>
          <p:nvPr/>
        </p:nvSpPr>
        <p:spPr>
          <a:xfrm>
            <a:off x="2338519" y="131038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7D341B2-AF9B-4E48-A146-835712CA3A8C}"/>
              </a:ext>
            </a:extLst>
          </p:cNvPr>
          <p:cNvSpPr/>
          <p:nvPr/>
        </p:nvSpPr>
        <p:spPr>
          <a:xfrm>
            <a:off x="4187490" y="1275536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D207D77-40A5-468F-B366-AEDF36545FBF}"/>
              </a:ext>
            </a:extLst>
          </p:cNvPr>
          <p:cNvSpPr/>
          <p:nvPr/>
        </p:nvSpPr>
        <p:spPr>
          <a:xfrm>
            <a:off x="6036849" y="1291641"/>
            <a:ext cx="215490" cy="214282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4A14415-880A-4103-A941-D94285FFA045}"/>
              </a:ext>
            </a:extLst>
          </p:cNvPr>
          <p:cNvSpPr txBox="1"/>
          <p:nvPr/>
        </p:nvSpPr>
        <p:spPr>
          <a:xfrm>
            <a:off x="107504" y="4946309"/>
            <a:ext cx="9036496" cy="20005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700" b="1" dirty="0">
                <a:solidFill>
                  <a:srgbClr val="1D3E61"/>
                </a:solidFill>
              </a:rPr>
              <a:t>Updated  30th November 2020</a:t>
            </a:r>
          </a:p>
        </p:txBody>
      </p:sp>
    </p:spTree>
    <p:extLst>
      <p:ext uri="{BB962C8B-B14F-4D97-AF65-F5344CB8AC3E}">
        <p14:creationId xmlns:p14="http://schemas.microsoft.com/office/powerpoint/2010/main" val="1322450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E92D8-FEBE-4DDD-AD8B-03957BD62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360040"/>
          </a:xfrm>
        </p:spPr>
        <p:txBody>
          <a:bodyPr>
            <a:noAutofit/>
          </a:bodyPr>
          <a:lstStyle/>
          <a:p>
            <a:r>
              <a:rPr lang="en-GB" sz="2000" dirty="0">
                <a:latin typeface="Arial"/>
                <a:cs typeface="Arial"/>
              </a:rPr>
              <a:t>XRN5225 – Minor Release 8 Timelines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FA77669-B323-43A7-AA90-FFEE9856EC44}"/>
              </a:ext>
            </a:extLst>
          </p:cNvPr>
          <p:cNvSpPr txBox="1"/>
          <p:nvPr/>
        </p:nvSpPr>
        <p:spPr>
          <a:xfrm>
            <a:off x="-24328" y="339502"/>
            <a:ext cx="9036496" cy="12157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solidFill>
                  <a:srgbClr val="1D3E61"/>
                </a:solidFill>
              </a:rPr>
              <a:t>Key Proposed Dates: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1D3E61"/>
                </a:solidFill>
              </a:rPr>
              <a:t>Impact Assessment Complete – 28/8/20		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1D3E61"/>
                </a:solidFill>
              </a:rPr>
              <a:t>Design Complete / signed off – 11/09/20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1D3E61"/>
                </a:solidFill>
              </a:rPr>
              <a:t>Build Complete – 02/10/20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1D3E61"/>
                </a:solidFill>
              </a:rPr>
              <a:t>Testing Complete – 14/11/20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1D3E61"/>
                </a:solidFill>
              </a:rPr>
              <a:t>Implementation Complete – 21/11/20</a:t>
            </a:r>
          </a:p>
          <a:p>
            <a:pPr marL="285743" indent="-285743">
              <a:buFont typeface="Arial" panose="020B0604020202020204" pitchFamily="34" charset="0"/>
              <a:buChar char="•"/>
            </a:pPr>
            <a:r>
              <a:rPr lang="en-GB" sz="900" b="1" dirty="0">
                <a:solidFill>
                  <a:srgbClr val="1D3E61"/>
                </a:solidFill>
              </a:rPr>
              <a:t>PIS Complete – 05/12/20</a:t>
            </a:r>
          </a:p>
          <a:p>
            <a:endParaRPr lang="en-GB" sz="1000" b="1" dirty="0">
              <a:solidFill>
                <a:srgbClr val="1D3E6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392D0AA-D865-40B4-A4C6-461B3E0C1C8D}"/>
              </a:ext>
            </a:extLst>
          </p:cNvPr>
          <p:cNvSpPr txBox="1"/>
          <p:nvPr/>
        </p:nvSpPr>
        <p:spPr>
          <a:xfrm>
            <a:off x="0" y="4969314"/>
            <a:ext cx="9036496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b="1" dirty="0">
                <a:solidFill>
                  <a:srgbClr val="1D3E61"/>
                </a:solidFill>
              </a:rPr>
              <a:t>Updated  30</a:t>
            </a:r>
            <a:r>
              <a:rPr lang="en-GB" sz="700" b="1" baseline="30000" dirty="0">
                <a:solidFill>
                  <a:srgbClr val="1D3E61"/>
                </a:solidFill>
              </a:rPr>
              <a:t>th</a:t>
            </a:r>
            <a:r>
              <a:rPr lang="en-GB" sz="700" b="1" dirty="0">
                <a:solidFill>
                  <a:srgbClr val="1D3E61"/>
                </a:solidFill>
              </a:rPr>
              <a:t>  November 2020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617125CF-0447-4B8B-89C5-B5649F541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624688"/>
            <a:ext cx="8136451" cy="3083393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894FFB48-985F-40A0-9BA4-5756CEB55F6F}"/>
              </a:ext>
            </a:extLst>
          </p:cNvPr>
          <p:cNvGrpSpPr/>
          <p:nvPr/>
        </p:nvGrpSpPr>
        <p:grpSpPr>
          <a:xfrm>
            <a:off x="7276635" y="1190251"/>
            <a:ext cx="492443" cy="3706598"/>
            <a:chOff x="7276635" y="1190251"/>
            <a:chExt cx="492443" cy="3706598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92E4428-2963-4D78-8495-7F3CE8EEBD5D}"/>
                </a:ext>
              </a:extLst>
            </p:cNvPr>
            <p:cNvSpPr txBox="1"/>
            <p:nvPr/>
          </p:nvSpPr>
          <p:spPr>
            <a:xfrm>
              <a:off x="7276635" y="1190251"/>
              <a:ext cx="492443" cy="20005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700" b="1" dirty="0">
                  <a:solidFill>
                    <a:srgbClr val="FF0000"/>
                  </a:solidFill>
                </a:rPr>
                <a:t>TODAY</a:t>
              </a:r>
            </a:p>
          </p:txBody>
        </p:sp>
        <p:cxnSp>
          <p:nvCxnSpPr>
            <p:cNvPr id="4" name="Straight Connector 3">
              <a:extLst>
                <a:ext uri="{FF2B5EF4-FFF2-40B4-BE49-F238E27FC236}">
                  <a16:creationId xmlns:a16="http://schemas.microsoft.com/office/drawing/2014/main" id="{11E71349-26C5-43F7-8947-9FC8D8D25ABD}"/>
                </a:ext>
              </a:extLst>
            </p:cNvPr>
            <p:cNvCxnSpPr/>
            <p:nvPr/>
          </p:nvCxnSpPr>
          <p:spPr>
            <a:xfrm>
              <a:off x="7596336" y="1347614"/>
              <a:ext cx="0" cy="3549235"/>
            </a:xfrm>
            <a:prstGeom prst="line">
              <a:avLst/>
            </a:prstGeom>
            <a:ln w="19050">
              <a:prstDash val="sysDash"/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9193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673B9-6F65-4AB6-99EE-A9AE202D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000" dirty="0">
                <a:latin typeface="Arial"/>
                <a:cs typeface="Arial"/>
              </a:rPr>
              <a:t>XRN5225 – Minor Release 8 Summary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EA47E90-E219-4B1D-BBC4-C3BBC1166FA4}"/>
              </a:ext>
            </a:extLst>
          </p:cNvPr>
          <p:cNvSpPr/>
          <p:nvPr/>
        </p:nvSpPr>
        <p:spPr>
          <a:xfrm>
            <a:off x="611560" y="1131590"/>
            <a:ext cx="5904656" cy="78483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lvl="0"/>
            <a:r>
              <a:rPr lang="en-GB" sz="900" dirty="0">
                <a:latin typeface="Arial" panose="020B0604020202020204" pitchFamily="34" charset="0"/>
                <a:ea typeface="Verdana" pitchFamily="34" charset="0"/>
                <a:cs typeface="Arial" panose="020B0604020202020204" pitchFamily="34" charset="0"/>
              </a:rPr>
              <a:t>There are 3 changes for XRN5225 to be implemented.  The proposed implementation date is 21st November: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900" dirty="0">
              <a:latin typeface="Arial" panose="020B0604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XRN5181</a:t>
            </a:r>
            <a:r>
              <a:rPr lang="en-GB" sz="900" dirty="0"/>
              <a:t> -  Acceptance of Consumption Adjustments where meter is removed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XRN5174</a:t>
            </a:r>
            <a:r>
              <a:rPr lang="en-GB" sz="900" dirty="0"/>
              <a:t> -  Agreed FINT Replacement Reads incorrectly triggering rolling AQ calculation</a:t>
            </a:r>
          </a:p>
          <a:p>
            <a:pPr marL="742950" lvl="1" indent="-285750">
              <a:buFont typeface="Wingdings" panose="05000000000000000000" pitchFamily="2" charset="2"/>
              <a:buChar char="Ø"/>
              <a:defRPr/>
            </a:pPr>
            <a:r>
              <a:rPr lang="en-GB" sz="900" b="1" dirty="0"/>
              <a:t>XRN5118</a:t>
            </a:r>
            <a:r>
              <a:rPr lang="en-GB" sz="900" dirty="0"/>
              <a:t> - Change how the actual MR data is populated in UK Link</a:t>
            </a:r>
            <a:endParaRPr lang="en-GB" sz="900" dirty="0">
              <a:cs typeface="Arial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D353AF-18DE-467E-924F-0F8D20C30F11}"/>
              </a:ext>
            </a:extLst>
          </p:cNvPr>
          <p:cNvSpPr txBox="1"/>
          <p:nvPr/>
        </p:nvSpPr>
        <p:spPr>
          <a:xfrm>
            <a:off x="107504" y="4948014"/>
            <a:ext cx="90364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dirty="0">
                <a:solidFill>
                  <a:srgbClr val="1D3E61"/>
                </a:solidFill>
              </a:rPr>
              <a:t>Updated  30</a:t>
            </a:r>
            <a:r>
              <a:rPr lang="en-GB" sz="800" b="1" baseline="30000" dirty="0">
                <a:solidFill>
                  <a:srgbClr val="1D3E61"/>
                </a:solidFill>
              </a:rPr>
              <a:t>th</a:t>
            </a:r>
            <a:r>
              <a:rPr lang="en-GB" sz="800" b="1" dirty="0">
                <a:solidFill>
                  <a:srgbClr val="1D3E61"/>
                </a:solidFill>
              </a:rPr>
              <a:t>  November 2020</a:t>
            </a:r>
          </a:p>
        </p:txBody>
      </p:sp>
    </p:spTree>
    <p:extLst>
      <p:ext uri="{BB962C8B-B14F-4D97-AF65-F5344CB8AC3E}">
        <p14:creationId xmlns:p14="http://schemas.microsoft.com/office/powerpoint/2010/main" val="239663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4_xoserve templates">
  <a:themeElements>
    <a:clrScheme name="Xoserve Colour Scheme">
      <a:dk1>
        <a:srgbClr val="000000"/>
      </a:dk1>
      <a:lt1>
        <a:srgbClr val="FFFFFF"/>
      </a:lt1>
      <a:dk2>
        <a:srgbClr val="1D3E61"/>
      </a:dk2>
      <a:lt2>
        <a:srgbClr val="DCDDDE"/>
      </a:lt2>
      <a:accent1>
        <a:srgbClr val="3E5AA8"/>
      </a:accent1>
      <a:accent2>
        <a:srgbClr val="84B8DA"/>
      </a:accent2>
      <a:accent3>
        <a:srgbClr val="56CF9E"/>
      </a:accent3>
      <a:accent4>
        <a:srgbClr val="F5835D"/>
      </a:accent4>
      <a:accent5>
        <a:srgbClr val="B1D6E8"/>
      </a:accent5>
      <a:accent6>
        <a:srgbClr val="2B80B1"/>
      </a:accent6>
      <a:hlink>
        <a:srgbClr val="D2232A"/>
      </a:hlink>
      <a:folHlink>
        <a:srgbClr val="9CCB3B"/>
      </a:folHlink>
    </a:clrScheme>
    <a:fontScheme name="xoserve templat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5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2075" tIns="46038" rIns="92075" bIns="46038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xoserve templates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 templates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 templates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4A46900855F54F8B1B4A69CC14CF6B" ma:contentTypeVersion="5" ma:contentTypeDescription="Create a new document." ma:contentTypeScope="" ma:versionID="f395a190287002935880076d131e6e39">
  <xsd:schema xmlns:xsd="http://www.w3.org/2001/XMLSchema" xmlns:xs="http://www.w3.org/2001/XMLSchema" xmlns:p="http://schemas.microsoft.com/office/2006/metadata/properties" xmlns:ns2="11f1cc19-a6a2-4477-822b-8358f9edc374" xmlns:ns3="103fba77-31dd-4780-83f9-c54f26c3a260" targetNamespace="http://schemas.microsoft.com/office/2006/metadata/properties" ma:root="true" ma:fieldsID="21adb8fda84ee351d0b414ae2a561507" ns2:_="" ns3:_="">
    <xsd:import namespace="11f1cc19-a6a2-4477-822b-8358f9edc374"/>
    <xsd:import namespace="103fba77-31dd-4780-83f9-c54f26c3a2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f1cc19-a6a2-4477-822b-8358f9edc37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3fba77-31dd-4780-83f9-c54f26c3a26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11B2E31-4703-4F4D-BB47-74A8364BAC36}">
  <ds:schemaRefs>
    <ds:schemaRef ds:uri="http://www.w3.org/XML/1998/namespace"/>
    <ds:schemaRef ds:uri="http://purl.org/dc/elements/1.1/"/>
    <ds:schemaRef ds:uri="11f1cc19-a6a2-4477-822b-8358f9edc374"/>
    <ds:schemaRef ds:uri="http://purl.org/dc/dcmitype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103fba77-31dd-4780-83f9-c54f26c3a260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4CCAA50-677C-4BDF-84F5-C07254DBE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f1cc19-a6a2-4477-822b-8358f9edc374"/>
    <ds:schemaRef ds:uri="103fba77-31dd-4780-83f9-c54f26c3a2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0DEEE7B-1543-4EFF-B3C1-AFC857C3E5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24514</TotalTime>
  <Words>172</Words>
  <Application>Microsoft Office PowerPoint</Application>
  <PresentationFormat>On-screen Show (16:9)</PresentationFormat>
  <Paragraphs>43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3</vt:i4>
      </vt:variant>
    </vt:vector>
  </HeadingPairs>
  <TitlesOfParts>
    <vt:vector size="15" baseType="lpstr">
      <vt:lpstr>ＭＳ Ｐゴシック</vt:lpstr>
      <vt:lpstr>Arial</vt:lpstr>
      <vt:lpstr>Calibri</vt:lpstr>
      <vt:lpstr>Calibri Light</vt:lpstr>
      <vt:lpstr>Verdana</vt:lpstr>
      <vt:lpstr>Wingdings</vt:lpstr>
      <vt:lpstr>Office Theme</vt:lpstr>
      <vt:lpstr>xoserve templates</vt:lpstr>
      <vt:lpstr>1_xoserve templates</vt:lpstr>
      <vt:lpstr>2_xoserve templates</vt:lpstr>
      <vt:lpstr>3_xoserve templates</vt:lpstr>
      <vt:lpstr>4_xoserve templates</vt:lpstr>
      <vt:lpstr> XRN5225 – Minor Release 8 Status Update</vt:lpstr>
      <vt:lpstr>XRN5225 – Minor Release 8 Timelines</vt:lpstr>
      <vt:lpstr>XRN5225 – Minor Release 8 Summary</vt:lpstr>
    </vt:vector>
  </TitlesOfParts>
  <Company>National Grid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National Grid</dc:creator>
  <cp:lastModifiedBy>Megan Troth</cp:lastModifiedBy>
  <cp:revision>785</cp:revision>
  <cp:lastPrinted>2019-05-07T07:36:37Z</cp:lastPrinted>
  <dcterms:created xsi:type="dcterms:W3CDTF">2018-09-02T17:12:15Z</dcterms:created>
  <dcterms:modified xsi:type="dcterms:W3CDTF">2020-11-30T14:49:47Z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-853947125</vt:i4>
  </property>
  <property fmtid="{D5CDD505-2E9C-101B-9397-08002B2CF9AE}" pid="3" name="_NewReviewCycle">
    <vt:lpwstr/>
  </property>
  <property fmtid="{D5CDD505-2E9C-101B-9397-08002B2CF9AE}" pid="4" name="_EmailSubject">
    <vt:lpwstr/>
  </property>
  <property fmtid="{D5CDD505-2E9C-101B-9397-08002B2CF9AE}" pid="5" name="_AuthorEmail">
    <vt:lpwstr>megan.troth@xoserve.com</vt:lpwstr>
  </property>
  <property fmtid="{D5CDD505-2E9C-101B-9397-08002B2CF9AE}" pid="6" name="_AuthorEmailDisplayName">
    <vt:lpwstr>Troth, Megan</vt:lpwstr>
  </property>
  <property fmtid="{D5CDD505-2E9C-101B-9397-08002B2CF9AE}" pid="7" name="_PreviousAdHocReviewCycleID">
    <vt:i4>-1291314006</vt:i4>
  </property>
  <property fmtid="{D5CDD505-2E9C-101B-9397-08002B2CF9AE}" pid="8" name="ContentTypeId">
    <vt:lpwstr>0x010100BE4A46900855F54F8B1B4A69CC14CF6B</vt:lpwstr>
  </property>
</Properties>
</file>