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88" r:id="rId5"/>
    <p:sldId id="314" r:id="rId6"/>
    <p:sldId id="315" r:id="rId7"/>
  </p:sldIdLst>
  <p:sldSz cx="9144000" cy="5143500" type="screen16x9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0" clrIdx="0">
    <p:extLst>
      <p:ext uri="{19B8F6BF-5375-455C-9EA6-DF929625EA0E}">
        <p15:presenceInfo xmlns:p15="http://schemas.microsoft.com/office/powerpoint/2012/main" userId="S-1-5-21-4145888014-839675345-3125187760-5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D6E8"/>
    <a:srgbClr val="BD6AAB"/>
    <a:srgbClr val="2B80B1"/>
    <a:srgbClr val="F5835D"/>
    <a:srgbClr val="84B8DA"/>
    <a:srgbClr val="9CCB3B"/>
    <a:srgbClr val="40D1F5"/>
    <a:srgbClr val="FFFFFF"/>
    <a:srgbClr val="9C4877"/>
    <a:srgbClr val="E7B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1ACC94-C69D-430C-9FEE-3BDB971C3CFC}" v="74" dt="2020-11-26T14:05:15.4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5" autoAdjust="0"/>
    <p:restoredTop sz="93883" autoAdjust="0"/>
  </p:normalViewPr>
  <p:slideViewPr>
    <p:cSldViewPr>
      <p:cViewPr varScale="1">
        <p:scale>
          <a:sx n="90" d="100"/>
          <a:sy n="90" d="100"/>
        </p:scale>
        <p:origin x="612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Rigby" userId="7ade5d71-70eb-452f-8090-262cd4d9bd62" providerId="ADAL" clId="{4A469761-AB0E-41A5-9F9E-F901BF2F0060}"/>
    <pc:docChg chg="custSel delSld modSld">
      <pc:chgData name="James Rigby" userId="7ade5d71-70eb-452f-8090-262cd4d9bd62" providerId="ADAL" clId="{4A469761-AB0E-41A5-9F9E-F901BF2F0060}" dt="2020-11-26T14:05:15.431" v="73" actId="20577"/>
      <pc:docMkLst>
        <pc:docMk/>
      </pc:docMkLst>
      <pc:sldChg chg="modSp">
        <pc:chgData name="James Rigby" userId="7ade5d71-70eb-452f-8090-262cd4d9bd62" providerId="ADAL" clId="{4A469761-AB0E-41A5-9F9E-F901BF2F0060}" dt="2020-11-26T14:05:15.431" v="73" actId="20577"/>
        <pc:sldMkLst>
          <pc:docMk/>
          <pc:sldMk cId="3653749228" sldId="288"/>
        </pc:sldMkLst>
        <pc:spChg chg="mod">
          <ac:chgData name="James Rigby" userId="7ade5d71-70eb-452f-8090-262cd4d9bd62" providerId="ADAL" clId="{4A469761-AB0E-41A5-9F9E-F901BF2F0060}" dt="2020-11-26T14:05:15.431" v="73" actId="20577"/>
          <ac:spMkLst>
            <pc:docMk/>
            <pc:sldMk cId="3653749228" sldId="288"/>
            <ac:spMk id="2" creationId="{00000000-0000-0000-0000-000000000000}"/>
          </ac:spMkLst>
        </pc:spChg>
      </pc:sldChg>
      <pc:sldChg chg="addSp delSp modSp">
        <pc:chgData name="James Rigby" userId="7ade5d71-70eb-452f-8090-262cd4d9bd62" providerId="ADAL" clId="{4A469761-AB0E-41A5-9F9E-F901BF2F0060}" dt="2020-11-26T14:04:08.391" v="44" actId="20577"/>
        <pc:sldMkLst>
          <pc:docMk/>
          <pc:sldMk cId="1350442621" sldId="314"/>
        </pc:sldMkLst>
        <pc:spChg chg="del">
          <ac:chgData name="James Rigby" userId="7ade5d71-70eb-452f-8090-262cd4d9bd62" providerId="ADAL" clId="{4A469761-AB0E-41A5-9F9E-F901BF2F0060}" dt="2020-11-26T13:55:19.551" v="3" actId="478"/>
          <ac:spMkLst>
            <pc:docMk/>
            <pc:sldMk cId="1350442621" sldId="314"/>
            <ac:spMk id="8" creationId="{E5C35C26-3D2C-4367-8D5F-DD90EA7630DD}"/>
          </ac:spMkLst>
        </pc:spChg>
        <pc:spChg chg="del">
          <ac:chgData name="James Rigby" userId="7ade5d71-70eb-452f-8090-262cd4d9bd62" providerId="ADAL" clId="{4A469761-AB0E-41A5-9F9E-F901BF2F0060}" dt="2020-11-26T13:55:21.889" v="4" actId="478"/>
          <ac:spMkLst>
            <pc:docMk/>
            <pc:sldMk cId="1350442621" sldId="314"/>
            <ac:spMk id="9" creationId="{9D6520D2-975E-45D3-9930-04F509A70DD8}"/>
          </ac:spMkLst>
        </pc:spChg>
        <pc:spChg chg="del">
          <ac:chgData name="James Rigby" userId="7ade5d71-70eb-452f-8090-262cd4d9bd62" providerId="ADAL" clId="{4A469761-AB0E-41A5-9F9E-F901BF2F0060}" dt="2020-11-26T13:55:17.113" v="2" actId="478"/>
          <ac:spMkLst>
            <pc:docMk/>
            <pc:sldMk cId="1350442621" sldId="314"/>
            <ac:spMk id="11" creationId="{CAFD42F7-03F8-4C03-ABD9-F89A092A4CD3}"/>
          </ac:spMkLst>
        </pc:spChg>
        <pc:spChg chg="mod">
          <ac:chgData name="James Rigby" userId="7ade5d71-70eb-452f-8090-262cd4d9bd62" providerId="ADAL" clId="{4A469761-AB0E-41A5-9F9E-F901BF2F0060}" dt="2020-11-26T14:04:08.391" v="44" actId="20577"/>
          <ac:spMkLst>
            <pc:docMk/>
            <pc:sldMk cId="1350442621" sldId="314"/>
            <ac:spMk id="12" creationId="{324FACEB-9414-42BB-B211-57415ACE371D}"/>
          </ac:spMkLst>
        </pc:spChg>
        <pc:picChg chg="add del mod">
          <ac:chgData name="James Rigby" userId="7ade5d71-70eb-452f-8090-262cd4d9bd62" providerId="ADAL" clId="{4A469761-AB0E-41A5-9F9E-F901BF2F0060}" dt="2020-11-26T13:58:03.566" v="12" actId="478"/>
          <ac:picMkLst>
            <pc:docMk/>
            <pc:sldMk cId="1350442621" sldId="314"/>
            <ac:picMk id="2" creationId="{87EB1A18-32D2-408C-AFDB-E3961E62EF15}"/>
          </ac:picMkLst>
        </pc:picChg>
        <pc:picChg chg="add mod">
          <ac:chgData name="James Rigby" userId="7ade5d71-70eb-452f-8090-262cd4d9bd62" providerId="ADAL" clId="{4A469761-AB0E-41A5-9F9E-F901BF2F0060}" dt="2020-11-26T14:03:34.651" v="20" actId="1076"/>
          <ac:picMkLst>
            <pc:docMk/>
            <pc:sldMk cId="1350442621" sldId="314"/>
            <ac:picMk id="3" creationId="{904DF7E8-17EC-4C03-93AF-2F8F2E4B96FE}"/>
          </ac:picMkLst>
        </pc:picChg>
        <pc:picChg chg="del">
          <ac:chgData name="James Rigby" userId="7ade5d71-70eb-452f-8090-262cd4d9bd62" providerId="ADAL" clId="{4A469761-AB0E-41A5-9F9E-F901BF2F0060}" dt="2020-11-26T13:55:12.842" v="0" actId="478"/>
          <ac:picMkLst>
            <pc:docMk/>
            <pc:sldMk cId="1350442621" sldId="314"/>
            <ac:picMk id="4" creationId="{BF87A638-80B3-4577-BA70-D3CB0E0F9107}"/>
          </ac:picMkLst>
        </pc:picChg>
        <pc:picChg chg="del">
          <ac:chgData name="James Rigby" userId="7ade5d71-70eb-452f-8090-262cd4d9bd62" providerId="ADAL" clId="{4A469761-AB0E-41A5-9F9E-F901BF2F0060}" dt="2020-11-26T13:55:14.083" v="1" actId="478"/>
          <ac:picMkLst>
            <pc:docMk/>
            <pc:sldMk cId="1350442621" sldId="314"/>
            <ac:picMk id="5" creationId="{353270DE-F53D-4F5A-BAB8-9DD288393EE5}"/>
          </ac:picMkLst>
        </pc:picChg>
      </pc:sldChg>
      <pc:sldChg chg="addSp delSp modSp">
        <pc:chgData name="James Rigby" userId="7ade5d71-70eb-452f-8090-262cd4d9bd62" providerId="ADAL" clId="{4A469761-AB0E-41A5-9F9E-F901BF2F0060}" dt="2020-11-26T14:04:33.795" v="72" actId="20577"/>
        <pc:sldMkLst>
          <pc:docMk/>
          <pc:sldMk cId="363028151" sldId="315"/>
        </pc:sldMkLst>
        <pc:spChg chg="del">
          <ac:chgData name="James Rigby" userId="7ade5d71-70eb-452f-8090-262cd4d9bd62" providerId="ADAL" clId="{4A469761-AB0E-41A5-9F9E-F901BF2F0060}" dt="2020-11-26T13:55:30.225" v="7" actId="478"/>
          <ac:spMkLst>
            <pc:docMk/>
            <pc:sldMk cId="363028151" sldId="315"/>
            <ac:spMk id="7" creationId="{5A569B23-0800-44BB-A43B-74EF5C99C5C3}"/>
          </ac:spMkLst>
        </pc:spChg>
        <pc:spChg chg="add mod">
          <ac:chgData name="James Rigby" userId="7ade5d71-70eb-452f-8090-262cd4d9bd62" providerId="ADAL" clId="{4A469761-AB0E-41A5-9F9E-F901BF2F0060}" dt="2020-11-26T14:04:33.795" v="72" actId="20577"/>
          <ac:spMkLst>
            <pc:docMk/>
            <pc:sldMk cId="363028151" sldId="315"/>
            <ac:spMk id="8" creationId="{2C9F4D76-5906-4578-82B7-061EE280B272}"/>
          </ac:spMkLst>
        </pc:spChg>
        <pc:spChg chg="del">
          <ac:chgData name="James Rigby" userId="7ade5d71-70eb-452f-8090-262cd4d9bd62" providerId="ADAL" clId="{4A469761-AB0E-41A5-9F9E-F901BF2F0060}" dt="2020-11-26T13:55:32.434" v="8" actId="478"/>
          <ac:spMkLst>
            <pc:docMk/>
            <pc:sldMk cId="363028151" sldId="315"/>
            <ac:spMk id="10" creationId="{525CEEE0-7B9F-4D27-A3B7-87D1B862D55F}"/>
          </ac:spMkLst>
        </pc:spChg>
        <pc:picChg chg="add mod">
          <ac:chgData name="James Rigby" userId="7ade5d71-70eb-452f-8090-262cd4d9bd62" providerId="ADAL" clId="{4A469761-AB0E-41A5-9F9E-F901BF2F0060}" dt="2020-11-26T14:04:19.643" v="45" actId="1076"/>
          <ac:picMkLst>
            <pc:docMk/>
            <pc:sldMk cId="363028151" sldId="315"/>
            <ac:picMk id="2" creationId="{FB403876-55CD-47B5-86E0-86F42F8ECA61}"/>
          </ac:picMkLst>
        </pc:picChg>
        <pc:picChg chg="del">
          <ac:chgData name="James Rigby" userId="7ade5d71-70eb-452f-8090-262cd4d9bd62" providerId="ADAL" clId="{4A469761-AB0E-41A5-9F9E-F901BF2F0060}" dt="2020-11-26T13:55:26.387" v="5" actId="478"/>
          <ac:picMkLst>
            <pc:docMk/>
            <pc:sldMk cId="363028151" sldId="315"/>
            <ac:picMk id="4" creationId="{5FB1F496-D3EE-47EA-AB7F-33E3B13DD1AA}"/>
          </ac:picMkLst>
        </pc:picChg>
        <pc:picChg chg="del">
          <ac:chgData name="James Rigby" userId="7ade5d71-70eb-452f-8090-262cd4d9bd62" providerId="ADAL" clId="{4A469761-AB0E-41A5-9F9E-F901BF2F0060}" dt="2020-11-26T13:55:27.549" v="6" actId="478"/>
          <ac:picMkLst>
            <pc:docMk/>
            <pc:sldMk cId="363028151" sldId="315"/>
            <ac:picMk id="6" creationId="{D5FFD7E1-44E5-44A6-96A6-AA3AC4EC5E84}"/>
          </ac:picMkLst>
        </pc:picChg>
      </pc:sldChg>
      <pc:sldChg chg="del">
        <pc:chgData name="James Rigby" userId="7ade5d71-70eb-452f-8090-262cd4d9bd62" providerId="ADAL" clId="{4A469761-AB0E-41A5-9F9E-F901BF2F0060}" dt="2020-11-26T13:59:52.738" v="19" actId="2696"/>
        <pc:sldMkLst>
          <pc:docMk/>
          <pc:sldMk cId="2944686301" sldId="31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26/11/2020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latin typeface="Arial"/>
                <a:cs typeface="Arial"/>
              </a:rPr>
              <a:t>Capture: Prioritisation &amp; Target Out Of Capture Dates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324FACEB-9414-42BB-B211-57415ACE371D}"/>
              </a:ext>
            </a:extLst>
          </p:cNvPr>
          <p:cNvSpPr txBox="1">
            <a:spLocks/>
          </p:cNvSpPr>
          <p:nvPr/>
        </p:nvSpPr>
        <p:spPr>
          <a:xfrm>
            <a:off x="179512" y="75429"/>
            <a:ext cx="8465998" cy="6872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400" dirty="0">
                <a:latin typeface="Arial"/>
                <a:cs typeface="Arial"/>
              </a:rPr>
              <a:t>In progress - target out of capture date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4DF7E8-17EC-4C03-93AF-2F8F2E4B96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315" y="699542"/>
            <a:ext cx="8100392" cy="323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442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B403876-55CD-47B5-86E0-86F42F8ECA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784" y="987574"/>
            <a:ext cx="8460432" cy="200910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C9F4D76-5906-4578-82B7-061EE280B272}"/>
              </a:ext>
            </a:extLst>
          </p:cNvPr>
          <p:cNvSpPr txBox="1">
            <a:spLocks/>
          </p:cNvSpPr>
          <p:nvPr/>
        </p:nvSpPr>
        <p:spPr>
          <a:xfrm>
            <a:off x="179512" y="75429"/>
            <a:ext cx="8465998" cy="6872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400" dirty="0">
                <a:latin typeface="Arial"/>
                <a:cs typeface="Arial"/>
              </a:rPr>
              <a:t>Withdrawn / Complete</a:t>
            </a:r>
          </a:p>
        </p:txBody>
      </p:sp>
    </p:spTree>
    <p:extLst>
      <p:ext uri="{BB962C8B-B14F-4D97-AF65-F5344CB8AC3E}">
        <p14:creationId xmlns:p14="http://schemas.microsoft.com/office/powerpoint/2010/main" val="363028151"/>
      </p:ext>
    </p:extLst>
  </p:cSld>
  <p:clrMapOvr>
    <a:masterClrMapping/>
  </p:clrMapOvr>
</p:sld>
</file>

<file path=ppt/theme/theme1.xml><?xml version="1.0" encoding="utf-8"?>
<a:theme xmlns:a="http://schemas.openxmlformats.org/drawingml/2006/main" name="FR3 Comms Approach v1.0 221018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5" ma:contentTypeDescription="Create a new document." ma:contentTypeScope="" ma:versionID="f395a190287002935880076d131e6e39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b554553c-748b-4189-a5a3-c522c630a41e"/>
    <ds:schemaRef ds:uri="b50a422f-301f-4fa5-bbd4-d22046ec3c52"/>
  </ds:schemaRefs>
</ds:datastoreItem>
</file>

<file path=customXml/itemProps2.xml><?xml version="1.0" encoding="utf-8"?>
<ds:datastoreItem xmlns:ds="http://schemas.openxmlformats.org/officeDocument/2006/customXml" ds:itemID="{451B34FA-BD46-4DF7-8BE4-425F4D26188E}"/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FR3 Comms Approach v1.0 221018</Template>
  <TotalTime>17491</TotalTime>
  <Words>20</Words>
  <Application>Microsoft Office PowerPoint</Application>
  <PresentationFormat>On-screen Show (16:9)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FR3 Comms Approach v1.0 221018</vt:lpstr>
      <vt:lpstr>Capture: Prioritisation &amp; Target Out Of Capture Dates</vt:lpstr>
      <vt:lpstr>PowerPoint Presentation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 3  Communications Approach v1.0</dc:title>
  <dc:creator>National Grid</dc:creator>
  <cp:lastModifiedBy>James Rigby</cp:lastModifiedBy>
  <cp:revision>105</cp:revision>
  <cp:lastPrinted>2018-11-02T14:35:37Z</cp:lastPrinted>
  <dcterms:created xsi:type="dcterms:W3CDTF">2018-10-22T13:17:46Z</dcterms:created>
  <dcterms:modified xsi:type="dcterms:W3CDTF">2020-11-26T14:05:24Z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