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52" r:id="rId5"/>
    <p:sldId id="35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4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3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98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7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7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44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96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0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95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6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84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18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970532"/>
            <a:ext cx="10363200" cy="1470025"/>
          </a:xfrm>
        </p:spPr>
        <p:txBody>
          <a:bodyPr>
            <a:normAutofit/>
          </a:bodyPr>
          <a:lstStyle/>
          <a:p>
            <a:r>
              <a:rPr lang="en-GB" sz="2667" dirty="0"/>
              <a:t>Diary Planning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54128" y="3876019"/>
            <a:ext cx="8534400" cy="175260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2888" y="3091743"/>
            <a:ext cx="3776880" cy="697627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3E5AA8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</a:t>
            </a:r>
            <a:r>
              <a:rPr lang="en-GB" sz="2400" b="1" dirty="0">
                <a:solidFill>
                  <a:srgbClr val="3E5AA8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6 December 2020 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998E8-B1B8-4511-ADCE-D77FF403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6" y="642157"/>
            <a:ext cx="10972800" cy="850107"/>
          </a:xfrm>
        </p:spPr>
        <p:txBody>
          <a:bodyPr>
            <a:normAutofit fontScale="90000"/>
          </a:bodyPr>
          <a:lstStyle/>
          <a:p>
            <a:r>
              <a:rPr lang="en-US" dirty="0"/>
              <a:t>Schedule of Dates for CoMC </a:t>
            </a:r>
            <a:br>
              <a:rPr lang="en-US" dirty="0"/>
            </a:br>
            <a:r>
              <a:rPr lang="en-US" dirty="0"/>
              <a:t>planned and proposed </a:t>
            </a:r>
            <a:br>
              <a:rPr lang="en-US" dirty="0"/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DD186A-F010-4774-BBF5-6E52EDE822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456551"/>
              </p:ext>
            </p:extLst>
          </p:nvPr>
        </p:nvGraphicFramePr>
        <p:xfrm>
          <a:off x="416560" y="1889760"/>
          <a:ext cx="11165836" cy="2479679"/>
        </p:xfrm>
        <a:graphic>
          <a:graphicData uri="http://schemas.openxmlformats.org/drawingml/2006/table">
            <a:tbl>
              <a:tblPr/>
              <a:tblGrid>
                <a:gridCol w="1865649">
                  <a:extLst>
                    <a:ext uri="{9D8B030D-6E8A-4147-A177-3AD203B41FA5}">
                      <a16:colId xmlns:a16="http://schemas.microsoft.com/office/drawing/2014/main" val="1294225043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1528818464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1294089803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32998554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1767471501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1884967653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265871900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997753330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322684494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2567543923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2659255836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4024316752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975308938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890923741"/>
                    </a:ext>
                  </a:extLst>
                </a:gridCol>
              </a:tblGrid>
              <a:tr h="3186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Schedule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470276"/>
                  </a:ext>
                </a:extLst>
              </a:tr>
              <a:tr h="3296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935178"/>
                  </a:ext>
                </a:extLst>
              </a:tr>
              <a:tr h="601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Wednesday of Month  (currently planned)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861234"/>
                  </a:ext>
                </a:extLst>
              </a:tr>
              <a:tr h="5926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4th Wednesday of Month (proposed)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 or 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802738"/>
                  </a:ext>
                </a:extLst>
              </a:tr>
              <a:tr h="63735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Notes/Considerations: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Shrinkage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Shrinkage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Shrinkage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941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9820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3FFC35-B09B-492F-B7DC-674AA308F0AC}">
  <ds:schemaRefs>
    <ds:schemaRef ds:uri="http://purl.org/dc/dcmitype/"/>
    <ds:schemaRef ds:uri="http://schemas.microsoft.com/office/2006/metadata/properties"/>
    <ds:schemaRef ds:uri="01f7a547-d57a-44ce-a211-81869c79743b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092569d-7549-4f1f-b838-122d264c6bd8"/>
  </ds:schemaRefs>
</ds:datastoreItem>
</file>

<file path=customXml/itemProps2.xml><?xml version="1.0" encoding="utf-8"?>
<ds:datastoreItem xmlns:ds="http://schemas.openxmlformats.org/officeDocument/2006/customXml" ds:itemID="{FBDFD8B4-0884-4C35-B2C4-71D7B0887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39E235-6C96-4114-B0D6-2F7A57DFD1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94</Words>
  <Application>Microsoft Office PowerPoint</Application>
  <PresentationFormat>Widescreen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Diary Planning</vt:lpstr>
      <vt:lpstr>Schedule of Dates for CoMC  planned and proposed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Diary Planning</dc:title>
  <dc:creator>Jayne McGlone</dc:creator>
  <cp:lastModifiedBy>Angela Clarke</cp:lastModifiedBy>
  <cp:revision>3</cp:revision>
  <dcterms:created xsi:type="dcterms:W3CDTF">2020-12-04T15:33:21Z</dcterms:created>
  <dcterms:modified xsi:type="dcterms:W3CDTF">2020-12-06T12:00:02Z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0x01010041A7FD4F90B5DA4788FF0464472C409F</vt:lpwstr>
  </property>
</Properties>
</file>