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91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F8811-87B6-43E6-BC60-B075F1E80570}" v="1285" dt="2020-11-26T13:56:43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81B8-FCFD-40C2-88C9-A75D1C9F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CDDAE-C3FC-48D6-9D85-6FE3EE369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0948F-A60B-4C1F-9822-7321709F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D985-F3BB-436D-B7AB-0E1696CC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0D3B-B4E0-4A3F-A211-BDEEFB1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47F5-5C1F-4FA5-AAA8-A682DDE1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C7739-7498-40DB-99A8-8DC6A44B2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0094-C53B-45CC-84A1-BAD0F43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ABBE1-1C9E-4705-9309-29B7F6B1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4CD97-E2AB-4BEE-A422-ACC5CCA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A112F-7B3C-48EE-8394-7C6E865BB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B4FDB-149C-45A2-861F-CCB9AFB8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A57A8-007D-403F-8B79-2FC67713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2FA3-9728-47E8-971E-DCE073BE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19CE1-B6EE-4FDE-A483-E6763044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5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04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636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9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65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94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671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74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2E5E-FFEB-45EA-AA21-6359B6F8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BB4E-5DF7-4307-8667-695A1EBC2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EB9C8-D90C-4960-8846-FBB680A2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18F9F-6BCB-47F6-9389-4EDFEAE7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F2783-F8C5-4C1F-8955-8CDE57A9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7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08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B79E-BFE9-497D-9BA5-B588D242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49CB-D627-4B44-A3E4-A355AC5D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614B0-E676-4123-BD13-FE42C731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6D4D0-DC50-42E3-B055-2D669DFC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DEFF-5695-4B71-A2DD-C66AE8E7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AAB4F-F829-4993-B52B-D98BAFD5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3074-8172-488E-9A6F-BE9EF4A4F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059EE-7ED8-4363-9459-58113843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592F-6074-4AB7-8837-F8DC0D1F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EE601-AB59-4AEC-90B8-A5A903B6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E622-7BB6-450A-8367-ADFBC34B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5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BC10-5ADC-432A-B979-D0328C94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E95FC-32EC-499F-8A13-9C2236865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75898-0565-49A9-A50B-221D0615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98BFA-0FC4-4E54-9C7C-8E16A87B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E5436-66C1-42BC-9C77-14B2E3701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12AAD-C29B-4B13-B7F5-7E370DE9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B0625-CF3E-49DF-A354-1323190A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24259-5B2D-489F-8545-3AC8484E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393D-FF5B-486A-8B5A-3FC39E01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29F34-F278-4F95-BC39-43443151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97F7D-D6CD-494E-A3CD-48FFC6EA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06F15-5D99-4352-97FF-163D4EC8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3A643-4363-40F8-A680-5D2ECFBC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2B65C-E063-4093-8EA0-67A323AE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BAC2C-6C9D-40C8-9C83-BDD9F36A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38F3-FE9C-4869-BD5E-DEE77330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FBAC-F033-43DB-9DC3-55DB0F706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CF1F7-70A5-4ED9-B6A9-457FE6EF6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2FD9-03A2-44FE-91F6-731DAF5E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C45EA-A78C-4826-B767-54D91159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E7937-21A1-454D-9080-970B50E4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7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2AD6-22FE-4312-94E5-AAD15EFC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6C9BC-B2E1-4AC9-AC37-EBB413752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E857-C305-43AD-A530-C226C9CDF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85D00-5CD2-4935-9497-1C2DFF76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E7451-D39D-4B5D-88A0-05FBA909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5EA1F-2A2B-4A39-8CEB-96AAE0E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0AE5B-9154-4347-AFCF-639B9E7F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222C-DF90-4B9A-AABA-0EE701E8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6097-CED8-463A-A59E-3EBEEC226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7EE-8DC3-4347-8193-3A9AD41F3EDB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0DF6-6725-421E-B28D-404E3BDDD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67304-5B9E-470A-8777-21B30687F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543" y="2028111"/>
            <a:ext cx="10363200" cy="1752600"/>
          </a:xfrm>
        </p:spPr>
        <p:txBody>
          <a:bodyPr>
            <a:normAutofit/>
          </a:bodyPr>
          <a:lstStyle/>
          <a:p>
            <a:r>
              <a:rPr lang="en-GB" dirty="0"/>
              <a:t>DES – EMERGENCY CONTACT DETAILS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121920" tIns="60960" rIns="121920" bIns="6096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16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470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722D-EACE-447E-B61B-903D0943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057176"/>
            <a:ext cx="10972800" cy="4896544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Background</a:t>
            </a:r>
            <a:r>
              <a:rPr lang="en-GB" dirty="0"/>
              <a:t> </a:t>
            </a:r>
          </a:p>
          <a:p>
            <a:pPr lvl="1"/>
            <a:r>
              <a:rPr lang="en-GB" sz="1633" dirty="0"/>
              <a:t>UNC (sections B and Q) places an obligation on Shippers to provide Emergency Contact details to Gas Transporters</a:t>
            </a:r>
          </a:p>
          <a:p>
            <a:pPr lvl="1"/>
            <a:r>
              <a:rPr lang="en-GB" sz="1633" dirty="0"/>
              <a:t>The is discharged through the DSC; Shipper submits a file to CDSP; CDSP submits a file to Transporters</a:t>
            </a:r>
          </a:p>
          <a:p>
            <a:pPr lvl="1"/>
            <a:r>
              <a:rPr lang="en-GB" sz="1633" dirty="0"/>
              <a:t>Emergency Contact details are visible in DES as a contingency for Transporters</a:t>
            </a:r>
          </a:p>
          <a:p>
            <a:pPr lvl="1"/>
            <a:r>
              <a:rPr lang="en-GB" sz="1633" dirty="0"/>
              <a:t>Emergency Contact details can be viewed in DES by Shippers (Portfolio </a:t>
            </a:r>
            <a:r>
              <a:rPr lang="en-GB" sz="1633"/>
              <a:t>view only) </a:t>
            </a:r>
            <a:endParaRPr lang="en-GB" sz="1633" dirty="0"/>
          </a:p>
          <a:p>
            <a:pPr lvl="1"/>
            <a:r>
              <a:rPr lang="en-GB" sz="1633" dirty="0"/>
              <a:t>Once submitted to CDSP there is no instruction for Emergency Contact details to be provided back to Shippers</a:t>
            </a:r>
          </a:p>
          <a:p>
            <a:pPr marL="609585" lvl="1" indent="0">
              <a:buNone/>
            </a:pPr>
            <a:endParaRPr lang="en-GB" sz="1633" dirty="0"/>
          </a:p>
          <a:p>
            <a:r>
              <a:rPr lang="en-GB" sz="1900" dirty="0"/>
              <a:t>Proposal </a:t>
            </a:r>
            <a:endParaRPr lang="en-GB" sz="1633" dirty="0"/>
          </a:p>
          <a:p>
            <a:pPr lvl="1"/>
            <a:r>
              <a:rPr lang="en-GB" sz="1633" dirty="0"/>
              <a:t>Remove Emergency Contact details from Shipper view in DES</a:t>
            </a:r>
          </a:p>
          <a:p>
            <a:pPr lvl="1"/>
            <a:endParaRPr lang="en-GB" sz="1633" dirty="0"/>
          </a:p>
          <a:p>
            <a:pPr lvl="1"/>
            <a:endParaRPr lang="en-GB" sz="1633" dirty="0"/>
          </a:p>
          <a:p>
            <a:pPr marL="609585" lvl="1" indent="0">
              <a:buNone/>
            </a:pPr>
            <a:r>
              <a:rPr lang="en-GB" sz="1633" dirty="0"/>
              <a:t>Do you agree that this is the right approach? </a:t>
            </a:r>
          </a:p>
        </p:txBody>
      </p:sp>
    </p:spTree>
    <p:extLst>
      <p:ext uri="{BB962C8B-B14F-4D97-AF65-F5344CB8AC3E}">
        <p14:creationId xmlns:p14="http://schemas.microsoft.com/office/powerpoint/2010/main" val="318325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07E8C-BC52-42C6-98E4-B324225015D8}">
  <ds:schemaRefs>
    <ds:schemaRef ds:uri="http://schemas.microsoft.com/office/2006/metadata/properties"/>
    <ds:schemaRef ds:uri="http://www.w3.org/XML/1998/namespace"/>
    <ds:schemaRef ds:uri="01f7a547-d57a-44ce-a211-81869c79743b"/>
    <ds:schemaRef ds:uri="3092569d-7549-4f1f-b838-122d264c6bd8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9D33CDF-7E68-426E-AEE4-19F984C7AC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34B95A-4A13-4249-A26E-4787D509112D}"/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DES – EMERGENCY CONTACT DETAILS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 Review Update CoMC</dc:title>
  <dc:creator>McGlone, Jayne</dc:creator>
  <cp:lastModifiedBy>Angela Clarke</cp:lastModifiedBy>
  <cp:revision>3</cp:revision>
  <dcterms:created xsi:type="dcterms:W3CDTF">2020-03-03T14:06:31Z</dcterms:created>
  <dcterms:modified xsi:type="dcterms:W3CDTF">2020-12-06T11:14:57Z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</Properties>
</file>