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79" r:id="rId5"/>
    <p:sldId id="1784" r:id="rId6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4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12220-2C60-40B3-8101-A712DCBBEA58}" v="3" dt="2020-11-04T12:23:05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814" autoAdjust="0"/>
  </p:normalViewPr>
  <p:slideViewPr>
    <p:cSldViewPr snapToGrid="0">
      <p:cViewPr varScale="1">
        <p:scale>
          <a:sx n="72" d="100"/>
          <a:sy n="72" d="100"/>
        </p:scale>
        <p:origin x="11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adfield" userId="a8a44ded-12a2-44ab-9ae0-8a727a1345d9" providerId="ADAL" clId="{AA74718D-313B-4829-904C-A95B7919FAC8}"/>
    <pc:docChg chg="custSel addSld modSld">
      <pc:chgData name="Richard Hadfield" userId="a8a44ded-12a2-44ab-9ae0-8a727a1345d9" providerId="ADAL" clId="{AA74718D-313B-4829-904C-A95B7919FAC8}" dt="2020-09-22T18:48:47.102" v="554" actId="20577"/>
      <pc:docMkLst>
        <pc:docMk/>
      </pc:docMkLst>
    </pc:docChg>
  </pc:docChgLst>
  <pc:docChgLst>
    <pc:chgData name="Richard Hadfield" userId="a8a44ded-12a2-44ab-9ae0-8a727a1345d9" providerId="ADAL" clId="{10398233-B0D2-45FB-A254-E6870C34F03C}"/>
    <pc:docChg chg="undo modSld">
      <pc:chgData name="Richard Hadfield" userId="a8a44ded-12a2-44ab-9ae0-8a727a1345d9" providerId="ADAL" clId="{10398233-B0D2-45FB-A254-E6870C34F03C}" dt="2020-09-25T08:37:45.665" v="151" actId="20577"/>
      <pc:docMkLst>
        <pc:docMk/>
      </pc:docMkLst>
    </pc:docChg>
  </pc:docChgLst>
  <pc:docChgLst>
    <pc:chgData name="Richard Hadfield" userId="a8a44ded-12a2-44ab-9ae0-8a727a1345d9" providerId="ADAL" clId="{E8E43741-07D8-406F-A9AB-FBAFC37104AA}"/>
    <pc:docChg chg="custSel addSld delSld modSld">
      <pc:chgData name="Richard Hadfield" userId="a8a44ded-12a2-44ab-9ae0-8a727a1345d9" providerId="ADAL" clId="{E8E43741-07D8-406F-A9AB-FBAFC37104AA}" dt="2020-10-30T10:26:18.989" v="911" actId="20577"/>
      <pc:docMkLst>
        <pc:docMk/>
      </pc:docMkLst>
    </pc:docChg>
  </pc:docChgLst>
  <pc:docChgLst>
    <pc:chgData name="Rachel Taggart" userId="4f8aad94-55b7-4ba6-8498-7cad127c11eb" providerId="ADAL" clId="{7AA12220-2C60-40B3-8101-A712DCBBEA58}"/>
    <pc:docChg chg="addSld delSld modSld">
      <pc:chgData name="Rachel Taggart" userId="4f8aad94-55b7-4ba6-8498-7cad127c11eb" providerId="ADAL" clId="{7AA12220-2C60-40B3-8101-A712DCBBEA58}" dt="2020-11-04T12:23:05.801" v="2" actId="2696"/>
      <pc:docMkLst>
        <pc:docMk/>
      </pc:docMkLst>
      <pc:sldChg chg="del">
        <pc:chgData name="Rachel Taggart" userId="4f8aad94-55b7-4ba6-8498-7cad127c11eb" providerId="ADAL" clId="{7AA12220-2C60-40B3-8101-A712DCBBEA58}" dt="2020-11-04T12:23:05.033" v="1" actId="2696"/>
        <pc:sldMkLst>
          <pc:docMk/>
          <pc:sldMk cId="3129107422" sldId="368"/>
        </pc:sldMkLst>
      </pc:sldChg>
      <pc:sldChg chg="del">
        <pc:chgData name="Rachel Taggart" userId="4f8aad94-55b7-4ba6-8498-7cad127c11eb" providerId="ADAL" clId="{7AA12220-2C60-40B3-8101-A712DCBBEA58}" dt="2020-11-04T12:23:05.801" v="2" actId="2696"/>
        <pc:sldMkLst>
          <pc:docMk/>
          <pc:sldMk cId="2415243230" sldId="378"/>
        </pc:sldMkLst>
      </pc:sldChg>
      <pc:sldChg chg="add">
        <pc:chgData name="Rachel Taggart" userId="4f8aad94-55b7-4ba6-8498-7cad127c11eb" providerId="ADAL" clId="{7AA12220-2C60-40B3-8101-A712DCBBEA58}" dt="2020-11-04T12:23:02.689" v="0"/>
        <pc:sldMkLst>
          <pc:docMk/>
          <pc:sldMk cId="112798878" sldId="379"/>
        </pc:sldMkLst>
      </pc:sldChg>
      <pc:sldChg chg="add">
        <pc:chgData name="Rachel Taggart" userId="4f8aad94-55b7-4ba6-8498-7cad127c11eb" providerId="ADAL" clId="{7AA12220-2C60-40B3-8101-A712DCBBEA58}" dt="2020-11-04T12:23:02.689" v="0"/>
        <pc:sldMkLst>
          <pc:docMk/>
          <pc:sldMk cId="3110396044" sldId="1784"/>
        </pc:sldMkLst>
      </pc:sldChg>
    </pc:docChg>
  </pc:docChgLst>
  <pc:docChgLst>
    <pc:chgData name="Kulvinderjit Singh" userId="S::kulvinderjit.singh@xoserve.com::eadb32f3-53cc-459d-aca4-3527f1c9f1da" providerId="AD" clId="Web-{1B9AE1B5-F34B-6589-423E-02AB07EB256D}"/>
    <pc:docChg chg="modSld">
      <pc:chgData name="Kulvinderjit Singh" userId="S::kulvinderjit.singh@xoserve.com::eadb32f3-53cc-459d-aca4-3527f1c9f1da" providerId="AD" clId="Web-{1B9AE1B5-F34B-6589-423E-02AB07EB256D}" dt="2020-11-02T10:20:27.613" v="287" actId="1076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0478EE9-887C-435C-99B1-79D56E87B980}" type="datetimeFigureOut">
              <a:rPr lang="en-GB" smtClean="0"/>
              <a:t>04/11/2020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B5DF76F-2569-4657-A107-046DAC4CC7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0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2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8451-9F37-4D97-9D3C-C942FE70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4.4 UK Link – Minor Release 9</a:t>
            </a:r>
            <a:br>
              <a:rPr lang="en-GB" dirty="0"/>
            </a:br>
            <a:r>
              <a:rPr lang="en-GB" dirty="0"/>
              <a:t>Scope For Approval</a:t>
            </a:r>
          </a:p>
        </p:txBody>
      </p:sp>
    </p:spTree>
    <p:extLst>
      <p:ext uri="{BB962C8B-B14F-4D97-AF65-F5344CB8AC3E}">
        <p14:creationId xmlns:p14="http://schemas.microsoft.com/office/powerpoint/2010/main" val="11279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8387-1AF7-40C1-A6D1-8B216BEC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Minor Release Drop 9 – Scope for Approval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9597BF-41E7-4303-90FC-ABC65ACD09F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1681" y="1771429"/>
          <a:ext cx="11439064" cy="1681380"/>
        </p:xfrm>
        <a:graphic>
          <a:graphicData uri="http://schemas.openxmlformats.org/drawingml/2006/table">
            <a:tbl>
              <a:tblPr/>
              <a:tblGrid>
                <a:gridCol w="970220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441436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4100712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2869337">
                  <a:extLst>
                    <a:ext uri="{9D8B030D-6E8A-4147-A177-3AD203B41FA5}">
                      <a16:colId xmlns:a16="http://schemas.microsoft.com/office/drawing/2014/main" val="1800805844"/>
                    </a:ext>
                  </a:extLst>
                </a:gridCol>
                <a:gridCol w="1173291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952575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931493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329"/>
                  </a:ext>
                </a:extLst>
              </a:tr>
              <a:tr h="44704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Drop 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5080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Failure to Supply Gas (FSG_GSOP1) – System Changes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RIIO-2 change– Required for start of April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855549"/>
                  </a:ext>
                </a:extLst>
              </a:tr>
              <a:tr h="447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5135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DNO and NTS Invoices to Shippers and DNs VAT compliance</a:t>
                      </a:r>
                      <a:endParaRPr lang="en-GB" sz="15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VAT compliance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940"/>
                  </a:ext>
                </a:extLst>
              </a:tr>
              <a:tr h="340260"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Points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8264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EE49689-29A4-408D-9BCC-D66FFAEF6D6F}"/>
              </a:ext>
            </a:extLst>
          </p:cNvPr>
          <p:cNvSpPr txBox="1"/>
          <p:nvPr/>
        </p:nvSpPr>
        <p:spPr>
          <a:xfrm>
            <a:off x="536944" y="3707220"/>
            <a:ext cx="1111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dirty="0"/>
              <a:t>As part of the BER approval funding for each change will be agreed by the proposers</a:t>
            </a:r>
          </a:p>
          <a:p>
            <a:endParaRPr lang="en-GB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dirty="0"/>
              <a:t>ChMC Approval requested for the above changes to be scoped for delivery in Minor Release Drop 9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dirty="0"/>
              <a:t>Plan and implementation date to be agreed at December ChMC.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BA61E-68ED-4D7B-B8F2-488C6D791608}"/>
              </a:ext>
            </a:extLst>
          </p:cNvPr>
          <p:cNvSpPr txBox="1"/>
          <p:nvPr/>
        </p:nvSpPr>
        <p:spPr>
          <a:xfrm>
            <a:off x="451681" y="5973135"/>
            <a:ext cx="11439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GB" sz="1600" dirty="0"/>
              <a:t>Please note that XRN5210 Daily CV Determination Service DN Invoicing Options, has been withdrawn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103960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4" ma:contentTypeDescription="Create a new document." ma:contentTypeScope="" ma:versionID="44eac019f3bf39a1d3b501069a58b2c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A7730C-F1BA-4F2F-B942-B684D324D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38D4F-FD40-4B63-BFC9-471FF778230D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103fba77-31dd-4780-83f9-c54f26c3a260"/>
    <ds:schemaRef ds:uri="11f1cc19-a6a2-4477-822b-8358f9edc37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85FF0BD-4DDB-460C-879A-F6D4D4532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131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4.4 UK Link – Minor Release 9 Scope For Approval</vt:lpstr>
      <vt:lpstr>Minor Release Drop 9 – Scope for Approval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Releases Update</dc:title>
  <dc:creator>Hadfield, Richard</dc:creator>
  <cp:lastModifiedBy>Rachel Taggart</cp:lastModifiedBy>
  <cp:revision>50</cp:revision>
  <cp:lastPrinted>2020-02-04T08:39:04Z</cp:lastPrinted>
  <dcterms:created xsi:type="dcterms:W3CDTF">2020-01-08T17:02:42Z</dcterms:created>
  <dcterms:modified xsi:type="dcterms:W3CDTF">2020-11-04T12:23:10Z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