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2A591E-9B13-498E-8D1E-B97572D8B3BC}" v="215" dt="2020-09-25T08:18:32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E12A591E-9B13-498E-8D1E-B97572D8B3BC}"/>
    <pc:docChg chg="custSel modSld">
      <pc:chgData name="Mark Pollard" userId="d6ed55df-a156-402a-9aa4-8a8d6ec52d24" providerId="ADAL" clId="{E12A591E-9B13-498E-8D1E-B97572D8B3BC}" dt="2020-09-25T08:18:32.948" v="178" actId="20577"/>
      <pc:docMkLst>
        <pc:docMk/>
      </pc:docMkLst>
      <pc:sldChg chg="modSp">
        <pc:chgData name="Mark Pollard" userId="d6ed55df-a156-402a-9aa4-8a8d6ec52d24" providerId="ADAL" clId="{E12A591E-9B13-498E-8D1E-B97572D8B3BC}" dt="2020-09-25T08:17:24.927" v="17" actId="20577"/>
        <pc:sldMkLst>
          <pc:docMk/>
          <pc:sldMk cId="2495117945" sldId="526"/>
        </pc:sldMkLst>
        <pc:spChg chg="mod">
          <ac:chgData name="Mark Pollard" userId="d6ed55df-a156-402a-9aa4-8a8d6ec52d24" providerId="ADAL" clId="{E12A591E-9B13-498E-8D1E-B97572D8B3BC}" dt="2020-09-25T08:17:24.927" v="17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E12A591E-9B13-498E-8D1E-B97572D8B3BC}" dt="2020-09-25T08:18:32.948" v="178" actId="20577"/>
        <pc:sldMkLst>
          <pc:docMk/>
          <pc:sldMk cId="1772311877" sldId="532"/>
        </pc:sldMkLst>
        <pc:spChg chg="mod">
          <ac:chgData name="Mark Pollard" userId="d6ed55df-a156-402a-9aa4-8a8d6ec52d24" providerId="ADAL" clId="{E12A591E-9B13-498E-8D1E-B97572D8B3BC}" dt="2020-09-25T08:18:32.948" v="178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E12A591E-9B13-498E-8D1E-B97572D8B3BC}" dt="2020-09-25T08:16:07.566" v="1"/>
        <pc:sldMkLst>
          <pc:docMk/>
          <pc:sldMk cId="1284509169" sldId="533"/>
        </pc:sldMkLst>
        <pc:picChg chg="add">
          <ac:chgData name="Mark Pollard" userId="d6ed55df-a156-402a-9aa4-8a8d6ec52d24" providerId="ADAL" clId="{E12A591E-9B13-498E-8D1E-B97572D8B3BC}" dt="2020-09-25T08:16:07.566" v="1"/>
          <ac:picMkLst>
            <pc:docMk/>
            <pc:sldMk cId="1284509169" sldId="533"/>
            <ac:picMk id="2" creationId="{F1724A32-AA8A-4BE8-A1CA-87198566FE90}"/>
          </ac:picMkLst>
        </pc:picChg>
        <pc:picChg chg="del">
          <ac:chgData name="Mark Pollard" userId="d6ed55df-a156-402a-9aa4-8a8d6ec52d24" providerId="ADAL" clId="{E12A591E-9B13-498E-8D1E-B97572D8B3BC}" dt="2020-09-25T08:16:05.299" v="0" actId="478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  <pc:docChgLst>
    <pc:chgData name="Pollard, Mark" userId="d6ed55df-a156-402a-9aa4-8a8d6ec52d24" providerId="ADAL" clId="{D800016E-32E1-441A-9A63-E97FD60B6ABE}"/>
    <pc:docChg chg="custSel modSld">
      <pc:chgData name="Pollard, Mark" userId="d6ed55df-a156-402a-9aa4-8a8d6ec52d24" providerId="ADAL" clId="{D800016E-32E1-441A-9A63-E97FD60B6ABE}" dt="2020-08-26T14:32:39.084" v="35"/>
      <pc:docMkLst>
        <pc:docMk/>
      </pc:docMkLst>
      <pc:sldChg chg="modSp">
        <pc:chgData name="Pollard, Mark" userId="d6ed55df-a156-402a-9aa4-8a8d6ec52d24" providerId="ADAL" clId="{D800016E-32E1-441A-9A63-E97FD60B6ABE}" dt="2020-08-26T14:27:51.573" v="26" actId="20577"/>
        <pc:sldMkLst>
          <pc:docMk/>
          <pc:sldMk cId="2495117945" sldId="526"/>
        </pc:sldMkLst>
        <pc:spChg chg="mod">
          <ac:chgData name="Pollard, Mark" userId="d6ed55df-a156-402a-9aa4-8a8d6ec52d24" providerId="ADAL" clId="{D800016E-32E1-441A-9A63-E97FD60B6ABE}" dt="2020-08-26T14:27:51.573" v="26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Pollard, Mark" userId="d6ed55df-a156-402a-9aa4-8a8d6ec52d24" providerId="ADAL" clId="{D800016E-32E1-441A-9A63-E97FD60B6ABE}" dt="2020-08-26T14:28:02.356" v="33" actId="20577"/>
        <pc:sldMkLst>
          <pc:docMk/>
          <pc:sldMk cId="1772311877" sldId="532"/>
        </pc:sldMkLst>
        <pc:spChg chg="mod">
          <ac:chgData name="Pollard, Mark" userId="d6ed55df-a156-402a-9aa4-8a8d6ec52d24" providerId="ADAL" clId="{D800016E-32E1-441A-9A63-E97FD60B6ABE}" dt="2020-08-26T14:28:02.356" v="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Pollard, Mark" userId="d6ed55df-a156-402a-9aa4-8a8d6ec52d24" providerId="ADAL" clId="{D800016E-32E1-441A-9A63-E97FD60B6ABE}" dt="2020-08-26T14:32:39.084" v="35"/>
        <pc:sldMkLst>
          <pc:docMk/>
          <pc:sldMk cId="1284509169" sldId="533"/>
        </pc:sldMkLst>
        <pc:picChg chg="del">
          <ac:chgData name="Pollard, Mark" userId="d6ed55df-a156-402a-9aa4-8a8d6ec52d24" providerId="ADAL" clId="{D800016E-32E1-441A-9A63-E97FD60B6ABE}" dt="2020-08-26T14:32:35.392" v="34" actId="478"/>
          <ac:picMkLst>
            <pc:docMk/>
            <pc:sldMk cId="1284509169" sldId="533"/>
            <ac:picMk id="2" creationId="{FE52876C-39E3-4F12-B00E-D8A96B539CF4}"/>
          </ac:picMkLst>
        </pc:picChg>
        <pc:picChg chg="add">
          <ac:chgData name="Pollard, Mark" userId="d6ed55df-a156-402a-9aa4-8a8d6ec52d24" providerId="ADAL" clId="{D800016E-32E1-441A-9A63-E97FD60B6ABE}" dt="2020-08-26T14:32:39.084" v="35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October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has not seen any impact so far following recent changes to government </a:t>
            </a:r>
            <a:r>
              <a:rPr lang="en-US" sz="1400" kern="0">
                <a:latin typeface="Arial"/>
                <a:cs typeface="Arial"/>
              </a:rPr>
              <a:t>guidance regarding COVID-19</a:t>
            </a:r>
            <a:endParaRPr lang="en-US" sz="1400" kern="0" dirty="0">
              <a:latin typeface="Arial"/>
              <a:cs typeface="Arial"/>
            </a:endParaRP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There are four key milestones for customer migrations:-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Network lines (On Track)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Routers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Servers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Customer Migration (On Track)</a:t>
            </a:r>
          </a:p>
          <a:p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724A32-AA8A-4BE8-A1CA-87198566F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24938e36-1604-481e-b36a-cfeb5237cbd3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5b14776a-25fa-4f57-ace4-8ef8b5833d4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C1A5E1-C401-4F8D-9254-55AA4CFE98E1}"/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740</TotalTime>
  <Words>174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2020-09-25T08:18:35Z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