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88" r:id="rId5"/>
    <p:sldId id="308" r:id="rId6"/>
    <p:sldId id="319" r:id="rId7"/>
    <p:sldId id="316" r:id="rId8"/>
    <p:sldId id="317" r:id="rId9"/>
    <p:sldId id="311" r:id="rId10"/>
    <p:sldId id="309" r:id="rId11"/>
    <p:sldId id="320" r:id="rId12"/>
    <p:sldId id="321" r:id="rId13"/>
    <p:sldId id="326" r:id="rId14"/>
    <p:sldId id="313" r:id="rId15"/>
    <p:sldId id="315" r:id="rId16"/>
    <p:sldId id="312" r:id="rId17"/>
    <p:sldId id="318" r:id="rId18"/>
    <p:sldId id="323" r:id="rId19"/>
    <p:sldId id="322" r:id="rId20"/>
    <p:sldId id="325" r:id="rId21"/>
    <p:sldId id="324" r:id="rId22"/>
  </p:sldIdLst>
  <p:sldSz cx="9144000" cy="5143500" type="screen16x9"/>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Wood" initials="SW" lastIdx="0" clrIdx="0">
    <p:extLst>
      <p:ext uri="{19B8F6BF-5375-455C-9EA6-DF929625EA0E}">
        <p15:presenceInfo xmlns:p15="http://schemas.microsoft.com/office/powerpoint/2012/main" userId="S-1-5-21-4145888014-839675345-3125187760-52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D1F5"/>
    <a:srgbClr val="84B8DA"/>
    <a:srgbClr val="F5835D"/>
    <a:srgbClr val="9CCB3B"/>
    <a:srgbClr val="2B80B1"/>
    <a:srgbClr val="FFFFFF"/>
    <a:srgbClr val="B1D6E8"/>
    <a:srgbClr val="9C4877"/>
    <a:srgbClr val="E7BB20"/>
    <a:srgbClr val="BD6A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8B22FC-EBB4-4925-9650-9D3C8B1CB9A4}" v="14840" dt="2020-08-25T14:56:57.3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65" autoAdjust="0"/>
    <p:restoredTop sz="93883" autoAdjust="0"/>
  </p:normalViewPr>
  <p:slideViewPr>
    <p:cSldViewPr>
      <p:cViewPr varScale="1">
        <p:scale>
          <a:sx n="90" d="100"/>
          <a:sy n="90" d="100"/>
        </p:scale>
        <p:origin x="612" y="5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gby, James" userId="7ade5d71-70eb-452f-8090-262cd4d9bd62" providerId="ADAL" clId="{ED8B22FC-EBB4-4925-9650-9D3C8B1CB9A4}"/>
    <pc:docChg chg="undo custSel addSld delSld modSld sldOrd modNotesMaster">
      <pc:chgData name="Rigby, James" userId="7ade5d71-70eb-452f-8090-262cd4d9bd62" providerId="ADAL" clId="{ED8B22FC-EBB4-4925-9650-9D3C8B1CB9A4}" dt="2020-08-25T14:56:57.336" v="14836"/>
      <pc:docMkLst>
        <pc:docMk/>
      </pc:docMkLst>
      <pc:sldChg chg="modSp">
        <pc:chgData name="Rigby, James" userId="7ade5d71-70eb-452f-8090-262cd4d9bd62" providerId="ADAL" clId="{ED8B22FC-EBB4-4925-9650-9D3C8B1CB9A4}" dt="2020-08-21T12:58:48.647" v="14625" actId="20577"/>
        <pc:sldMkLst>
          <pc:docMk/>
          <pc:sldMk cId="3653749228" sldId="288"/>
        </pc:sldMkLst>
        <pc:spChg chg="mod">
          <ac:chgData name="Rigby, James" userId="7ade5d71-70eb-452f-8090-262cd4d9bd62" providerId="ADAL" clId="{ED8B22FC-EBB4-4925-9650-9D3C8B1CB9A4}" dt="2020-08-21T12:58:48.647" v="14625" actId="20577"/>
          <ac:spMkLst>
            <pc:docMk/>
            <pc:sldMk cId="3653749228" sldId="288"/>
            <ac:spMk id="2" creationId="{00000000-0000-0000-0000-000000000000}"/>
          </ac:spMkLst>
        </pc:spChg>
      </pc:sldChg>
      <pc:sldChg chg="modSp">
        <pc:chgData name="Rigby, James" userId="7ade5d71-70eb-452f-8090-262cd4d9bd62" providerId="ADAL" clId="{ED8B22FC-EBB4-4925-9650-9D3C8B1CB9A4}" dt="2020-08-21T12:59:14.793" v="14628" actId="20577"/>
        <pc:sldMkLst>
          <pc:docMk/>
          <pc:sldMk cId="862162089" sldId="308"/>
        </pc:sldMkLst>
        <pc:spChg chg="mod">
          <ac:chgData name="Rigby, James" userId="7ade5d71-70eb-452f-8090-262cd4d9bd62" providerId="ADAL" clId="{ED8B22FC-EBB4-4925-9650-9D3C8B1CB9A4}" dt="2020-08-21T12:59:14.793" v="14628" actId="20577"/>
          <ac:spMkLst>
            <pc:docMk/>
            <pc:sldMk cId="862162089" sldId="308"/>
            <ac:spMk id="2" creationId="{00000000-0000-0000-0000-000000000000}"/>
          </ac:spMkLst>
        </pc:spChg>
        <pc:spChg chg="mod">
          <ac:chgData name="Rigby, James" userId="7ade5d71-70eb-452f-8090-262cd4d9bd62" providerId="ADAL" clId="{ED8B22FC-EBB4-4925-9650-9D3C8B1CB9A4}" dt="2020-08-21T12:19:51.083" v="12741" actId="20577"/>
          <ac:spMkLst>
            <pc:docMk/>
            <pc:sldMk cId="862162089" sldId="308"/>
            <ac:spMk id="5" creationId="{2A37F94A-76E3-4E6C-BEC6-88F1A706D4A3}"/>
          </ac:spMkLst>
        </pc:spChg>
      </pc:sldChg>
      <pc:sldChg chg="addSp delSp modSp add ord">
        <pc:chgData name="Rigby, James" userId="7ade5d71-70eb-452f-8090-262cd4d9bd62" providerId="ADAL" clId="{ED8B22FC-EBB4-4925-9650-9D3C8B1CB9A4}" dt="2020-08-24T11:35:03.297" v="14766"/>
        <pc:sldMkLst>
          <pc:docMk/>
          <pc:sldMk cId="1897981452" sldId="309"/>
        </pc:sldMkLst>
        <pc:spChg chg="mod">
          <ac:chgData name="Rigby, James" userId="7ade5d71-70eb-452f-8090-262cd4d9bd62" providerId="ADAL" clId="{ED8B22FC-EBB4-4925-9650-9D3C8B1CB9A4}" dt="2020-08-21T12:53:59.908" v="14301" actId="27636"/>
          <ac:spMkLst>
            <pc:docMk/>
            <pc:sldMk cId="1897981452" sldId="309"/>
            <ac:spMk id="2" creationId="{00000000-0000-0000-0000-000000000000}"/>
          </ac:spMkLst>
        </pc:spChg>
        <pc:spChg chg="mod">
          <ac:chgData name="Rigby, James" userId="7ade5d71-70eb-452f-8090-262cd4d9bd62" providerId="ADAL" clId="{ED8B22FC-EBB4-4925-9650-9D3C8B1CB9A4}" dt="2020-08-20T09:56:28.924" v="7198" actId="1036"/>
          <ac:spMkLst>
            <pc:docMk/>
            <pc:sldMk cId="1897981452" sldId="309"/>
            <ac:spMk id="3" creationId="{00000000-0000-0000-0000-000000000000}"/>
          </ac:spMkLst>
        </pc:spChg>
        <pc:spChg chg="add mod">
          <ac:chgData name="Rigby, James" userId="7ade5d71-70eb-452f-8090-262cd4d9bd62" providerId="ADAL" clId="{ED8B22FC-EBB4-4925-9650-9D3C8B1CB9A4}" dt="2020-08-21T09:34:25.036" v="9659" actId="693"/>
          <ac:spMkLst>
            <pc:docMk/>
            <pc:sldMk cId="1897981452" sldId="309"/>
            <ac:spMk id="4" creationId="{3FC63780-4956-47A8-9E05-1FD8D885B846}"/>
          </ac:spMkLst>
        </pc:spChg>
        <pc:spChg chg="mod">
          <ac:chgData name="Rigby, James" userId="7ade5d71-70eb-452f-8090-262cd4d9bd62" providerId="ADAL" clId="{ED8B22FC-EBB4-4925-9650-9D3C8B1CB9A4}" dt="2020-08-21T12:09:55.303" v="12234" actId="20577"/>
          <ac:spMkLst>
            <pc:docMk/>
            <pc:sldMk cId="1897981452" sldId="309"/>
            <ac:spMk id="5" creationId="{2A37F94A-76E3-4E6C-BEC6-88F1A706D4A3}"/>
          </ac:spMkLst>
        </pc:spChg>
        <pc:spChg chg="add mod">
          <ac:chgData name="Rigby, James" userId="7ade5d71-70eb-452f-8090-262cd4d9bd62" providerId="ADAL" clId="{ED8B22FC-EBB4-4925-9650-9D3C8B1CB9A4}" dt="2020-08-21T13:27:38.742" v="14712" actId="1038"/>
          <ac:spMkLst>
            <pc:docMk/>
            <pc:sldMk cId="1897981452" sldId="309"/>
            <ac:spMk id="6" creationId="{D742AB44-CEE3-4E07-87B1-836DE900B81C}"/>
          </ac:spMkLst>
        </pc:spChg>
        <pc:spChg chg="add mod">
          <ac:chgData name="Rigby, James" userId="7ade5d71-70eb-452f-8090-262cd4d9bd62" providerId="ADAL" clId="{ED8B22FC-EBB4-4925-9650-9D3C8B1CB9A4}" dt="2020-08-21T09:34:53.340" v="9668" actId="14100"/>
          <ac:spMkLst>
            <pc:docMk/>
            <pc:sldMk cId="1897981452" sldId="309"/>
            <ac:spMk id="8" creationId="{4DFBC78F-B18C-49F0-8481-E494F8B94F06}"/>
          </ac:spMkLst>
        </pc:spChg>
        <pc:graphicFrameChg chg="add mod">
          <ac:chgData name="Rigby, James" userId="7ade5d71-70eb-452f-8090-262cd4d9bd62" providerId="ADAL" clId="{ED8B22FC-EBB4-4925-9650-9D3C8B1CB9A4}" dt="2020-08-24T11:35:03.297" v="14766"/>
          <ac:graphicFrameMkLst>
            <pc:docMk/>
            <pc:sldMk cId="1897981452" sldId="309"/>
            <ac:graphicFrameMk id="9" creationId="{3E32EA64-3C4E-4765-8600-C64972DBD392}"/>
          </ac:graphicFrameMkLst>
        </pc:graphicFrameChg>
        <pc:picChg chg="add del mod">
          <ac:chgData name="Rigby, James" userId="7ade5d71-70eb-452f-8090-262cd4d9bd62" providerId="ADAL" clId="{ED8B22FC-EBB4-4925-9650-9D3C8B1CB9A4}" dt="2020-08-20T06:40:12.365" v="6547" actId="478"/>
          <ac:picMkLst>
            <pc:docMk/>
            <pc:sldMk cId="1897981452" sldId="309"/>
            <ac:picMk id="4" creationId="{0B09C427-BFA1-4B23-8429-B58C0F0235D0}"/>
          </ac:picMkLst>
        </pc:picChg>
        <pc:picChg chg="add del mod">
          <ac:chgData name="Rigby, James" userId="7ade5d71-70eb-452f-8090-262cd4d9bd62" providerId="ADAL" clId="{ED8B22FC-EBB4-4925-9650-9D3C8B1CB9A4}" dt="2020-08-19T16:28:52.443" v="6221" actId="478"/>
          <ac:picMkLst>
            <pc:docMk/>
            <pc:sldMk cId="1897981452" sldId="309"/>
            <ac:picMk id="7" creationId="{2DFCB8DC-4B3D-4E87-9EBD-79A3AAC10C90}"/>
          </ac:picMkLst>
        </pc:picChg>
        <pc:picChg chg="add mod">
          <ac:chgData name="Rigby, James" userId="7ade5d71-70eb-452f-8090-262cd4d9bd62" providerId="ADAL" clId="{ED8B22FC-EBB4-4925-9650-9D3C8B1CB9A4}" dt="2020-08-20T09:56:28.924" v="7198" actId="1036"/>
          <ac:picMkLst>
            <pc:docMk/>
            <pc:sldMk cId="1897981452" sldId="309"/>
            <ac:picMk id="7" creationId="{36F847E2-CFFC-45AE-AEA9-D3AD6650667C}"/>
          </ac:picMkLst>
        </pc:picChg>
        <pc:picChg chg="add del mod">
          <ac:chgData name="Rigby, James" userId="7ade5d71-70eb-452f-8090-262cd4d9bd62" providerId="ADAL" clId="{ED8B22FC-EBB4-4925-9650-9D3C8B1CB9A4}" dt="2020-08-20T09:53:15.427" v="7166" actId="478"/>
          <ac:picMkLst>
            <pc:docMk/>
            <pc:sldMk cId="1897981452" sldId="309"/>
            <ac:picMk id="8" creationId="{EEFE4553-59BE-4022-A5C5-5DB8F9B30A11}"/>
          </ac:picMkLst>
        </pc:picChg>
        <pc:picChg chg="add del mod">
          <ac:chgData name="Rigby, James" userId="7ade5d71-70eb-452f-8090-262cd4d9bd62" providerId="ADAL" clId="{ED8B22FC-EBB4-4925-9650-9D3C8B1CB9A4}" dt="2020-08-19T16:28:53.936" v="6222" actId="478"/>
          <ac:picMkLst>
            <pc:docMk/>
            <pc:sldMk cId="1897981452" sldId="309"/>
            <ac:picMk id="8" creationId="{F036805A-C283-4FED-BAE3-532F8756BFD9}"/>
          </ac:picMkLst>
        </pc:picChg>
        <pc:picChg chg="add del mod">
          <ac:chgData name="Rigby, James" userId="7ade5d71-70eb-452f-8090-262cd4d9bd62" providerId="ADAL" clId="{ED8B22FC-EBB4-4925-9650-9D3C8B1CB9A4}" dt="2020-08-20T06:40:46.538" v="6551" actId="478"/>
          <ac:picMkLst>
            <pc:docMk/>
            <pc:sldMk cId="1897981452" sldId="309"/>
            <ac:picMk id="9" creationId="{FE9C270D-8025-4DF3-9718-3F0722FF64B6}"/>
          </ac:picMkLst>
        </pc:picChg>
        <pc:picChg chg="add mod">
          <ac:chgData name="Rigby, James" userId="7ade5d71-70eb-452f-8090-262cd4d9bd62" providerId="ADAL" clId="{ED8B22FC-EBB4-4925-9650-9D3C8B1CB9A4}" dt="2020-08-21T09:35:58.007" v="9700" actId="1076"/>
          <ac:picMkLst>
            <pc:docMk/>
            <pc:sldMk cId="1897981452" sldId="309"/>
            <ac:picMk id="10" creationId="{4512E22B-EA8B-4809-869D-DCF19549ED36}"/>
          </ac:picMkLst>
        </pc:picChg>
        <pc:picChg chg="add del mod">
          <ac:chgData name="Rigby, James" userId="7ade5d71-70eb-452f-8090-262cd4d9bd62" providerId="ADAL" clId="{ED8B22FC-EBB4-4925-9650-9D3C8B1CB9A4}" dt="2020-08-20T09:55:36.546" v="7185" actId="478"/>
          <ac:picMkLst>
            <pc:docMk/>
            <pc:sldMk cId="1897981452" sldId="309"/>
            <ac:picMk id="11" creationId="{95B54341-1786-44BD-9B21-778BAC3B2371}"/>
          </ac:picMkLst>
        </pc:picChg>
        <pc:picChg chg="add mod">
          <ac:chgData name="Rigby, James" userId="7ade5d71-70eb-452f-8090-262cd4d9bd62" providerId="ADAL" clId="{ED8B22FC-EBB4-4925-9650-9D3C8B1CB9A4}" dt="2020-08-21T09:35:05.744" v="9669" actId="1076"/>
          <ac:picMkLst>
            <pc:docMk/>
            <pc:sldMk cId="1897981452" sldId="309"/>
            <ac:picMk id="12" creationId="{E423E8CA-1954-4F69-BDF9-09910AE0BE5F}"/>
          </ac:picMkLst>
        </pc:picChg>
      </pc:sldChg>
      <pc:sldChg chg="modSp add del ord">
        <pc:chgData name="Rigby, James" userId="7ade5d71-70eb-452f-8090-262cd4d9bd62" providerId="ADAL" clId="{ED8B22FC-EBB4-4925-9650-9D3C8B1CB9A4}" dt="2020-08-21T09:32:53.204" v="9656" actId="20577"/>
        <pc:sldMkLst>
          <pc:docMk/>
          <pc:sldMk cId="1974706900" sldId="311"/>
        </pc:sldMkLst>
        <pc:spChg chg="mod">
          <ac:chgData name="Rigby, James" userId="7ade5d71-70eb-452f-8090-262cd4d9bd62" providerId="ADAL" clId="{ED8B22FC-EBB4-4925-9650-9D3C8B1CB9A4}" dt="2020-08-21T09:32:53.204" v="9656" actId="20577"/>
          <ac:spMkLst>
            <pc:docMk/>
            <pc:sldMk cId="1974706900" sldId="311"/>
            <ac:spMk id="2" creationId="{00000000-0000-0000-0000-000000000000}"/>
          </ac:spMkLst>
        </pc:spChg>
        <pc:spChg chg="mod">
          <ac:chgData name="Rigby, James" userId="7ade5d71-70eb-452f-8090-262cd4d9bd62" providerId="ADAL" clId="{ED8B22FC-EBB4-4925-9650-9D3C8B1CB9A4}" dt="2020-08-20T06:45:27.587" v="6651" actId="1076"/>
          <ac:spMkLst>
            <pc:docMk/>
            <pc:sldMk cId="1974706900" sldId="311"/>
            <ac:spMk id="5" creationId="{2A37F94A-76E3-4E6C-BEC6-88F1A706D4A3}"/>
          </ac:spMkLst>
        </pc:spChg>
      </pc:sldChg>
      <pc:sldChg chg="modSp add del">
        <pc:chgData name="Rigby, James" userId="7ade5d71-70eb-452f-8090-262cd4d9bd62" providerId="ADAL" clId="{ED8B22FC-EBB4-4925-9650-9D3C8B1CB9A4}" dt="2020-08-21T12:53:50.761" v="14298" actId="20577"/>
        <pc:sldMkLst>
          <pc:docMk/>
          <pc:sldMk cId="2609073417" sldId="312"/>
        </pc:sldMkLst>
        <pc:spChg chg="mod">
          <ac:chgData name="Rigby, James" userId="7ade5d71-70eb-452f-8090-262cd4d9bd62" providerId="ADAL" clId="{ED8B22FC-EBB4-4925-9650-9D3C8B1CB9A4}" dt="2020-08-21T12:53:50.761" v="14298" actId="20577"/>
          <ac:spMkLst>
            <pc:docMk/>
            <pc:sldMk cId="2609073417" sldId="312"/>
            <ac:spMk id="2" creationId="{00000000-0000-0000-0000-000000000000}"/>
          </ac:spMkLst>
        </pc:spChg>
        <pc:spChg chg="mod">
          <ac:chgData name="Rigby, James" userId="7ade5d71-70eb-452f-8090-262cd4d9bd62" providerId="ADAL" clId="{ED8B22FC-EBB4-4925-9650-9D3C8B1CB9A4}" dt="2020-08-14T09:09:37.126" v="367" actId="113"/>
          <ac:spMkLst>
            <pc:docMk/>
            <pc:sldMk cId="2609073417" sldId="312"/>
            <ac:spMk id="18" creationId="{D73AA94B-F527-4E50-84BC-85C383597522}"/>
          </ac:spMkLst>
        </pc:spChg>
        <pc:spChg chg="mod">
          <ac:chgData name="Rigby, James" userId="7ade5d71-70eb-452f-8090-262cd4d9bd62" providerId="ADAL" clId="{ED8B22FC-EBB4-4925-9650-9D3C8B1CB9A4}" dt="2020-08-21T12:53:09.979" v="14294" actId="20577"/>
          <ac:spMkLst>
            <pc:docMk/>
            <pc:sldMk cId="2609073417" sldId="312"/>
            <ac:spMk id="21" creationId="{7DCE33B7-8807-41B1-8FBB-22CEA455CBF2}"/>
          </ac:spMkLst>
        </pc:spChg>
      </pc:sldChg>
      <pc:sldChg chg="modSp">
        <pc:chgData name="Rigby, James" userId="7ade5d71-70eb-452f-8090-262cd4d9bd62" providerId="ADAL" clId="{ED8B22FC-EBB4-4925-9650-9D3C8B1CB9A4}" dt="2020-08-14T09:19:25.606" v="691" actId="20577"/>
        <pc:sldMkLst>
          <pc:docMk/>
          <pc:sldMk cId="508074604" sldId="313"/>
        </pc:sldMkLst>
        <pc:spChg chg="mod">
          <ac:chgData name="Rigby, James" userId="7ade5d71-70eb-452f-8090-262cd4d9bd62" providerId="ADAL" clId="{ED8B22FC-EBB4-4925-9650-9D3C8B1CB9A4}" dt="2020-08-14T09:19:25.606" v="691" actId="20577"/>
          <ac:spMkLst>
            <pc:docMk/>
            <pc:sldMk cId="508074604" sldId="313"/>
            <ac:spMk id="2" creationId="{00000000-0000-0000-0000-000000000000}"/>
          </ac:spMkLst>
        </pc:spChg>
        <pc:spChg chg="mod">
          <ac:chgData name="Rigby, James" userId="7ade5d71-70eb-452f-8090-262cd4d9bd62" providerId="ADAL" clId="{ED8B22FC-EBB4-4925-9650-9D3C8B1CB9A4}" dt="2020-08-14T09:15:28.295" v="660" actId="20577"/>
          <ac:spMkLst>
            <pc:docMk/>
            <pc:sldMk cId="508074604" sldId="313"/>
            <ac:spMk id="5" creationId="{2A37F94A-76E3-4E6C-BEC6-88F1A706D4A3}"/>
          </ac:spMkLst>
        </pc:spChg>
        <pc:graphicFrameChg chg="mod">
          <ac:chgData name="Rigby, James" userId="7ade5d71-70eb-452f-8090-262cd4d9bd62" providerId="ADAL" clId="{ED8B22FC-EBB4-4925-9650-9D3C8B1CB9A4}" dt="2020-08-14T09:16:30.151" v="662" actId="1076"/>
          <ac:graphicFrameMkLst>
            <pc:docMk/>
            <pc:sldMk cId="508074604" sldId="313"/>
            <ac:graphicFrameMk id="7" creationId="{186AB19E-EB42-4B79-ABFA-AEFF16FC8A05}"/>
          </ac:graphicFrameMkLst>
        </pc:graphicFrameChg>
      </pc:sldChg>
      <pc:sldChg chg="addSp delSp modSp add ord">
        <pc:chgData name="Rigby, James" userId="7ade5d71-70eb-452f-8090-262cd4d9bd62" providerId="ADAL" clId="{ED8B22FC-EBB4-4925-9650-9D3C8B1CB9A4}" dt="2020-08-20T06:35:41.630" v="6546" actId="1076"/>
        <pc:sldMkLst>
          <pc:docMk/>
          <pc:sldMk cId="806608221" sldId="316"/>
        </pc:sldMkLst>
        <pc:spChg chg="mod">
          <ac:chgData name="Rigby, James" userId="7ade5d71-70eb-452f-8090-262cd4d9bd62" providerId="ADAL" clId="{ED8B22FC-EBB4-4925-9650-9D3C8B1CB9A4}" dt="2020-08-19T16:38:27.816" v="6543" actId="1076"/>
          <ac:spMkLst>
            <pc:docMk/>
            <pc:sldMk cId="806608221" sldId="316"/>
            <ac:spMk id="2" creationId="{00000000-0000-0000-0000-000000000000}"/>
          </ac:spMkLst>
        </pc:spChg>
        <pc:spChg chg="add mod">
          <ac:chgData name="Rigby, James" userId="7ade5d71-70eb-452f-8090-262cd4d9bd62" providerId="ADAL" clId="{ED8B22FC-EBB4-4925-9650-9D3C8B1CB9A4}" dt="2020-08-19T16:38:36.728" v="6545" actId="1076"/>
          <ac:spMkLst>
            <pc:docMk/>
            <pc:sldMk cId="806608221" sldId="316"/>
            <ac:spMk id="4" creationId="{059636CD-B4A5-43CC-9C2D-5874955AA34F}"/>
          </ac:spMkLst>
        </pc:spChg>
        <pc:spChg chg="mod">
          <ac:chgData name="Rigby, James" userId="7ade5d71-70eb-452f-8090-262cd4d9bd62" providerId="ADAL" clId="{ED8B22FC-EBB4-4925-9650-9D3C8B1CB9A4}" dt="2020-08-19T16:38:16.614" v="6539" actId="404"/>
          <ac:spMkLst>
            <pc:docMk/>
            <pc:sldMk cId="806608221" sldId="316"/>
            <ac:spMk id="5" creationId="{2A37F94A-76E3-4E6C-BEC6-88F1A706D4A3}"/>
          </ac:spMkLst>
        </pc:spChg>
        <pc:picChg chg="add del mod">
          <ac:chgData name="Rigby, James" userId="7ade5d71-70eb-452f-8090-262cd4d9bd62" providerId="ADAL" clId="{ED8B22FC-EBB4-4925-9650-9D3C8B1CB9A4}" dt="2020-08-14T09:58:18.008" v="1382" actId="478"/>
          <ac:picMkLst>
            <pc:docMk/>
            <pc:sldMk cId="806608221" sldId="316"/>
            <ac:picMk id="4" creationId="{46D71D03-5869-4443-BBA8-99B39C623EAE}"/>
          </ac:picMkLst>
        </pc:picChg>
        <pc:picChg chg="add mod">
          <ac:chgData name="Rigby, James" userId="7ade5d71-70eb-452f-8090-262cd4d9bd62" providerId="ADAL" clId="{ED8B22FC-EBB4-4925-9650-9D3C8B1CB9A4}" dt="2020-08-20T06:35:41.630" v="6546" actId="1076"/>
          <ac:picMkLst>
            <pc:docMk/>
            <pc:sldMk cId="806608221" sldId="316"/>
            <ac:picMk id="6" creationId="{205A18DF-632D-421A-82A6-5E92EEB29B7E}"/>
          </ac:picMkLst>
        </pc:picChg>
      </pc:sldChg>
      <pc:sldChg chg="addSp modSp add">
        <pc:chgData name="Rigby, James" userId="7ade5d71-70eb-452f-8090-262cd4d9bd62" providerId="ADAL" clId="{ED8B22FC-EBB4-4925-9650-9D3C8B1CB9A4}" dt="2020-08-25T13:11:57.848" v="14835"/>
        <pc:sldMkLst>
          <pc:docMk/>
          <pc:sldMk cId="2699102126" sldId="317"/>
        </pc:sldMkLst>
        <pc:spChg chg="mod">
          <ac:chgData name="Rigby, James" userId="7ade5d71-70eb-452f-8090-262cd4d9bd62" providerId="ADAL" clId="{ED8B22FC-EBB4-4925-9650-9D3C8B1CB9A4}" dt="2020-08-14T09:37:10.153" v="998" actId="20577"/>
          <ac:spMkLst>
            <pc:docMk/>
            <pc:sldMk cId="2699102126" sldId="317"/>
            <ac:spMk id="2" creationId="{00000000-0000-0000-0000-000000000000}"/>
          </ac:spMkLst>
        </pc:spChg>
        <pc:spChg chg="mod">
          <ac:chgData name="Rigby, James" userId="7ade5d71-70eb-452f-8090-262cd4d9bd62" providerId="ADAL" clId="{ED8B22FC-EBB4-4925-9650-9D3C8B1CB9A4}" dt="2020-08-21T09:32:39.857" v="9655" actId="113"/>
          <ac:spMkLst>
            <pc:docMk/>
            <pc:sldMk cId="2699102126" sldId="317"/>
            <ac:spMk id="5" creationId="{2A37F94A-76E3-4E6C-BEC6-88F1A706D4A3}"/>
          </ac:spMkLst>
        </pc:spChg>
        <pc:spChg chg="add mod">
          <ac:chgData name="Rigby, James" userId="7ade5d71-70eb-452f-8090-262cd4d9bd62" providerId="ADAL" clId="{ED8B22FC-EBB4-4925-9650-9D3C8B1CB9A4}" dt="2020-08-24T11:35:19.813" v="14767" actId="14100"/>
          <ac:spMkLst>
            <pc:docMk/>
            <pc:sldMk cId="2699102126" sldId="317"/>
            <ac:spMk id="9" creationId="{A255ECED-AA09-4191-B95D-01C6173516C8}"/>
          </ac:spMkLst>
        </pc:spChg>
        <pc:spChg chg="add mod">
          <ac:chgData name="Rigby, James" userId="7ade5d71-70eb-452f-8090-262cd4d9bd62" providerId="ADAL" clId="{ED8B22FC-EBB4-4925-9650-9D3C8B1CB9A4}" dt="2020-08-21T09:32:19.254" v="9651" actId="14100"/>
          <ac:spMkLst>
            <pc:docMk/>
            <pc:sldMk cId="2699102126" sldId="317"/>
            <ac:spMk id="10" creationId="{AF62FB3E-0D39-4218-922B-5B65E775E343}"/>
          </ac:spMkLst>
        </pc:spChg>
        <pc:graphicFrameChg chg="add mod">
          <ac:chgData name="Rigby, James" userId="7ade5d71-70eb-452f-8090-262cd4d9bd62" providerId="ADAL" clId="{ED8B22FC-EBB4-4925-9650-9D3C8B1CB9A4}" dt="2020-08-24T11:35:37.674" v="14769"/>
          <ac:graphicFrameMkLst>
            <pc:docMk/>
            <pc:sldMk cId="2699102126" sldId="317"/>
            <ac:graphicFrameMk id="6" creationId="{2A3666D6-5A08-4D23-A655-31780C30EE93}"/>
          </ac:graphicFrameMkLst>
        </pc:graphicFrameChg>
        <pc:graphicFrameChg chg="add mod">
          <ac:chgData name="Rigby, James" userId="7ade5d71-70eb-452f-8090-262cd4d9bd62" providerId="ADAL" clId="{ED8B22FC-EBB4-4925-9650-9D3C8B1CB9A4}" dt="2020-08-25T13:11:57.848" v="14835"/>
          <ac:graphicFrameMkLst>
            <pc:docMk/>
            <pc:sldMk cId="2699102126" sldId="317"/>
            <ac:graphicFrameMk id="8" creationId="{1C1D5B22-E4ED-47B2-A86C-0153C9FC2699}"/>
          </ac:graphicFrameMkLst>
        </pc:graphicFrameChg>
        <pc:picChg chg="add mod">
          <ac:chgData name="Rigby, James" userId="7ade5d71-70eb-452f-8090-262cd4d9bd62" providerId="ADAL" clId="{ED8B22FC-EBB4-4925-9650-9D3C8B1CB9A4}" dt="2020-08-21T09:23:03.540" v="9374" actId="1076"/>
          <ac:picMkLst>
            <pc:docMk/>
            <pc:sldMk cId="2699102126" sldId="317"/>
            <ac:picMk id="4" creationId="{437329BC-81B0-46DE-AF94-9EF5FF92E434}"/>
          </ac:picMkLst>
        </pc:picChg>
        <pc:picChg chg="add mod">
          <ac:chgData name="Rigby, James" userId="7ade5d71-70eb-452f-8090-262cd4d9bd62" providerId="ADAL" clId="{ED8B22FC-EBB4-4925-9650-9D3C8B1CB9A4}" dt="2020-08-21T09:23:29.749" v="9381" actId="1076"/>
          <ac:picMkLst>
            <pc:docMk/>
            <pc:sldMk cId="2699102126" sldId="317"/>
            <ac:picMk id="7" creationId="{80ACD681-90B9-47F4-8F3A-2EE48E18FB58}"/>
          </ac:picMkLst>
        </pc:picChg>
      </pc:sldChg>
      <pc:sldChg chg="delSp modSp add">
        <pc:chgData name="Rigby, James" userId="7ade5d71-70eb-452f-8090-262cd4d9bd62" providerId="ADAL" clId="{ED8B22FC-EBB4-4925-9650-9D3C8B1CB9A4}" dt="2020-08-21T12:16:41.652" v="12284" actId="1076"/>
        <pc:sldMkLst>
          <pc:docMk/>
          <pc:sldMk cId="280955767" sldId="318"/>
        </pc:sldMkLst>
        <pc:spChg chg="mod">
          <ac:chgData name="Rigby, James" userId="7ade5d71-70eb-452f-8090-262cd4d9bd62" providerId="ADAL" clId="{ED8B22FC-EBB4-4925-9650-9D3C8B1CB9A4}" dt="2020-08-21T12:15:34.590" v="12281" actId="20577"/>
          <ac:spMkLst>
            <pc:docMk/>
            <pc:sldMk cId="280955767" sldId="318"/>
            <ac:spMk id="2" creationId="{00000000-0000-0000-0000-000000000000}"/>
          </ac:spMkLst>
        </pc:spChg>
        <pc:spChg chg="mod">
          <ac:chgData name="Rigby, James" userId="7ade5d71-70eb-452f-8090-262cd4d9bd62" providerId="ADAL" clId="{ED8B22FC-EBB4-4925-9650-9D3C8B1CB9A4}" dt="2020-08-21T12:16:41.652" v="12284" actId="1076"/>
          <ac:spMkLst>
            <pc:docMk/>
            <pc:sldMk cId="280955767" sldId="318"/>
            <ac:spMk id="5" creationId="{2A37F94A-76E3-4E6C-BEC6-88F1A706D4A3}"/>
          </ac:spMkLst>
        </pc:spChg>
        <pc:spChg chg="del">
          <ac:chgData name="Rigby, James" userId="7ade5d71-70eb-452f-8090-262cd4d9bd62" providerId="ADAL" clId="{ED8B22FC-EBB4-4925-9650-9D3C8B1CB9A4}" dt="2020-08-14T10:05:46.427" v="1386" actId="478"/>
          <ac:spMkLst>
            <pc:docMk/>
            <pc:sldMk cId="280955767" sldId="318"/>
            <ac:spMk id="14" creationId="{1B93DD36-9896-4F53-A794-CC106A6EB73A}"/>
          </ac:spMkLst>
        </pc:spChg>
        <pc:spChg chg="del">
          <ac:chgData name="Rigby, James" userId="7ade5d71-70eb-452f-8090-262cd4d9bd62" providerId="ADAL" clId="{ED8B22FC-EBB4-4925-9650-9D3C8B1CB9A4}" dt="2020-08-14T10:05:46.427" v="1386" actId="478"/>
          <ac:spMkLst>
            <pc:docMk/>
            <pc:sldMk cId="280955767" sldId="318"/>
            <ac:spMk id="15" creationId="{F4CC33BC-7B6B-4F9C-93A6-8619BBC9E551}"/>
          </ac:spMkLst>
        </pc:spChg>
        <pc:spChg chg="del">
          <ac:chgData name="Rigby, James" userId="7ade5d71-70eb-452f-8090-262cd4d9bd62" providerId="ADAL" clId="{ED8B22FC-EBB4-4925-9650-9D3C8B1CB9A4}" dt="2020-08-14T10:05:46.427" v="1386" actId="478"/>
          <ac:spMkLst>
            <pc:docMk/>
            <pc:sldMk cId="280955767" sldId="318"/>
            <ac:spMk id="17" creationId="{D2BEB9EC-4173-4168-9126-27674C45D81C}"/>
          </ac:spMkLst>
        </pc:spChg>
        <pc:spChg chg="del">
          <ac:chgData name="Rigby, James" userId="7ade5d71-70eb-452f-8090-262cd4d9bd62" providerId="ADAL" clId="{ED8B22FC-EBB4-4925-9650-9D3C8B1CB9A4}" dt="2020-08-14T10:05:46.427" v="1386" actId="478"/>
          <ac:spMkLst>
            <pc:docMk/>
            <pc:sldMk cId="280955767" sldId="318"/>
            <ac:spMk id="18" creationId="{D73AA94B-F527-4E50-84BC-85C383597522}"/>
          </ac:spMkLst>
        </pc:spChg>
        <pc:spChg chg="del">
          <ac:chgData name="Rigby, James" userId="7ade5d71-70eb-452f-8090-262cd4d9bd62" providerId="ADAL" clId="{ED8B22FC-EBB4-4925-9650-9D3C8B1CB9A4}" dt="2020-08-14T10:05:46.427" v="1386" actId="478"/>
          <ac:spMkLst>
            <pc:docMk/>
            <pc:sldMk cId="280955767" sldId="318"/>
            <ac:spMk id="19" creationId="{7F53F821-3876-45DC-8E27-D40443EFB0E9}"/>
          </ac:spMkLst>
        </pc:spChg>
        <pc:spChg chg="del">
          <ac:chgData name="Rigby, James" userId="7ade5d71-70eb-452f-8090-262cd4d9bd62" providerId="ADAL" clId="{ED8B22FC-EBB4-4925-9650-9D3C8B1CB9A4}" dt="2020-08-14T10:05:46.427" v="1386" actId="478"/>
          <ac:spMkLst>
            <pc:docMk/>
            <pc:sldMk cId="280955767" sldId="318"/>
            <ac:spMk id="20" creationId="{A8D931CD-D743-470D-AAD8-8D060E8B4E44}"/>
          </ac:spMkLst>
        </pc:spChg>
        <pc:spChg chg="del">
          <ac:chgData name="Rigby, James" userId="7ade5d71-70eb-452f-8090-262cd4d9bd62" providerId="ADAL" clId="{ED8B22FC-EBB4-4925-9650-9D3C8B1CB9A4}" dt="2020-08-14T10:05:49.811" v="1387" actId="478"/>
          <ac:spMkLst>
            <pc:docMk/>
            <pc:sldMk cId="280955767" sldId="318"/>
            <ac:spMk id="21" creationId="{7DCE33B7-8807-41B1-8FBB-22CEA455CBF2}"/>
          </ac:spMkLst>
        </pc:spChg>
      </pc:sldChg>
      <pc:sldChg chg="addSp delSp modSp add ord">
        <pc:chgData name="Rigby, James" userId="7ade5d71-70eb-452f-8090-262cd4d9bd62" providerId="ADAL" clId="{ED8B22FC-EBB4-4925-9650-9D3C8B1CB9A4}" dt="2020-08-21T09:13:30.646" v="9212" actId="1076"/>
        <pc:sldMkLst>
          <pc:docMk/>
          <pc:sldMk cId="2986170863" sldId="319"/>
        </pc:sldMkLst>
        <pc:spChg chg="del mod">
          <ac:chgData name="Rigby, James" userId="7ade5d71-70eb-452f-8090-262cd4d9bd62" providerId="ADAL" clId="{ED8B22FC-EBB4-4925-9650-9D3C8B1CB9A4}" dt="2020-08-20T11:57:06.846" v="7214" actId="478"/>
          <ac:spMkLst>
            <pc:docMk/>
            <pc:sldMk cId="2986170863" sldId="319"/>
            <ac:spMk id="2" creationId="{00000000-0000-0000-0000-000000000000}"/>
          </ac:spMkLst>
        </pc:spChg>
        <pc:spChg chg="add del mod">
          <ac:chgData name="Rigby, James" userId="7ade5d71-70eb-452f-8090-262cd4d9bd62" providerId="ADAL" clId="{ED8B22FC-EBB4-4925-9650-9D3C8B1CB9A4}" dt="2020-08-21T09:13:14.752" v="9206" actId="478"/>
          <ac:spMkLst>
            <pc:docMk/>
            <pc:sldMk cId="2986170863" sldId="319"/>
            <ac:spMk id="2" creationId="{0652137D-34F3-47CE-A632-BFA8C3523AC3}"/>
          </ac:spMkLst>
        </pc:spChg>
        <pc:spChg chg="del mod">
          <ac:chgData name="Rigby, James" userId="7ade5d71-70eb-452f-8090-262cd4d9bd62" providerId="ADAL" clId="{ED8B22FC-EBB4-4925-9650-9D3C8B1CB9A4}" dt="2020-08-21T09:12:42.870" v="9199" actId="478"/>
          <ac:spMkLst>
            <pc:docMk/>
            <pc:sldMk cId="2986170863" sldId="319"/>
            <ac:spMk id="5" creationId="{2A37F94A-76E3-4E6C-BEC6-88F1A706D4A3}"/>
          </ac:spMkLst>
        </pc:spChg>
        <pc:spChg chg="add mod">
          <ac:chgData name="Rigby, James" userId="7ade5d71-70eb-452f-8090-262cd4d9bd62" providerId="ADAL" clId="{ED8B22FC-EBB4-4925-9650-9D3C8B1CB9A4}" dt="2020-08-21T09:13:30.646" v="9212" actId="1076"/>
          <ac:spMkLst>
            <pc:docMk/>
            <pc:sldMk cId="2986170863" sldId="319"/>
            <ac:spMk id="6" creationId="{0111EFE7-BAC8-48CB-A5C3-8524BC587E50}"/>
          </ac:spMkLst>
        </pc:spChg>
        <pc:spChg chg="del">
          <ac:chgData name="Rigby, James" userId="7ade5d71-70eb-452f-8090-262cd4d9bd62" providerId="ADAL" clId="{ED8B22FC-EBB4-4925-9650-9D3C8B1CB9A4}" dt="2020-08-20T07:52:33.725" v="6739" actId="478"/>
          <ac:spMkLst>
            <pc:docMk/>
            <pc:sldMk cId="2986170863" sldId="319"/>
            <ac:spMk id="6" creationId="{D742AB44-CEE3-4E07-87B1-836DE900B81C}"/>
          </ac:spMkLst>
        </pc:spChg>
        <pc:picChg chg="add mod">
          <ac:chgData name="Rigby, James" userId="7ade5d71-70eb-452f-8090-262cd4d9bd62" providerId="ADAL" clId="{ED8B22FC-EBB4-4925-9650-9D3C8B1CB9A4}" dt="2020-08-21T09:12:50.809" v="9201" actId="1076"/>
          <ac:picMkLst>
            <pc:docMk/>
            <pc:sldMk cId="2986170863" sldId="319"/>
            <ac:picMk id="4" creationId="{83210B67-316E-4E30-8BAC-A41C9BABFEE3}"/>
          </ac:picMkLst>
        </pc:picChg>
        <pc:picChg chg="del">
          <ac:chgData name="Rigby, James" userId="7ade5d71-70eb-452f-8090-262cd4d9bd62" providerId="ADAL" clId="{ED8B22FC-EBB4-4925-9650-9D3C8B1CB9A4}" dt="2020-08-20T07:52:27.864" v="6735" actId="478"/>
          <ac:picMkLst>
            <pc:docMk/>
            <pc:sldMk cId="2986170863" sldId="319"/>
            <ac:picMk id="7" creationId="{36F847E2-CFFC-45AE-AEA9-D3AD6650667C}"/>
          </ac:picMkLst>
        </pc:picChg>
        <pc:picChg chg="del">
          <ac:chgData name="Rigby, James" userId="7ade5d71-70eb-452f-8090-262cd4d9bd62" providerId="ADAL" clId="{ED8B22FC-EBB4-4925-9650-9D3C8B1CB9A4}" dt="2020-08-20T07:52:30.863" v="6736" actId="478"/>
          <ac:picMkLst>
            <pc:docMk/>
            <pc:sldMk cId="2986170863" sldId="319"/>
            <ac:picMk id="8" creationId="{EEFE4553-59BE-4022-A5C5-5DB8F9B30A11}"/>
          </ac:picMkLst>
        </pc:picChg>
        <pc:picChg chg="add del">
          <ac:chgData name="Rigby, James" userId="7ade5d71-70eb-452f-8090-262cd4d9bd62" providerId="ADAL" clId="{ED8B22FC-EBB4-4925-9650-9D3C8B1CB9A4}" dt="2020-08-20T11:56:49.809" v="7210" actId="478"/>
          <ac:picMkLst>
            <pc:docMk/>
            <pc:sldMk cId="2986170863" sldId="319"/>
            <ac:picMk id="9" creationId="{1B80CE7A-77F2-4312-957D-217560726AF2}"/>
          </ac:picMkLst>
        </pc:picChg>
        <pc:picChg chg="del mod">
          <ac:chgData name="Rigby, James" userId="7ade5d71-70eb-452f-8090-262cd4d9bd62" providerId="ADAL" clId="{ED8B22FC-EBB4-4925-9650-9D3C8B1CB9A4}" dt="2020-08-20T07:52:32" v="6738" actId="478"/>
          <ac:picMkLst>
            <pc:docMk/>
            <pc:sldMk cId="2986170863" sldId="319"/>
            <ac:picMk id="10" creationId="{4512E22B-EA8B-4809-869D-DCF19549ED36}"/>
          </ac:picMkLst>
        </pc:picChg>
        <pc:picChg chg="add del">
          <ac:chgData name="Rigby, James" userId="7ade5d71-70eb-452f-8090-262cd4d9bd62" providerId="ADAL" clId="{ED8B22FC-EBB4-4925-9650-9D3C8B1CB9A4}" dt="2020-08-20T11:56:48.385" v="7209" actId="478"/>
          <ac:picMkLst>
            <pc:docMk/>
            <pc:sldMk cId="2986170863" sldId="319"/>
            <ac:picMk id="11" creationId="{CD9DC762-7992-469F-BE2B-398DDB4B83D2}"/>
          </ac:picMkLst>
        </pc:picChg>
      </pc:sldChg>
      <pc:sldChg chg="addSp delSp modSp add">
        <pc:chgData name="Rigby, James" userId="7ade5d71-70eb-452f-8090-262cd4d9bd62" providerId="ADAL" clId="{ED8B22FC-EBB4-4925-9650-9D3C8B1CB9A4}" dt="2020-08-25T14:56:57.336" v="14836"/>
        <pc:sldMkLst>
          <pc:docMk/>
          <pc:sldMk cId="2278729072" sldId="320"/>
        </pc:sldMkLst>
        <pc:spChg chg="mod">
          <ac:chgData name="Rigby, James" userId="7ade5d71-70eb-452f-8090-262cd4d9bd62" providerId="ADAL" clId="{ED8B22FC-EBB4-4925-9650-9D3C8B1CB9A4}" dt="2020-08-21T10:10:12.250" v="10207" actId="20577"/>
          <ac:spMkLst>
            <pc:docMk/>
            <pc:sldMk cId="2278729072" sldId="320"/>
            <ac:spMk id="2" creationId="{00000000-0000-0000-0000-000000000000}"/>
          </ac:spMkLst>
        </pc:spChg>
        <pc:spChg chg="mod">
          <ac:chgData name="Rigby, James" userId="7ade5d71-70eb-452f-8090-262cd4d9bd62" providerId="ADAL" clId="{ED8B22FC-EBB4-4925-9650-9D3C8B1CB9A4}" dt="2020-08-21T10:10:56.636" v="10261" actId="20577"/>
          <ac:spMkLst>
            <pc:docMk/>
            <pc:sldMk cId="2278729072" sldId="320"/>
            <ac:spMk id="5" creationId="{2A37F94A-76E3-4E6C-BEC6-88F1A706D4A3}"/>
          </ac:spMkLst>
        </pc:spChg>
        <pc:spChg chg="add del mod">
          <ac:chgData name="Rigby, James" userId="7ade5d71-70eb-452f-8090-262cd4d9bd62" providerId="ADAL" clId="{ED8B22FC-EBB4-4925-9650-9D3C8B1CB9A4}" dt="2020-08-21T09:55:50.010" v="10164"/>
          <ac:spMkLst>
            <pc:docMk/>
            <pc:sldMk cId="2278729072" sldId="320"/>
            <ac:spMk id="7" creationId="{377EC54F-79EA-4148-B1AE-F2FFFA39E6F3}"/>
          </ac:spMkLst>
        </pc:spChg>
        <pc:spChg chg="add mod">
          <ac:chgData name="Rigby, James" userId="7ade5d71-70eb-452f-8090-262cd4d9bd62" providerId="ADAL" clId="{ED8B22FC-EBB4-4925-9650-9D3C8B1CB9A4}" dt="2020-08-21T14:19:19.239" v="14714" actId="14100"/>
          <ac:spMkLst>
            <pc:docMk/>
            <pc:sldMk cId="2278729072" sldId="320"/>
            <ac:spMk id="8" creationId="{75E509AB-3F81-4723-9D11-4E707566EFFA}"/>
          </ac:spMkLst>
        </pc:spChg>
        <pc:spChg chg="add mod">
          <ac:chgData name="Rigby, James" userId="7ade5d71-70eb-452f-8090-262cd4d9bd62" providerId="ADAL" clId="{ED8B22FC-EBB4-4925-9650-9D3C8B1CB9A4}" dt="2020-08-21T10:10:20.432" v="10212" actId="1035"/>
          <ac:spMkLst>
            <pc:docMk/>
            <pc:sldMk cId="2278729072" sldId="320"/>
            <ac:spMk id="9" creationId="{1F8FCD39-5F04-4754-8492-185E208726E7}"/>
          </ac:spMkLst>
        </pc:spChg>
        <pc:spChg chg="add del">
          <ac:chgData name="Rigby, James" userId="7ade5d71-70eb-452f-8090-262cd4d9bd62" providerId="ADAL" clId="{ED8B22FC-EBB4-4925-9650-9D3C8B1CB9A4}" dt="2020-08-21T12:55:51.130" v="14326"/>
          <ac:spMkLst>
            <pc:docMk/>
            <pc:sldMk cId="2278729072" sldId="320"/>
            <ac:spMk id="12" creationId="{024175D9-4A3D-40DA-93A3-B6C112322CA8}"/>
          </ac:spMkLst>
        </pc:spChg>
        <pc:graphicFrameChg chg="add mod">
          <ac:chgData name="Rigby, James" userId="7ade5d71-70eb-452f-8090-262cd4d9bd62" providerId="ADAL" clId="{ED8B22FC-EBB4-4925-9650-9D3C8B1CB9A4}" dt="2020-08-25T14:56:57.336" v="14836"/>
          <ac:graphicFrameMkLst>
            <pc:docMk/>
            <pc:sldMk cId="2278729072" sldId="320"/>
            <ac:graphicFrameMk id="4" creationId="{130039AF-652F-4E55-9C7D-D1FE33B9F481}"/>
          </ac:graphicFrameMkLst>
        </pc:graphicFrameChg>
        <pc:graphicFrameChg chg="add mod">
          <ac:chgData name="Rigby, James" userId="7ade5d71-70eb-452f-8090-262cd4d9bd62" providerId="ADAL" clId="{ED8B22FC-EBB4-4925-9650-9D3C8B1CB9A4}" dt="2020-08-21T14:19:14.511" v="14713"/>
          <ac:graphicFrameMkLst>
            <pc:docMk/>
            <pc:sldMk cId="2278729072" sldId="320"/>
            <ac:graphicFrameMk id="11" creationId="{8C26B2DC-1EA2-46A9-9951-4A447849C962}"/>
          </ac:graphicFrameMkLst>
        </pc:graphicFrameChg>
        <pc:picChg chg="del">
          <ac:chgData name="Rigby, James" userId="7ade5d71-70eb-452f-8090-262cd4d9bd62" providerId="ADAL" clId="{ED8B22FC-EBB4-4925-9650-9D3C8B1CB9A4}" dt="2020-08-20T11:57:49.311" v="7219" actId="478"/>
          <ac:picMkLst>
            <pc:docMk/>
            <pc:sldMk cId="2278729072" sldId="320"/>
            <ac:picMk id="4" creationId="{83210B67-316E-4E30-8BAC-A41C9BABFEE3}"/>
          </ac:picMkLst>
        </pc:picChg>
        <pc:picChg chg="add mod">
          <ac:chgData name="Rigby, James" userId="7ade5d71-70eb-452f-8090-262cd4d9bd62" providerId="ADAL" clId="{ED8B22FC-EBB4-4925-9650-9D3C8B1CB9A4}" dt="2020-08-21T10:10:20.432" v="10212" actId="1035"/>
          <ac:picMkLst>
            <pc:docMk/>
            <pc:sldMk cId="2278729072" sldId="320"/>
            <ac:picMk id="6" creationId="{5151AFD6-F975-40F8-8C44-588D4372441B}"/>
          </ac:picMkLst>
        </pc:picChg>
        <pc:picChg chg="del">
          <ac:chgData name="Rigby, James" userId="7ade5d71-70eb-452f-8090-262cd4d9bd62" providerId="ADAL" clId="{ED8B22FC-EBB4-4925-9650-9D3C8B1CB9A4}" dt="2020-08-20T11:57:48.285" v="7218" actId="478"/>
          <ac:picMkLst>
            <pc:docMk/>
            <pc:sldMk cId="2278729072" sldId="320"/>
            <ac:picMk id="9" creationId="{1B80CE7A-77F2-4312-957D-217560726AF2}"/>
          </ac:picMkLst>
        </pc:picChg>
        <pc:picChg chg="add mod">
          <ac:chgData name="Rigby, James" userId="7ade5d71-70eb-452f-8090-262cd4d9bd62" providerId="ADAL" clId="{ED8B22FC-EBB4-4925-9650-9D3C8B1CB9A4}" dt="2020-08-21T10:10:23.495" v="10213" actId="1035"/>
          <ac:picMkLst>
            <pc:docMk/>
            <pc:sldMk cId="2278729072" sldId="320"/>
            <ac:picMk id="10" creationId="{CDD70289-4762-4032-8367-677BDAB501AB}"/>
          </ac:picMkLst>
        </pc:picChg>
        <pc:picChg chg="del">
          <ac:chgData name="Rigby, James" userId="7ade5d71-70eb-452f-8090-262cd4d9bd62" providerId="ADAL" clId="{ED8B22FC-EBB4-4925-9650-9D3C8B1CB9A4}" dt="2020-08-20T11:57:47.115" v="7217" actId="478"/>
          <ac:picMkLst>
            <pc:docMk/>
            <pc:sldMk cId="2278729072" sldId="320"/>
            <ac:picMk id="11" creationId="{CD9DC762-7992-469F-BE2B-398DDB4B83D2}"/>
          </ac:picMkLst>
        </pc:picChg>
      </pc:sldChg>
      <pc:sldChg chg="addSp delSp modSp add ord">
        <pc:chgData name="Rigby, James" userId="7ade5d71-70eb-452f-8090-262cd4d9bd62" providerId="ADAL" clId="{ED8B22FC-EBB4-4925-9650-9D3C8B1CB9A4}" dt="2020-08-21T12:25:01.006" v="12878" actId="1076"/>
        <pc:sldMkLst>
          <pc:docMk/>
          <pc:sldMk cId="230217868" sldId="321"/>
        </pc:sldMkLst>
        <pc:spChg chg="mod">
          <ac:chgData name="Rigby, James" userId="7ade5d71-70eb-452f-8090-262cd4d9bd62" providerId="ADAL" clId="{ED8B22FC-EBB4-4925-9650-9D3C8B1CB9A4}" dt="2020-08-20T12:38:47.846" v="9027" actId="1037"/>
          <ac:spMkLst>
            <pc:docMk/>
            <pc:sldMk cId="230217868" sldId="321"/>
            <ac:spMk id="2" creationId="{00000000-0000-0000-0000-000000000000}"/>
          </ac:spMkLst>
        </pc:spChg>
        <pc:spChg chg="mod">
          <ac:chgData name="Rigby, James" userId="7ade5d71-70eb-452f-8090-262cd4d9bd62" providerId="ADAL" clId="{ED8B22FC-EBB4-4925-9650-9D3C8B1CB9A4}" dt="2020-08-20T12:33:33.088" v="8843" actId="1036"/>
          <ac:spMkLst>
            <pc:docMk/>
            <pc:sldMk cId="230217868" sldId="321"/>
            <ac:spMk id="3" creationId="{00000000-0000-0000-0000-000000000000}"/>
          </ac:spMkLst>
        </pc:spChg>
        <pc:spChg chg="del mod">
          <ac:chgData name="Rigby, James" userId="7ade5d71-70eb-452f-8090-262cd4d9bd62" providerId="ADAL" clId="{ED8B22FC-EBB4-4925-9650-9D3C8B1CB9A4}" dt="2020-08-20T12:06:39.347" v="7791" actId="478"/>
          <ac:spMkLst>
            <pc:docMk/>
            <pc:sldMk cId="230217868" sldId="321"/>
            <ac:spMk id="5" creationId="{2A37F94A-76E3-4E6C-BEC6-88F1A706D4A3}"/>
          </ac:spMkLst>
        </pc:spChg>
        <pc:spChg chg="add del mod">
          <ac:chgData name="Rigby, James" userId="7ade5d71-70eb-452f-8090-262cd4d9bd62" providerId="ADAL" clId="{ED8B22FC-EBB4-4925-9650-9D3C8B1CB9A4}" dt="2020-08-20T12:07:58.259" v="7853" actId="478"/>
          <ac:spMkLst>
            <pc:docMk/>
            <pc:sldMk cId="230217868" sldId="321"/>
            <ac:spMk id="6" creationId="{9E45EE5B-F091-4384-BF97-3631997D867F}"/>
          </ac:spMkLst>
        </pc:spChg>
        <pc:spChg chg="add del mod">
          <ac:chgData name="Rigby, James" userId="7ade5d71-70eb-452f-8090-262cd4d9bd62" providerId="ADAL" clId="{ED8B22FC-EBB4-4925-9650-9D3C8B1CB9A4}" dt="2020-08-20T12:08:00.685" v="7854" actId="478"/>
          <ac:spMkLst>
            <pc:docMk/>
            <pc:sldMk cId="230217868" sldId="321"/>
            <ac:spMk id="7" creationId="{8A0CA7C9-1661-4F69-AAC8-37D31A6B335E}"/>
          </ac:spMkLst>
        </pc:spChg>
        <pc:spChg chg="add del mod">
          <ac:chgData name="Rigby, James" userId="7ade5d71-70eb-452f-8090-262cd4d9bd62" providerId="ADAL" clId="{ED8B22FC-EBB4-4925-9650-9D3C8B1CB9A4}" dt="2020-08-20T12:08:06.100" v="7855" actId="478"/>
          <ac:spMkLst>
            <pc:docMk/>
            <pc:sldMk cId="230217868" sldId="321"/>
            <ac:spMk id="8" creationId="{CCE54A1D-97AF-44CB-9822-331014090F24}"/>
          </ac:spMkLst>
        </pc:spChg>
        <pc:spChg chg="add mod">
          <ac:chgData name="Rigby, James" userId="7ade5d71-70eb-452f-8090-262cd4d9bd62" providerId="ADAL" clId="{ED8B22FC-EBB4-4925-9650-9D3C8B1CB9A4}" dt="2020-08-21T12:10:57.067" v="12245" actId="1037"/>
          <ac:spMkLst>
            <pc:docMk/>
            <pc:sldMk cId="230217868" sldId="321"/>
            <ac:spMk id="18" creationId="{DDB37CF6-FEF9-4BAE-8154-CD213476AC33}"/>
          </ac:spMkLst>
        </pc:spChg>
        <pc:spChg chg="add mod">
          <ac:chgData name="Rigby, James" userId="7ade5d71-70eb-452f-8090-262cd4d9bd62" providerId="ADAL" clId="{ED8B22FC-EBB4-4925-9650-9D3C8B1CB9A4}" dt="2020-08-21T12:25:01.006" v="12878" actId="1076"/>
          <ac:spMkLst>
            <pc:docMk/>
            <pc:sldMk cId="230217868" sldId="321"/>
            <ac:spMk id="19" creationId="{5701D5B4-73B1-4264-882C-B1CFD3AFC4F9}"/>
          </ac:spMkLst>
        </pc:spChg>
        <pc:spChg chg="add mod">
          <ac:chgData name="Rigby, James" userId="7ade5d71-70eb-452f-8090-262cd4d9bd62" providerId="ADAL" clId="{ED8B22FC-EBB4-4925-9650-9D3C8B1CB9A4}" dt="2020-08-21T12:24:51.972" v="12875" actId="1076"/>
          <ac:spMkLst>
            <pc:docMk/>
            <pc:sldMk cId="230217868" sldId="321"/>
            <ac:spMk id="20" creationId="{8738FE31-729E-444B-916C-116F85F56FCD}"/>
          </ac:spMkLst>
        </pc:spChg>
        <pc:spChg chg="add mod">
          <ac:chgData name="Rigby, James" userId="7ade5d71-70eb-452f-8090-262cd4d9bd62" providerId="ADAL" clId="{ED8B22FC-EBB4-4925-9650-9D3C8B1CB9A4}" dt="2020-08-21T12:12:59.162" v="12255" actId="1076"/>
          <ac:spMkLst>
            <pc:docMk/>
            <pc:sldMk cId="230217868" sldId="321"/>
            <ac:spMk id="21" creationId="{5D0A4D73-6AB8-4A17-8B00-4F43F1DC4C5F}"/>
          </ac:spMkLst>
        </pc:spChg>
        <pc:spChg chg="add mod">
          <ac:chgData name="Rigby, James" userId="7ade5d71-70eb-452f-8090-262cd4d9bd62" providerId="ADAL" clId="{ED8B22FC-EBB4-4925-9650-9D3C8B1CB9A4}" dt="2020-08-20T12:44:52" v="9147" actId="20577"/>
          <ac:spMkLst>
            <pc:docMk/>
            <pc:sldMk cId="230217868" sldId="321"/>
            <ac:spMk id="27" creationId="{4412F0B3-973F-4FC2-B82C-1C4B5B5AEE59}"/>
          </ac:spMkLst>
        </pc:spChg>
        <pc:spChg chg="add mod">
          <ac:chgData name="Rigby, James" userId="7ade5d71-70eb-452f-8090-262cd4d9bd62" providerId="ADAL" clId="{ED8B22FC-EBB4-4925-9650-9D3C8B1CB9A4}" dt="2020-08-20T13:58:31.534" v="9149" actId="20577"/>
          <ac:spMkLst>
            <pc:docMk/>
            <pc:sldMk cId="230217868" sldId="321"/>
            <ac:spMk id="28" creationId="{7B58F3D1-77CA-4165-B0B6-3E22444A3649}"/>
          </ac:spMkLst>
        </pc:spChg>
        <pc:spChg chg="add mod">
          <ac:chgData name="Rigby, James" userId="7ade5d71-70eb-452f-8090-262cd4d9bd62" providerId="ADAL" clId="{ED8B22FC-EBB4-4925-9650-9D3C8B1CB9A4}" dt="2020-08-20T13:58:38.540" v="9151" actId="20577"/>
          <ac:spMkLst>
            <pc:docMk/>
            <pc:sldMk cId="230217868" sldId="321"/>
            <ac:spMk id="29" creationId="{689E47BF-9852-4120-9B01-CE3A33E3A977}"/>
          </ac:spMkLst>
        </pc:spChg>
        <pc:spChg chg="add mod">
          <ac:chgData name="Rigby, James" userId="7ade5d71-70eb-452f-8090-262cd4d9bd62" providerId="ADAL" clId="{ED8B22FC-EBB4-4925-9650-9D3C8B1CB9A4}" dt="2020-08-20T12:36:32.884" v="8853" actId="207"/>
          <ac:spMkLst>
            <pc:docMk/>
            <pc:sldMk cId="230217868" sldId="321"/>
            <ac:spMk id="31" creationId="{8DB53238-F6C4-4F4C-A109-7A58A2716ABC}"/>
          </ac:spMkLst>
        </pc:spChg>
        <pc:spChg chg="add mod">
          <ac:chgData name="Rigby, James" userId="7ade5d71-70eb-452f-8090-262cd4d9bd62" providerId="ADAL" clId="{ED8B22FC-EBB4-4925-9650-9D3C8B1CB9A4}" dt="2020-08-20T12:43:14.830" v="9126" actId="1076"/>
          <ac:spMkLst>
            <pc:docMk/>
            <pc:sldMk cId="230217868" sldId="321"/>
            <ac:spMk id="32" creationId="{E0F564DC-F5A6-4862-AEF2-678C505BB273}"/>
          </ac:spMkLst>
        </pc:spChg>
        <pc:spChg chg="add mod">
          <ac:chgData name="Rigby, James" userId="7ade5d71-70eb-452f-8090-262cd4d9bd62" providerId="ADAL" clId="{ED8B22FC-EBB4-4925-9650-9D3C8B1CB9A4}" dt="2020-08-20T13:58:48.065" v="9153" actId="20577"/>
          <ac:spMkLst>
            <pc:docMk/>
            <pc:sldMk cId="230217868" sldId="321"/>
            <ac:spMk id="33" creationId="{B907E788-5AA6-45C0-BBAD-FE0A6A0332F5}"/>
          </ac:spMkLst>
        </pc:spChg>
        <pc:spChg chg="add mod">
          <ac:chgData name="Rigby, James" userId="7ade5d71-70eb-452f-8090-262cd4d9bd62" providerId="ADAL" clId="{ED8B22FC-EBB4-4925-9650-9D3C8B1CB9A4}" dt="2020-08-20T12:44:04.323" v="9133" actId="12"/>
          <ac:spMkLst>
            <pc:docMk/>
            <pc:sldMk cId="230217868" sldId="321"/>
            <ac:spMk id="35" creationId="{95E0F25F-44DA-49C8-BB6A-8B3D379BE3D9}"/>
          </ac:spMkLst>
        </pc:spChg>
        <pc:spChg chg="add mod">
          <ac:chgData name="Rigby, James" userId="7ade5d71-70eb-452f-8090-262cd4d9bd62" providerId="ADAL" clId="{ED8B22FC-EBB4-4925-9650-9D3C8B1CB9A4}" dt="2020-08-20T12:44:09.659" v="9134" actId="12"/>
          <ac:spMkLst>
            <pc:docMk/>
            <pc:sldMk cId="230217868" sldId="321"/>
            <ac:spMk id="37" creationId="{6CA048BE-ADDF-4C37-BDDB-18170EF850CD}"/>
          </ac:spMkLst>
        </pc:spChg>
        <pc:spChg chg="add mod">
          <ac:chgData name="Rigby, James" userId="7ade5d71-70eb-452f-8090-262cd4d9bd62" providerId="ADAL" clId="{ED8B22FC-EBB4-4925-9650-9D3C8B1CB9A4}" dt="2020-08-20T12:43:55.459" v="9132" actId="12"/>
          <ac:spMkLst>
            <pc:docMk/>
            <pc:sldMk cId="230217868" sldId="321"/>
            <ac:spMk id="42" creationId="{9B8365B6-9F26-4A60-A4EF-9DAE38F17F85}"/>
          </ac:spMkLst>
        </pc:spChg>
        <pc:spChg chg="add mod">
          <ac:chgData name="Rigby, James" userId="7ade5d71-70eb-452f-8090-262cd4d9bd62" providerId="ADAL" clId="{ED8B22FC-EBB4-4925-9650-9D3C8B1CB9A4}" dt="2020-08-20T12:44:18.662" v="9136" actId="20577"/>
          <ac:spMkLst>
            <pc:docMk/>
            <pc:sldMk cId="230217868" sldId="321"/>
            <ac:spMk id="43" creationId="{0316A4E9-015B-4602-821C-F716D358E879}"/>
          </ac:spMkLst>
        </pc:spChg>
        <pc:spChg chg="add mod">
          <ac:chgData name="Rigby, James" userId="7ade5d71-70eb-452f-8090-262cd4d9bd62" providerId="ADAL" clId="{ED8B22FC-EBB4-4925-9650-9D3C8B1CB9A4}" dt="2020-08-20T12:40:57.394" v="9102" actId="1038"/>
          <ac:spMkLst>
            <pc:docMk/>
            <pc:sldMk cId="230217868" sldId="321"/>
            <ac:spMk id="44" creationId="{593FAC33-3708-4782-93F2-53D4D7DF7B00}"/>
          </ac:spMkLst>
        </pc:spChg>
        <pc:spChg chg="add mod">
          <ac:chgData name="Rigby, James" userId="7ade5d71-70eb-452f-8090-262cd4d9bd62" providerId="ADAL" clId="{ED8B22FC-EBB4-4925-9650-9D3C8B1CB9A4}" dt="2020-08-20T12:40:57.394" v="9102" actId="1038"/>
          <ac:spMkLst>
            <pc:docMk/>
            <pc:sldMk cId="230217868" sldId="321"/>
            <ac:spMk id="45" creationId="{0E398EBE-E267-4A36-9880-2D9E47B2939C}"/>
          </ac:spMkLst>
        </pc:spChg>
        <pc:spChg chg="add mod">
          <ac:chgData name="Rigby, James" userId="7ade5d71-70eb-452f-8090-262cd4d9bd62" providerId="ADAL" clId="{ED8B22FC-EBB4-4925-9650-9D3C8B1CB9A4}" dt="2020-08-20T12:40:57.394" v="9102" actId="1038"/>
          <ac:spMkLst>
            <pc:docMk/>
            <pc:sldMk cId="230217868" sldId="321"/>
            <ac:spMk id="46" creationId="{EAE1467C-008F-4EDE-8AB8-C4A45491E3BC}"/>
          </ac:spMkLst>
        </pc:spChg>
        <pc:spChg chg="add">
          <ac:chgData name="Rigby, James" userId="7ade5d71-70eb-452f-8090-262cd4d9bd62" providerId="ADAL" clId="{ED8B22FC-EBB4-4925-9650-9D3C8B1CB9A4}" dt="2020-08-20T12:39:12.034" v="9067"/>
          <ac:spMkLst>
            <pc:docMk/>
            <pc:sldMk cId="230217868" sldId="321"/>
            <ac:spMk id="48" creationId="{A8AC915E-5597-47FC-8FDF-F80DA2DB9FE1}"/>
          </ac:spMkLst>
        </pc:spChg>
        <pc:spChg chg="add mod">
          <ac:chgData name="Rigby, James" userId="7ade5d71-70eb-452f-8090-262cd4d9bd62" providerId="ADAL" clId="{ED8B22FC-EBB4-4925-9650-9D3C8B1CB9A4}" dt="2020-08-20T12:39:29.065" v="9084" actId="404"/>
          <ac:spMkLst>
            <pc:docMk/>
            <pc:sldMk cId="230217868" sldId="321"/>
            <ac:spMk id="49" creationId="{29552B89-536A-4CA1-99AB-DF93A07B0984}"/>
          </ac:spMkLst>
        </pc:spChg>
        <pc:spChg chg="add mod">
          <ac:chgData name="Rigby, James" userId="7ade5d71-70eb-452f-8090-262cd4d9bd62" providerId="ADAL" clId="{ED8B22FC-EBB4-4925-9650-9D3C8B1CB9A4}" dt="2020-08-20T12:40:57.394" v="9102" actId="1038"/>
          <ac:spMkLst>
            <pc:docMk/>
            <pc:sldMk cId="230217868" sldId="321"/>
            <ac:spMk id="50" creationId="{BCAE4180-D1ED-4C88-8F31-E2FFFDB3E451}"/>
          </ac:spMkLst>
        </pc:spChg>
        <pc:spChg chg="add mod">
          <ac:chgData name="Rigby, James" userId="7ade5d71-70eb-452f-8090-262cd4d9bd62" providerId="ADAL" clId="{ED8B22FC-EBB4-4925-9650-9D3C8B1CB9A4}" dt="2020-08-20T12:41:19.109" v="9109" actId="1076"/>
          <ac:spMkLst>
            <pc:docMk/>
            <pc:sldMk cId="230217868" sldId="321"/>
            <ac:spMk id="51" creationId="{44483209-0D68-4F2A-B195-95DEDC3D5FF0}"/>
          </ac:spMkLst>
        </pc:spChg>
        <pc:grpChg chg="add mod">
          <ac:chgData name="Rigby, James" userId="7ade5d71-70eb-452f-8090-262cd4d9bd62" providerId="ADAL" clId="{ED8B22FC-EBB4-4925-9650-9D3C8B1CB9A4}" dt="2020-08-20T12:40:57.394" v="9102" actId="1038"/>
          <ac:grpSpMkLst>
            <pc:docMk/>
            <pc:sldMk cId="230217868" sldId="321"/>
            <ac:grpSpMk id="47" creationId="{B23F2433-77D9-4855-8D63-74793DC7AD02}"/>
          </ac:grpSpMkLst>
        </pc:grpChg>
        <pc:graphicFrameChg chg="add mod">
          <ac:chgData name="Rigby, James" userId="7ade5d71-70eb-452f-8090-262cd4d9bd62" providerId="ADAL" clId="{ED8B22FC-EBB4-4925-9650-9D3C8B1CB9A4}" dt="2020-08-21T12:12:51.524" v="12254"/>
          <ac:graphicFrameMkLst>
            <pc:docMk/>
            <pc:sldMk cId="230217868" sldId="321"/>
            <ac:graphicFrameMk id="4" creationId="{3914C4C7-34D5-43C3-BB50-AF24F0E9D991}"/>
          </ac:graphicFrameMkLst>
        </pc:graphicFrameChg>
        <pc:cxnChg chg="add mod">
          <ac:chgData name="Rigby, James" userId="7ade5d71-70eb-452f-8090-262cd4d9bd62" providerId="ADAL" clId="{ED8B22FC-EBB4-4925-9650-9D3C8B1CB9A4}" dt="2020-08-20T12:33:33.088" v="8843" actId="1036"/>
          <ac:cxnSpMkLst>
            <pc:docMk/>
            <pc:sldMk cId="230217868" sldId="321"/>
            <ac:cxnSpMk id="10" creationId="{37D6DC96-E57D-4060-9E70-7DD09BB202FA}"/>
          </ac:cxnSpMkLst>
        </pc:cxnChg>
        <pc:cxnChg chg="add mod">
          <ac:chgData name="Rigby, James" userId="7ade5d71-70eb-452f-8090-262cd4d9bd62" providerId="ADAL" clId="{ED8B22FC-EBB4-4925-9650-9D3C8B1CB9A4}" dt="2020-08-20T12:33:33.088" v="8843" actId="1036"/>
          <ac:cxnSpMkLst>
            <pc:docMk/>
            <pc:sldMk cId="230217868" sldId="321"/>
            <ac:cxnSpMk id="12" creationId="{D541F7D2-9BDC-48D4-A49E-6326C05188CE}"/>
          </ac:cxnSpMkLst>
        </pc:cxnChg>
        <pc:cxnChg chg="add mod">
          <ac:chgData name="Rigby, James" userId="7ade5d71-70eb-452f-8090-262cd4d9bd62" providerId="ADAL" clId="{ED8B22FC-EBB4-4925-9650-9D3C8B1CB9A4}" dt="2020-08-21T12:13:01.325" v="12256" actId="1076"/>
          <ac:cxnSpMkLst>
            <pc:docMk/>
            <pc:sldMk cId="230217868" sldId="321"/>
            <ac:cxnSpMk id="13" creationId="{7637366B-A286-4453-A50A-30D44BF347C9}"/>
          </ac:cxnSpMkLst>
        </pc:cxnChg>
        <pc:cxnChg chg="add mod">
          <ac:chgData name="Rigby, James" userId="7ade5d71-70eb-452f-8090-262cd4d9bd62" providerId="ADAL" clId="{ED8B22FC-EBB4-4925-9650-9D3C8B1CB9A4}" dt="2020-08-21T12:24:54.534" v="12876" actId="1076"/>
          <ac:cxnSpMkLst>
            <pc:docMk/>
            <pc:sldMk cId="230217868" sldId="321"/>
            <ac:cxnSpMk id="14" creationId="{268E89E1-58E4-40FF-A3AC-671FA44F63DC}"/>
          </ac:cxnSpMkLst>
        </pc:cxnChg>
        <pc:cxnChg chg="add mod">
          <ac:chgData name="Rigby, James" userId="7ade5d71-70eb-452f-8090-262cd4d9bd62" providerId="ADAL" clId="{ED8B22FC-EBB4-4925-9650-9D3C8B1CB9A4}" dt="2020-08-21T12:24:57.631" v="12877" actId="1076"/>
          <ac:cxnSpMkLst>
            <pc:docMk/>
            <pc:sldMk cId="230217868" sldId="321"/>
            <ac:cxnSpMk id="15" creationId="{5EC9DC84-F398-484A-9A33-D6A59357F154}"/>
          </ac:cxnSpMkLst>
        </pc:cxnChg>
        <pc:cxnChg chg="add mod">
          <ac:chgData name="Rigby, James" userId="7ade5d71-70eb-452f-8090-262cd4d9bd62" providerId="ADAL" clId="{ED8B22FC-EBB4-4925-9650-9D3C8B1CB9A4}" dt="2020-08-20T12:33:33.088" v="8843" actId="1036"/>
          <ac:cxnSpMkLst>
            <pc:docMk/>
            <pc:sldMk cId="230217868" sldId="321"/>
            <ac:cxnSpMk id="23" creationId="{FD864A91-D857-40AB-A28B-0848034F49C9}"/>
          </ac:cxnSpMkLst>
        </pc:cxnChg>
        <pc:cxnChg chg="add mod">
          <ac:chgData name="Rigby, James" userId="7ade5d71-70eb-452f-8090-262cd4d9bd62" providerId="ADAL" clId="{ED8B22FC-EBB4-4925-9650-9D3C8B1CB9A4}" dt="2020-08-20T12:33:33.088" v="8843" actId="1036"/>
          <ac:cxnSpMkLst>
            <pc:docMk/>
            <pc:sldMk cId="230217868" sldId="321"/>
            <ac:cxnSpMk id="24" creationId="{3190F7B9-7922-4F36-A290-7D53A436B612}"/>
          </ac:cxnSpMkLst>
        </pc:cxnChg>
        <pc:cxnChg chg="add mod">
          <ac:chgData name="Rigby, James" userId="7ade5d71-70eb-452f-8090-262cd4d9bd62" providerId="ADAL" clId="{ED8B22FC-EBB4-4925-9650-9D3C8B1CB9A4}" dt="2020-08-20T12:33:33.088" v="8843" actId="1036"/>
          <ac:cxnSpMkLst>
            <pc:docMk/>
            <pc:sldMk cId="230217868" sldId="321"/>
            <ac:cxnSpMk id="25" creationId="{E7843059-4423-405F-9836-4258D84C3CDD}"/>
          </ac:cxnSpMkLst>
        </pc:cxnChg>
        <pc:cxnChg chg="add mod">
          <ac:chgData name="Rigby, James" userId="7ade5d71-70eb-452f-8090-262cd4d9bd62" providerId="ADAL" clId="{ED8B22FC-EBB4-4925-9650-9D3C8B1CB9A4}" dt="2020-08-20T12:33:33.088" v="8843" actId="1036"/>
          <ac:cxnSpMkLst>
            <pc:docMk/>
            <pc:sldMk cId="230217868" sldId="321"/>
            <ac:cxnSpMk id="26" creationId="{B84F0AE1-A08E-4D43-8E4B-5912A83AA66D}"/>
          </ac:cxnSpMkLst>
        </pc:cxnChg>
        <pc:cxnChg chg="add mod">
          <ac:chgData name="Rigby, James" userId="7ade5d71-70eb-452f-8090-262cd4d9bd62" providerId="ADAL" clId="{ED8B22FC-EBB4-4925-9650-9D3C8B1CB9A4}" dt="2020-08-20T12:33:33.088" v="8843" actId="1036"/>
          <ac:cxnSpMkLst>
            <pc:docMk/>
            <pc:sldMk cId="230217868" sldId="321"/>
            <ac:cxnSpMk id="30" creationId="{FB466E19-4998-47A5-B6D5-0617D43C54AA}"/>
          </ac:cxnSpMkLst>
        </pc:cxnChg>
        <pc:cxnChg chg="add mod">
          <ac:chgData name="Rigby, James" userId="7ade5d71-70eb-452f-8090-262cd4d9bd62" providerId="ADAL" clId="{ED8B22FC-EBB4-4925-9650-9D3C8B1CB9A4}" dt="2020-08-20T12:42:09.067" v="9116" actId="14100"/>
          <ac:cxnSpMkLst>
            <pc:docMk/>
            <pc:sldMk cId="230217868" sldId="321"/>
            <ac:cxnSpMk id="53" creationId="{B1BEE39B-3E12-4152-AE68-0F3E8E28DF1C}"/>
          </ac:cxnSpMkLst>
        </pc:cxnChg>
        <pc:cxnChg chg="add mod">
          <ac:chgData name="Rigby, James" userId="7ade5d71-70eb-452f-8090-262cd4d9bd62" providerId="ADAL" clId="{ED8B22FC-EBB4-4925-9650-9D3C8B1CB9A4}" dt="2020-08-20T12:42:25.894" v="9118" actId="1076"/>
          <ac:cxnSpMkLst>
            <pc:docMk/>
            <pc:sldMk cId="230217868" sldId="321"/>
            <ac:cxnSpMk id="58" creationId="{1E7C4B07-F948-46A6-A16D-2245466F66FA}"/>
          </ac:cxnSpMkLst>
        </pc:cxnChg>
        <pc:cxnChg chg="add mod">
          <ac:chgData name="Rigby, James" userId="7ade5d71-70eb-452f-8090-262cd4d9bd62" providerId="ADAL" clId="{ED8B22FC-EBB4-4925-9650-9D3C8B1CB9A4}" dt="2020-08-20T12:42:41.825" v="9121" actId="1076"/>
          <ac:cxnSpMkLst>
            <pc:docMk/>
            <pc:sldMk cId="230217868" sldId="321"/>
            <ac:cxnSpMk id="59" creationId="{30DF4FFF-AC92-4654-B729-73B9C80A09E2}"/>
          </ac:cxnSpMkLst>
        </pc:cxnChg>
        <pc:cxnChg chg="add mod">
          <ac:chgData name="Rigby, James" userId="7ade5d71-70eb-452f-8090-262cd4d9bd62" providerId="ADAL" clId="{ED8B22FC-EBB4-4925-9650-9D3C8B1CB9A4}" dt="2020-08-20T12:42:45.742" v="9123" actId="1076"/>
          <ac:cxnSpMkLst>
            <pc:docMk/>
            <pc:sldMk cId="230217868" sldId="321"/>
            <ac:cxnSpMk id="60" creationId="{E399AAC1-2354-493E-9022-C77CDEF84356}"/>
          </ac:cxnSpMkLst>
        </pc:cxnChg>
      </pc:sldChg>
      <pc:sldChg chg="addSp delSp modSp add">
        <pc:chgData name="Rigby, James" userId="7ade5d71-70eb-452f-8090-262cd4d9bd62" providerId="ADAL" clId="{ED8B22FC-EBB4-4925-9650-9D3C8B1CB9A4}" dt="2020-08-24T14:23:51.396" v="14828" actId="20577"/>
        <pc:sldMkLst>
          <pc:docMk/>
          <pc:sldMk cId="2984602677" sldId="322"/>
        </pc:sldMkLst>
        <pc:spChg chg="mod">
          <ac:chgData name="Rigby, James" userId="7ade5d71-70eb-452f-8090-262cd4d9bd62" providerId="ADAL" clId="{ED8B22FC-EBB4-4925-9650-9D3C8B1CB9A4}" dt="2020-08-21T10:12:31.008" v="10381" actId="20577"/>
          <ac:spMkLst>
            <pc:docMk/>
            <pc:sldMk cId="2984602677" sldId="322"/>
            <ac:spMk id="2" creationId="{00000000-0000-0000-0000-000000000000}"/>
          </ac:spMkLst>
        </pc:spChg>
        <pc:spChg chg="mod">
          <ac:chgData name="Rigby, James" userId="7ade5d71-70eb-452f-8090-262cd4d9bd62" providerId="ADAL" clId="{ED8B22FC-EBB4-4925-9650-9D3C8B1CB9A4}" dt="2020-08-24T14:23:51.396" v="14828" actId="20577"/>
          <ac:spMkLst>
            <pc:docMk/>
            <pc:sldMk cId="2984602677" sldId="322"/>
            <ac:spMk id="5" creationId="{2A37F94A-76E3-4E6C-BEC6-88F1A706D4A3}"/>
          </ac:spMkLst>
        </pc:spChg>
        <pc:spChg chg="add mod">
          <ac:chgData name="Rigby, James" userId="7ade5d71-70eb-452f-8090-262cd4d9bd62" providerId="ADAL" clId="{ED8B22FC-EBB4-4925-9650-9D3C8B1CB9A4}" dt="2020-08-21T12:55:07.301" v="14322" actId="403"/>
          <ac:spMkLst>
            <pc:docMk/>
            <pc:sldMk cId="2984602677" sldId="322"/>
            <ac:spMk id="8" creationId="{6C61A5B1-53D5-44D1-9B22-2EBA2A08D83B}"/>
          </ac:spMkLst>
        </pc:spChg>
        <pc:graphicFrameChg chg="add del">
          <ac:chgData name="Rigby, James" userId="7ade5d71-70eb-452f-8090-262cd4d9bd62" providerId="ADAL" clId="{ED8B22FC-EBB4-4925-9650-9D3C8B1CB9A4}" dt="2020-08-21T11:49:57.626" v="11573"/>
          <ac:graphicFrameMkLst>
            <pc:docMk/>
            <pc:sldMk cId="2984602677" sldId="322"/>
            <ac:graphicFrameMk id="4" creationId="{1E792D62-F09B-41FA-A74D-D33004C7C56A}"/>
          </ac:graphicFrameMkLst>
        </pc:graphicFrameChg>
        <pc:picChg chg="add mod">
          <ac:chgData name="Rigby, James" userId="7ade5d71-70eb-452f-8090-262cd4d9bd62" providerId="ADAL" clId="{ED8B22FC-EBB4-4925-9650-9D3C8B1CB9A4}" dt="2020-08-24T14:23:45.042" v="14827" actId="1076"/>
          <ac:picMkLst>
            <pc:docMk/>
            <pc:sldMk cId="2984602677" sldId="322"/>
            <ac:picMk id="4" creationId="{BF3E67CD-4B79-482F-BC7A-03E223D3B1F0}"/>
          </ac:picMkLst>
        </pc:picChg>
        <pc:picChg chg="add del mod">
          <ac:chgData name="Rigby, James" userId="7ade5d71-70eb-452f-8090-262cd4d9bd62" providerId="ADAL" clId="{ED8B22FC-EBB4-4925-9650-9D3C8B1CB9A4}" dt="2020-08-21T11:50:51.871" v="11642" actId="478"/>
          <ac:picMkLst>
            <pc:docMk/>
            <pc:sldMk cId="2984602677" sldId="322"/>
            <ac:picMk id="6" creationId="{1BF9B113-4813-4644-B385-D0DF6B26CF12}"/>
          </ac:picMkLst>
        </pc:picChg>
        <pc:picChg chg="add del mod">
          <ac:chgData name="Rigby, James" userId="7ade5d71-70eb-452f-8090-262cd4d9bd62" providerId="ADAL" clId="{ED8B22FC-EBB4-4925-9650-9D3C8B1CB9A4}" dt="2020-08-24T14:23:36.354" v="14824" actId="478"/>
          <ac:picMkLst>
            <pc:docMk/>
            <pc:sldMk cId="2984602677" sldId="322"/>
            <ac:picMk id="7" creationId="{CD084F5B-4254-42E2-B452-39356AC4AAA8}"/>
          </ac:picMkLst>
        </pc:picChg>
      </pc:sldChg>
      <pc:sldChg chg="addSp delSp modSp add ord">
        <pc:chgData name="Rigby, James" userId="7ade5d71-70eb-452f-8090-262cd4d9bd62" providerId="ADAL" clId="{ED8B22FC-EBB4-4925-9650-9D3C8B1CB9A4}" dt="2020-08-24T14:25:52.638" v="14830" actId="20577"/>
        <pc:sldMkLst>
          <pc:docMk/>
          <pc:sldMk cId="3789328154" sldId="323"/>
        </pc:sldMkLst>
        <pc:spChg chg="mod">
          <ac:chgData name="Rigby, James" userId="7ade5d71-70eb-452f-8090-262cd4d9bd62" providerId="ADAL" clId="{ED8B22FC-EBB4-4925-9650-9D3C8B1CB9A4}" dt="2020-08-21T12:43:18.910" v="13670" actId="1076"/>
          <ac:spMkLst>
            <pc:docMk/>
            <pc:sldMk cId="3789328154" sldId="323"/>
            <ac:spMk id="2" creationId="{00000000-0000-0000-0000-000000000000}"/>
          </ac:spMkLst>
        </pc:spChg>
        <pc:spChg chg="del">
          <ac:chgData name="Rigby, James" userId="7ade5d71-70eb-452f-8090-262cd4d9bd62" providerId="ADAL" clId="{ED8B22FC-EBB4-4925-9650-9D3C8B1CB9A4}" dt="2020-08-21T12:24:24.663" v="12872" actId="478"/>
          <ac:spMkLst>
            <pc:docMk/>
            <pc:sldMk cId="3789328154" sldId="323"/>
            <ac:spMk id="3" creationId="{00000000-0000-0000-0000-000000000000}"/>
          </ac:spMkLst>
        </pc:spChg>
        <pc:spChg chg="del">
          <ac:chgData name="Rigby, James" userId="7ade5d71-70eb-452f-8090-262cd4d9bd62" providerId="ADAL" clId="{ED8B22FC-EBB4-4925-9650-9D3C8B1CB9A4}" dt="2020-08-21T12:19:10.162" v="12684" actId="478"/>
          <ac:spMkLst>
            <pc:docMk/>
            <pc:sldMk cId="3789328154" sldId="323"/>
            <ac:spMk id="5" creationId="{2A37F94A-76E3-4E6C-BEC6-88F1A706D4A3}"/>
          </ac:spMkLst>
        </pc:spChg>
        <pc:spChg chg="add del">
          <ac:chgData name="Rigby, James" userId="7ade5d71-70eb-452f-8090-262cd4d9bd62" providerId="ADAL" clId="{ED8B22FC-EBB4-4925-9650-9D3C8B1CB9A4}" dt="2020-08-21T12:19:29.043" v="12708"/>
          <ac:spMkLst>
            <pc:docMk/>
            <pc:sldMk cId="3789328154" sldId="323"/>
            <ac:spMk id="6" creationId="{47D4AB17-E67A-463F-B386-FD40C9AE11FD}"/>
          </ac:spMkLst>
        </pc:spChg>
        <pc:spChg chg="add mod">
          <ac:chgData name="Rigby, James" userId="7ade5d71-70eb-452f-8090-262cd4d9bd62" providerId="ADAL" clId="{ED8B22FC-EBB4-4925-9650-9D3C8B1CB9A4}" dt="2020-08-24T14:25:52.638" v="14830" actId="20577"/>
          <ac:spMkLst>
            <pc:docMk/>
            <pc:sldMk cId="3789328154" sldId="323"/>
            <ac:spMk id="9" creationId="{9592788C-B407-4FDE-9AC0-E139710E98C3}"/>
          </ac:spMkLst>
        </pc:spChg>
        <pc:spChg chg="add mod">
          <ac:chgData name="Rigby, James" userId="7ade5d71-70eb-452f-8090-262cd4d9bd62" providerId="ADAL" clId="{ED8B22FC-EBB4-4925-9650-9D3C8B1CB9A4}" dt="2020-08-21T12:48:37.117" v="14030" actId="1038"/>
          <ac:spMkLst>
            <pc:docMk/>
            <pc:sldMk cId="3789328154" sldId="323"/>
            <ac:spMk id="14" creationId="{6A79FA95-88A6-4803-BF31-40D4CE041746}"/>
          </ac:spMkLst>
        </pc:spChg>
        <pc:spChg chg="add mod">
          <ac:chgData name="Rigby, James" userId="7ade5d71-70eb-452f-8090-262cd4d9bd62" providerId="ADAL" clId="{ED8B22FC-EBB4-4925-9650-9D3C8B1CB9A4}" dt="2020-08-21T12:48:37.117" v="14030" actId="1038"/>
          <ac:spMkLst>
            <pc:docMk/>
            <pc:sldMk cId="3789328154" sldId="323"/>
            <ac:spMk id="15" creationId="{199BE356-4F0B-45EA-95BF-E804E27A14BD}"/>
          </ac:spMkLst>
        </pc:spChg>
        <pc:spChg chg="add del mod">
          <ac:chgData name="Rigby, James" userId="7ade5d71-70eb-452f-8090-262cd4d9bd62" providerId="ADAL" clId="{ED8B22FC-EBB4-4925-9650-9D3C8B1CB9A4}" dt="2020-08-21T12:33:59.681" v="13130" actId="478"/>
          <ac:spMkLst>
            <pc:docMk/>
            <pc:sldMk cId="3789328154" sldId="323"/>
            <ac:spMk id="16" creationId="{4CBC03F3-ACA4-4FC3-A2F7-04F80932A1DF}"/>
          </ac:spMkLst>
        </pc:spChg>
        <pc:spChg chg="add mod">
          <ac:chgData name="Rigby, James" userId="7ade5d71-70eb-452f-8090-262cd4d9bd62" providerId="ADAL" clId="{ED8B22FC-EBB4-4925-9650-9D3C8B1CB9A4}" dt="2020-08-24T07:10:11.921" v="14718" actId="20577"/>
          <ac:spMkLst>
            <pc:docMk/>
            <pc:sldMk cId="3789328154" sldId="323"/>
            <ac:spMk id="18" creationId="{1E0CB408-B0F9-4916-B4D6-994522608B9B}"/>
          </ac:spMkLst>
        </pc:spChg>
        <pc:spChg chg="add mod">
          <ac:chgData name="Rigby, James" userId="7ade5d71-70eb-452f-8090-262cd4d9bd62" providerId="ADAL" clId="{ED8B22FC-EBB4-4925-9650-9D3C8B1CB9A4}" dt="2020-08-21T12:48:37.117" v="14030" actId="1038"/>
          <ac:spMkLst>
            <pc:docMk/>
            <pc:sldMk cId="3789328154" sldId="323"/>
            <ac:spMk id="19" creationId="{5EE50C8D-83E7-48AB-BAFC-1147C5D09D49}"/>
          </ac:spMkLst>
        </pc:spChg>
        <pc:spChg chg="add mod">
          <ac:chgData name="Rigby, James" userId="7ade5d71-70eb-452f-8090-262cd4d9bd62" providerId="ADAL" clId="{ED8B22FC-EBB4-4925-9650-9D3C8B1CB9A4}" dt="2020-08-21T12:48:46.356" v="14037" actId="1038"/>
          <ac:spMkLst>
            <pc:docMk/>
            <pc:sldMk cId="3789328154" sldId="323"/>
            <ac:spMk id="21" creationId="{3DC103A7-41ED-425E-8956-51FBDA42A9CD}"/>
          </ac:spMkLst>
        </pc:spChg>
        <pc:spChg chg="add mod">
          <ac:chgData name="Rigby, James" userId="7ade5d71-70eb-452f-8090-262cd4d9bd62" providerId="ADAL" clId="{ED8B22FC-EBB4-4925-9650-9D3C8B1CB9A4}" dt="2020-08-21T12:51:02.114" v="14109" actId="1036"/>
          <ac:spMkLst>
            <pc:docMk/>
            <pc:sldMk cId="3789328154" sldId="323"/>
            <ac:spMk id="22" creationId="{32F2A8B9-F6EC-4516-B4A5-36A14CDBF0D7}"/>
          </ac:spMkLst>
        </pc:spChg>
        <pc:spChg chg="add del mod">
          <ac:chgData name="Rigby, James" userId="7ade5d71-70eb-452f-8090-262cd4d9bd62" providerId="ADAL" clId="{ED8B22FC-EBB4-4925-9650-9D3C8B1CB9A4}" dt="2020-08-21T12:50:47.282" v="14103" actId="478"/>
          <ac:spMkLst>
            <pc:docMk/>
            <pc:sldMk cId="3789328154" sldId="323"/>
            <ac:spMk id="23" creationId="{DEBE8A19-D27C-4AF7-8ECC-918225691637}"/>
          </ac:spMkLst>
        </pc:spChg>
        <pc:spChg chg="add del mod">
          <ac:chgData name="Rigby, James" userId="7ade5d71-70eb-452f-8090-262cd4d9bd62" providerId="ADAL" clId="{ED8B22FC-EBB4-4925-9650-9D3C8B1CB9A4}" dt="2020-08-21T12:39:43.953" v="13434" actId="478"/>
          <ac:spMkLst>
            <pc:docMk/>
            <pc:sldMk cId="3789328154" sldId="323"/>
            <ac:spMk id="24" creationId="{B4FD1FBA-F19A-477D-A343-CA07164AD181}"/>
          </ac:spMkLst>
        </pc:spChg>
        <pc:spChg chg="add del mod">
          <ac:chgData name="Rigby, James" userId="7ade5d71-70eb-452f-8090-262cd4d9bd62" providerId="ADAL" clId="{ED8B22FC-EBB4-4925-9650-9D3C8B1CB9A4}" dt="2020-08-21T12:50:47.282" v="14103" actId="478"/>
          <ac:spMkLst>
            <pc:docMk/>
            <pc:sldMk cId="3789328154" sldId="323"/>
            <ac:spMk id="25" creationId="{BA94731D-203A-4A7A-920E-EE2F9DB078FD}"/>
          </ac:spMkLst>
        </pc:spChg>
        <pc:spChg chg="add mod">
          <ac:chgData name="Rigby, James" userId="7ade5d71-70eb-452f-8090-262cd4d9bd62" providerId="ADAL" clId="{ED8B22FC-EBB4-4925-9650-9D3C8B1CB9A4}" dt="2020-08-21T12:55:29.389" v="14324" actId="403"/>
          <ac:spMkLst>
            <pc:docMk/>
            <pc:sldMk cId="3789328154" sldId="323"/>
            <ac:spMk id="26" creationId="{CAFE2471-4A65-46D6-B184-B294154DAFA1}"/>
          </ac:spMkLst>
        </pc:spChg>
        <pc:graphicFrameChg chg="add mod">
          <ac:chgData name="Rigby, James" userId="7ade5d71-70eb-452f-8090-262cd4d9bd62" providerId="ADAL" clId="{ED8B22FC-EBB4-4925-9650-9D3C8B1CB9A4}" dt="2020-08-24T07:10:02.317" v="14716" actId="20577"/>
          <ac:graphicFrameMkLst>
            <pc:docMk/>
            <pc:sldMk cId="3789328154" sldId="323"/>
            <ac:graphicFrameMk id="33" creationId="{E3E04BDF-DEB9-46CA-891F-1FA61C22EA7F}"/>
          </ac:graphicFrameMkLst>
        </pc:graphicFrameChg>
        <pc:picChg chg="del">
          <ac:chgData name="Rigby, James" userId="7ade5d71-70eb-452f-8090-262cd4d9bd62" providerId="ADAL" clId="{ED8B22FC-EBB4-4925-9650-9D3C8B1CB9A4}" dt="2020-08-21T12:19:22.862" v="12705" actId="478"/>
          <ac:picMkLst>
            <pc:docMk/>
            <pc:sldMk cId="3789328154" sldId="323"/>
            <ac:picMk id="7" creationId="{CD084F5B-4254-42E2-B452-39356AC4AAA8}"/>
          </ac:picMkLst>
        </pc:picChg>
        <pc:cxnChg chg="add mod">
          <ac:chgData name="Rigby, James" userId="7ade5d71-70eb-452f-8090-262cd4d9bd62" providerId="ADAL" clId="{ED8B22FC-EBB4-4925-9650-9D3C8B1CB9A4}" dt="2020-08-21T12:48:55.395" v="14047" actId="1037"/>
          <ac:cxnSpMkLst>
            <pc:docMk/>
            <pc:sldMk cId="3789328154" sldId="323"/>
            <ac:cxnSpMk id="8" creationId="{69AF530D-6E10-4DC9-8E96-2439AD40B392}"/>
          </ac:cxnSpMkLst>
        </pc:cxnChg>
        <pc:cxnChg chg="add mod">
          <ac:chgData name="Rigby, James" userId="7ade5d71-70eb-452f-8090-262cd4d9bd62" providerId="ADAL" clId="{ED8B22FC-EBB4-4925-9650-9D3C8B1CB9A4}" dt="2020-08-21T12:48:49.652" v="14038" actId="1076"/>
          <ac:cxnSpMkLst>
            <pc:docMk/>
            <pc:sldMk cId="3789328154" sldId="323"/>
            <ac:cxnSpMk id="12" creationId="{14914293-B020-4264-B67E-B7C128B634AC}"/>
          </ac:cxnSpMkLst>
        </pc:cxnChg>
        <pc:cxnChg chg="add mod">
          <ac:chgData name="Rigby, James" userId="7ade5d71-70eb-452f-8090-262cd4d9bd62" providerId="ADAL" clId="{ED8B22FC-EBB4-4925-9650-9D3C8B1CB9A4}" dt="2020-08-21T12:48:59.412" v="14048" actId="1076"/>
          <ac:cxnSpMkLst>
            <pc:docMk/>
            <pc:sldMk cId="3789328154" sldId="323"/>
            <ac:cxnSpMk id="27" creationId="{27AAF156-5B97-4CFD-A268-8E25766452F6}"/>
          </ac:cxnSpMkLst>
        </pc:cxnChg>
        <pc:cxnChg chg="add mod">
          <ac:chgData name="Rigby, James" userId="7ade5d71-70eb-452f-8090-262cd4d9bd62" providerId="ADAL" clId="{ED8B22FC-EBB4-4925-9650-9D3C8B1CB9A4}" dt="2020-08-21T12:49:06.118" v="14050" actId="1076"/>
          <ac:cxnSpMkLst>
            <pc:docMk/>
            <pc:sldMk cId="3789328154" sldId="323"/>
            <ac:cxnSpMk id="29" creationId="{34741F63-03C7-4398-8AB6-96EB683E1979}"/>
          </ac:cxnSpMkLst>
        </pc:cxnChg>
      </pc:sldChg>
      <pc:sldChg chg="modSp add">
        <pc:chgData name="Rigby, James" userId="7ade5d71-70eb-452f-8090-262cd4d9bd62" providerId="ADAL" clId="{ED8B22FC-EBB4-4925-9650-9D3C8B1CB9A4}" dt="2020-08-21T12:19:38.423" v="12714" actId="20577"/>
        <pc:sldMkLst>
          <pc:docMk/>
          <pc:sldMk cId="1394947375" sldId="324"/>
        </pc:sldMkLst>
        <pc:spChg chg="mod">
          <ac:chgData name="Rigby, James" userId="7ade5d71-70eb-452f-8090-262cd4d9bd62" providerId="ADAL" clId="{ED8B22FC-EBB4-4925-9650-9D3C8B1CB9A4}" dt="2020-08-21T12:19:38.423" v="12714" actId="20577"/>
          <ac:spMkLst>
            <pc:docMk/>
            <pc:sldMk cId="1394947375" sldId="324"/>
            <ac:spMk id="2" creationId="{00000000-0000-0000-0000-000000000000}"/>
          </ac:spMkLst>
        </pc:spChg>
      </pc:sldChg>
      <pc:sldChg chg="add">
        <pc:chgData name="Rigby, James" userId="7ade5d71-70eb-452f-8090-262cd4d9bd62" providerId="ADAL" clId="{ED8B22FC-EBB4-4925-9650-9D3C8B1CB9A4}" dt="2020-08-21T12:23:48.269" v="12757"/>
        <pc:sldMkLst>
          <pc:docMk/>
          <pc:sldMk cId="249853191" sldId="325"/>
        </pc:sldMkLst>
      </pc:sldChg>
      <pc:sldChg chg="addSp delSp modSp add ord">
        <pc:chgData name="Rigby, James" userId="7ade5d71-70eb-452f-8090-262cd4d9bd62" providerId="ADAL" clId="{ED8B22FC-EBB4-4925-9650-9D3C8B1CB9A4}" dt="2020-08-21T12:58:03.727" v="14602" actId="20577"/>
        <pc:sldMkLst>
          <pc:docMk/>
          <pc:sldMk cId="4096723801" sldId="326"/>
        </pc:sldMkLst>
        <pc:spChg chg="del">
          <ac:chgData name="Rigby, James" userId="7ade5d71-70eb-452f-8090-262cd4d9bd62" providerId="ADAL" clId="{ED8B22FC-EBB4-4925-9650-9D3C8B1CB9A4}" dt="2020-08-21T12:56:04.934" v="14331" actId="478"/>
          <ac:spMkLst>
            <pc:docMk/>
            <pc:sldMk cId="4096723801" sldId="326"/>
            <ac:spMk id="2" creationId="{00000000-0000-0000-0000-000000000000}"/>
          </ac:spMkLst>
        </pc:spChg>
        <pc:spChg chg="del">
          <ac:chgData name="Rigby, James" userId="7ade5d71-70eb-452f-8090-262cd4d9bd62" providerId="ADAL" clId="{ED8B22FC-EBB4-4925-9650-9D3C8B1CB9A4}" dt="2020-08-21T12:55:59.921" v="14329" actId="478"/>
          <ac:spMkLst>
            <pc:docMk/>
            <pc:sldMk cId="4096723801" sldId="326"/>
            <ac:spMk id="3" creationId="{00000000-0000-0000-0000-000000000000}"/>
          </ac:spMkLst>
        </pc:spChg>
        <pc:spChg chg="del">
          <ac:chgData name="Rigby, James" userId="7ade5d71-70eb-452f-8090-262cd4d9bd62" providerId="ADAL" clId="{ED8B22FC-EBB4-4925-9650-9D3C8B1CB9A4}" dt="2020-08-21T12:55:59.921" v="14329" actId="478"/>
          <ac:spMkLst>
            <pc:docMk/>
            <pc:sldMk cId="4096723801" sldId="326"/>
            <ac:spMk id="5" creationId="{2A37F94A-76E3-4E6C-BEC6-88F1A706D4A3}"/>
          </ac:spMkLst>
        </pc:spChg>
        <pc:spChg chg="del">
          <ac:chgData name="Rigby, James" userId="7ade5d71-70eb-452f-8090-262cd4d9bd62" providerId="ADAL" clId="{ED8B22FC-EBB4-4925-9650-9D3C8B1CB9A4}" dt="2020-08-21T12:55:59.921" v="14329" actId="478"/>
          <ac:spMkLst>
            <pc:docMk/>
            <pc:sldMk cId="4096723801" sldId="326"/>
            <ac:spMk id="8" creationId="{75E509AB-3F81-4723-9D11-4E707566EFFA}"/>
          </ac:spMkLst>
        </pc:spChg>
        <pc:spChg chg="del">
          <ac:chgData name="Rigby, James" userId="7ade5d71-70eb-452f-8090-262cd4d9bd62" providerId="ADAL" clId="{ED8B22FC-EBB4-4925-9650-9D3C8B1CB9A4}" dt="2020-08-21T12:55:59.921" v="14329" actId="478"/>
          <ac:spMkLst>
            <pc:docMk/>
            <pc:sldMk cId="4096723801" sldId="326"/>
            <ac:spMk id="9" creationId="{1F8FCD39-5F04-4754-8492-185E208726E7}"/>
          </ac:spMkLst>
        </pc:spChg>
        <pc:spChg chg="add del mod">
          <ac:chgData name="Rigby, James" userId="7ade5d71-70eb-452f-8090-262cd4d9bd62" providerId="ADAL" clId="{ED8B22FC-EBB4-4925-9650-9D3C8B1CB9A4}" dt="2020-08-21T12:56:06.277" v="14332" actId="478"/>
          <ac:spMkLst>
            <pc:docMk/>
            <pc:sldMk cId="4096723801" sldId="326"/>
            <ac:spMk id="12" creationId="{6195D620-05DB-4612-A943-EC263E8EC8BF}"/>
          </ac:spMkLst>
        </pc:spChg>
        <pc:spChg chg="add mod">
          <ac:chgData name="Rigby, James" userId="7ade5d71-70eb-452f-8090-262cd4d9bd62" providerId="ADAL" clId="{ED8B22FC-EBB4-4925-9650-9D3C8B1CB9A4}" dt="2020-08-21T12:58:03.727" v="14602" actId="20577"/>
          <ac:spMkLst>
            <pc:docMk/>
            <pc:sldMk cId="4096723801" sldId="326"/>
            <ac:spMk id="13" creationId="{16F84155-A9AE-4D4D-8930-BC08CFF13245}"/>
          </ac:spMkLst>
        </pc:spChg>
        <pc:graphicFrameChg chg="del">
          <ac:chgData name="Rigby, James" userId="7ade5d71-70eb-452f-8090-262cd4d9bd62" providerId="ADAL" clId="{ED8B22FC-EBB4-4925-9650-9D3C8B1CB9A4}" dt="2020-08-21T12:55:59.921" v="14329" actId="478"/>
          <ac:graphicFrameMkLst>
            <pc:docMk/>
            <pc:sldMk cId="4096723801" sldId="326"/>
            <ac:graphicFrameMk id="4" creationId="{130039AF-652F-4E55-9C7D-D1FE33B9F481}"/>
          </ac:graphicFrameMkLst>
        </pc:graphicFrameChg>
        <pc:graphicFrameChg chg="del">
          <ac:chgData name="Rigby, James" userId="7ade5d71-70eb-452f-8090-262cd4d9bd62" providerId="ADAL" clId="{ED8B22FC-EBB4-4925-9650-9D3C8B1CB9A4}" dt="2020-08-21T12:55:59.921" v="14329" actId="478"/>
          <ac:graphicFrameMkLst>
            <pc:docMk/>
            <pc:sldMk cId="4096723801" sldId="326"/>
            <ac:graphicFrameMk id="11" creationId="{8C26B2DC-1EA2-46A9-9951-4A447849C962}"/>
          </ac:graphicFrameMkLst>
        </pc:graphicFrameChg>
        <pc:picChg chg="del">
          <ac:chgData name="Rigby, James" userId="7ade5d71-70eb-452f-8090-262cd4d9bd62" providerId="ADAL" clId="{ED8B22FC-EBB4-4925-9650-9D3C8B1CB9A4}" dt="2020-08-21T12:55:59.921" v="14329" actId="478"/>
          <ac:picMkLst>
            <pc:docMk/>
            <pc:sldMk cId="4096723801" sldId="326"/>
            <ac:picMk id="6" creationId="{5151AFD6-F975-40F8-8C44-588D4372441B}"/>
          </ac:picMkLst>
        </pc:picChg>
        <pc:picChg chg="del">
          <ac:chgData name="Rigby, James" userId="7ade5d71-70eb-452f-8090-262cd4d9bd62" providerId="ADAL" clId="{ED8B22FC-EBB4-4925-9650-9D3C8B1CB9A4}" dt="2020-08-21T12:56:02.885" v="14330" actId="478"/>
          <ac:picMkLst>
            <pc:docMk/>
            <pc:sldMk cId="4096723801" sldId="326"/>
            <ac:picMk id="10" creationId="{CDD70289-4762-4032-8367-677BDAB501AB}"/>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BP21%20DSC%20Change%20Budget%20All%20Customers%203007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BP21%20DSC%20Change%20Budget%20All%20Customers%20300720.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Draft DSC Change</a:t>
            </a:r>
            <a:r>
              <a:rPr lang="en-GB" baseline="0" dirty="0"/>
              <a:t> Budget BP21</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2E7-46F6-AF81-7E4B16F30F3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2E7-46F6-AF81-7E4B16F30F3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2E7-46F6-AF81-7E4B16F30F3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2E7-46F6-AF81-7E4B16F30F3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2E7-46F6-AF81-7E4B16F30F3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'[BP21 DSC Change Budget All Customers 300720.xlsx]Overall'!$A$3:$A$7</c:f>
              <c:strCache>
                <c:ptCount val="5"/>
                <c:pt idx="0">
                  <c:v>Change budget</c:v>
                </c:pt>
                <c:pt idx="1">
                  <c:v>Contingency funding</c:v>
                </c:pt>
                <c:pt idx="2">
                  <c:v>PAC funding</c:v>
                </c:pt>
                <c:pt idx="3">
                  <c:v>Xoserve change funding </c:v>
                </c:pt>
                <c:pt idx="4">
                  <c:v>Market trials</c:v>
                </c:pt>
              </c:strCache>
            </c:strRef>
          </c:cat>
          <c:val>
            <c:numRef>
              <c:f>'[BP21 DSC Change Budget All Customers 300720.xlsx]Overall'!$B$3:$B$7</c:f>
              <c:numCache>
                <c:formatCode>"£"#,##0</c:formatCode>
                <c:ptCount val="5"/>
                <c:pt idx="0">
                  <c:v>2914600</c:v>
                </c:pt>
                <c:pt idx="1">
                  <c:v>550000</c:v>
                </c:pt>
                <c:pt idx="2">
                  <c:v>100000</c:v>
                </c:pt>
                <c:pt idx="3">
                  <c:v>200000</c:v>
                </c:pt>
                <c:pt idx="4">
                  <c:v>250000</c:v>
                </c:pt>
              </c:numCache>
            </c:numRef>
          </c:val>
          <c:extLst>
            <c:ext xmlns:c16="http://schemas.microsoft.com/office/drawing/2014/chart" uri="{C3380CC4-5D6E-409C-BE32-E72D297353CC}">
              <c16:uniqueId val="{0000000A-82E7-46F6-AF81-7E4B16F30F33}"/>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2.1358406053835616E-2"/>
          <c:y val="0.18453289033379902"/>
          <c:w val="0.17394666179511106"/>
          <c:h val="0.6353469100059969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Draft DSC Change Budget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'[BP21 DSC Change Budget All Customers 300720.xlsx]Overall'!$A$10</c:f>
              <c:strCache>
                <c:ptCount val="1"/>
                <c:pt idx="0">
                  <c:v>Change Budget</c:v>
                </c:pt>
              </c:strCache>
            </c:strRef>
          </c:tx>
          <c:spPr>
            <a:solidFill>
              <a:schemeClr val="accent1"/>
            </a:solidFill>
            <a:ln>
              <a:noFill/>
            </a:ln>
            <a:effectLst/>
          </c:spPr>
          <c:invertIfNegative val="0"/>
          <c:cat>
            <c:strRef>
              <c:f>'[BP21 DSC Change Budget All Customers 300720.xlsx]Overall'!$B$9:$E$9</c:f>
              <c:strCache>
                <c:ptCount val="4"/>
                <c:pt idx="0">
                  <c:v>Shipper</c:v>
                </c:pt>
                <c:pt idx="1">
                  <c:v>DN</c:v>
                </c:pt>
                <c:pt idx="2">
                  <c:v>IGT</c:v>
                </c:pt>
                <c:pt idx="3">
                  <c:v>NTS</c:v>
                </c:pt>
              </c:strCache>
            </c:strRef>
          </c:cat>
          <c:val>
            <c:numRef>
              <c:f>'[BP21 DSC Change Budget All Customers 300720.xlsx]Overall'!$B$10:$E$10</c:f>
              <c:numCache>
                <c:formatCode>"£"#,##0</c:formatCode>
                <c:ptCount val="4"/>
                <c:pt idx="0">
                  <c:v>1495000</c:v>
                </c:pt>
                <c:pt idx="1">
                  <c:v>900000</c:v>
                </c:pt>
                <c:pt idx="2">
                  <c:v>490000</c:v>
                </c:pt>
                <c:pt idx="3">
                  <c:v>29600</c:v>
                </c:pt>
              </c:numCache>
            </c:numRef>
          </c:val>
          <c:extLst>
            <c:ext xmlns:c16="http://schemas.microsoft.com/office/drawing/2014/chart" uri="{C3380CC4-5D6E-409C-BE32-E72D297353CC}">
              <c16:uniqueId val="{00000000-2AF9-4CED-A9D4-97C31E4A7B7B}"/>
            </c:ext>
          </c:extLst>
        </c:ser>
        <c:ser>
          <c:idx val="1"/>
          <c:order val="1"/>
          <c:tx>
            <c:strRef>
              <c:f>'[BP21 DSC Change Budget All Customers 300720.xlsx]Overall'!$A$11</c:f>
              <c:strCache>
                <c:ptCount val="1"/>
                <c:pt idx="0">
                  <c:v>Split of Contingency</c:v>
                </c:pt>
              </c:strCache>
            </c:strRef>
          </c:tx>
          <c:spPr>
            <a:solidFill>
              <a:schemeClr val="accent2"/>
            </a:solidFill>
            <a:ln>
              <a:noFill/>
            </a:ln>
            <a:effectLst/>
          </c:spPr>
          <c:invertIfNegative val="0"/>
          <c:cat>
            <c:strRef>
              <c:f>'[BP21 DSC Change Budget All Customers 300720.xlsx]Overall'!$B$9:$E$9</c:f>
              <c:strCache>
                <c:ptCount val="4"/>
                <c:pt idx="0">
                  <c:v>Shipper</c:v>
                </c:pt>
                <c:pt idx="1">
                  <c:v>DN</c:v>
                </c:pt>
                <c:pt idx="2">
                  <c:v>IGT</c:v>
                </c:pt>
                <c:pt idx="3">
                  <c:v>NTS</c:v>
                </c:pt>
              </c:strCache>
            </c:strRef>
          </c:cat>
          <c:val>
            <c:numRef>
              <c:f>'[BP21 DSC Change Budget All Customers 300720.xlsx]Overall'!$B$11:$E$11</c:f>
              <c:numCache>
                <c:formatCode>"£"#,##0</c:formatCode>
                <c:ptCount val="4"/>
                <c:pt idx="0">
                  <c:v>282114.18376449595</c:v>
                </c:pt>
                <c:pt idx="1">
                  <c:v>169834.625677623</c:v>
                </c:pt>
                <c:pt idx="2">
                  <c:v>92465.518424483627</c:v>
                </c:pt>
                <c:pt idx="3">
                  <c:v>5585.6721333973792</c:v>
                </c:pt>
              </c:numCache>
            </c:numRef>
          </c:val>
          <c:extLst>
            <c:ext xmlns:c16="http://schemas.microsoft.com/office/drawing/2014/chart" uri="{C3380CC4-5D6E-409C-BE32-E72D297353CC}">
              <c16:uniqueId val="{00000001-2AF9-4CED-A9D4-97C31E4A7B7B}"/>
            </c:ext>
          </c:extLst>
        </c:ser>
        <c:ser>
          <c:idx val="2"/>
          <c:order val="2"/>
          <c:tx>
            <c:strRef>
              <c:f>'[BP21 DSC Change Budget All Customers 300720.xlsx]Overall'!$A$12</c:f>
              <c:strCache>
                <c:ptCount val="1"/>
                <c:pt idx="0">
                  <c:v>PAC Funding</c:v>
                </c:pt>
              </c:strCache>
            </c:strRef>
          </c:tx>
          <c:spPr>
            <a:solidFill>
              <a:schemeClr val="accent3"/>
            </a:solidFill>
            <a:ln>
              <a:noFill/>
            </a:ln>
            <a:effectLst/>
          </c:spPr>
          <c:invertIfNegative val="0"/>
          <c:cat>
            <c:strRef>
              <c:f>'[BP21 DSC Change Budget All Customers 300720.xlsx]Overall'!$B$9:$E$9</c:f>
              <c:strCache>
                <c:ptCount val="4"/>
                <c:pt idx="0">
                  <c:v>Shipper</c:v>
                </c:pt>
                <c:pt idx="1">
                  <c:v>DN</c:v>
                </c:pt>
                <c:pt idx="2">
                  <c:v>IGT</c:v>
                </c:pt>
                <c:pt idx="3">
                  <c:v>NTS</c:v>
                </c:pt>
              </c:strCache>
            </c:strRef>
          </c:cat>
          <c:val>
            <c:numRef>
              <c:f>'[BP21 DSC Change Budget All Customers 300720.xlsx]Overall'!$B$12:$E$12</c:f>
              <c:numCache>
                <c:formatCode>"£"#,##0</c:formatCode>
                <c:ptCount val="4"/>
                <c:pt idx="0">
                  <c:v>51293.487957181082</c:v>
                </c:pt>
                <c:pt idx="1">
                  <c:v>30879.022850476911</c:v>
                </c:pt>
                <c:pt idx="2">
                  <c:v>16811.912440815206</c:v>
                </c:pt>
                <c:pt idx="3">
                  <c:v>1015.5767515267961</c:v>
                </c:pt>
              </c:numCache>
            </c:numRef>
          </c:val>
          <c:extLst>
            <c:ext xmlns:c16="http://schemas.microsoft.com/office/drawing/2014/chart" uri="{C3380CC4-5D6E-409C-BE32-E72D297353CC}">
              <c16:uniqueId val="{00000002-2AF9-4CED-A9D4-97C31E4A7B7B}"/>
            </c:ext>
          </c:extLst>
        </c:ser>
        <c:ser>
          <c:idx val="3"/>
          <c:order val="3"/>
          <c:tx>
            <c:strRef>
              <c:f>'[BP21 DSC Change Budget All Customers 300720.xlsx]Overall'!$A$13</c:f>
              <c:strCache>
                <c:ptCount val="1"/>
                <c:pt idx="0">
                  <c:v>Split of Xoserve change fund</c:v>
                </c:pt>
              </c:strCache>
            </c:strRef>
          </c:tx>
          <c:spPr>
            <a:solidFill>
              <a:schemeClr val="accent4"/>
            </a:solidFill>
            <a:ln>
              <a:noFill/>
            </a:ln>
            <a:effectLst/>
          </c:spPr>
          <c:invertIfNegative val="0"/>
          <c:cat>
            <c:strRef>
              <c:f>'[BP21 DSC Change Budget All Customers 300720.xlsx]Overall'!$B$9:$E$9</c:f>
              <c:strCache>
                <c:ptCount val="4"/>
                <c:pt idx="0">
                  <c:v>Shipper</c:v>
                </c:pt>
                <c:pt idx="1">
                  <c:v>DN</c:v>
                </c:pt>
                <c:pt idx="2">
                  <c:v>IGT</c:v>
                </c:pt>
                <c:pt idx="3">
                  <c:v>NTS</c:v>
                </c:pt>
              </c:strCache>
            </c:strRef>
          </c:cat>
          <c:val>
            <c:numRef>
              <c:f>'[BP21 DSC Change Budget All Customers 300720.xlsx]Overall'!$B$13:$E$13</c:f>
              <c:numCache>
                <c:formatCode>"£"#,##0</c:formatCode>
                <c:ptCount val="4"/>
                <c:pt idx="0">
                  <c:v>102586.97591436216</c:v>
                </c:pt>
                <c:pt idx="1">
                  <c:v>61758.045700953822</c:v>
                </c:pt>
                <c:pt idx="2">
                  <c:v>33623.824881630411</c:v>
                </c:pt>
                <c:pt idx="3">
                  <c:v>2031.1535030535922</c:v>
                </c:pt>
              </c:numCache>
            </c:numRef>
          </c:val>
          <c:extLst>
            <c:ext xmlns:c16="http://schemas.microsoft.com/office/drawing/2014/chart" uri="{C3380CC4-5D6E-409C-BE32-E72D297353CC}">
              <c16:uniqueId val="{00000003-2AF9-4CED-A9D4-97C31E4A7B7B}"/>
            </c:ext>
          </c:extLst>
        </c:ser>
        <c:ser>
          <c:idx val="4"/>
          <c:order val="4"/>
          <c:tx>
            <c:strRef>
              <c:f>'[BP21 DSC Change Budget All Customers 300720.xlsx]Overall'!$A$14</c:f>
              <c:strCache>
                <c:ptCount val="1"/>
                <c:pt idx="0">
                  <c:v>Market Trials</c:v>
                </c:pt>
              </c:strCache>
            </c:strRef>
          </c:tx>
          <c:spPr>
            <a:solidFill>
              <a:schemeClr val="accent5"/>
            </a:solidFill>
            <a:ln>
              <a:noFill/>
            </a:ln>
            <a:effectLst/>
          </c:spPr>
          <c:invertIfNegative val="0"/>
          <c:cat>
            <c:strRef>
              <c:f>'[BP21 DSC Change Budget All Customers 300720.xlsx]Overall'!$B$9:$E$9</c:f>
              <c:strCache>
                <c:ptCount val="4"/>
                <c:pt idx="0">
                  <c:v>Shipper</c:v>
                </c:pt>
                <c:pt idx="1">
                  <c:v>DN</c:v>
                </c:pt>
                <c:pt idx="2">
                  <c:v>IGT</c:v>
                </c:pt>
                <c:pt idx="3">
                  <c:v>NTS</c:v>
                </c:pt>
              </c:strCache>
            </c:strRef>
          </c:cat>
          <c:val>
            <c:numRef>
              <c:f>'[BP21 DSC Change Budget All Customers 300720.xlsx]Overall'!$B$14:$E$14</c:f>
              <c:numCache>
                <c:formatCode>"£"#,##0</c:formatCode>
                <c:ptCount val="4"/>
                <c:pt idx="0">
                  <c:v>128233.71989295271</c:v>
                </c:pt>
                <c:pt idx="1">
                  <c:v>77197.557126192274</c:v>
                </c:pt>
                <c:pt idx="2">
                  <c:v>42029.78110203801</c:v>
                </c:pt>
                <c:pt idx="3">
                  <c:v>2538.9418788169905</c:v>
                </c:pt>
              </c:numCache>
            </c:numRef>
          </c:val>
          <c:extLst>
            <c:ext xmlns:c16="http://schemas.microsoft.com/office/drawing/2014/chart" uri="{C3380CC4-5D6E-409C-BE32-E72D297353CC}">
              <c16:uniqueId val="{00000004-2AF9-4CED-A9D4-97C31E4A7B7B}"/>
            </c:ext>
          </c:extLst>
        </c:ser>
        <c:dLbls>
          <c:showLegendKey val="0"/>
          <c:showVal val="0"/>
          <c:showCatName val="0"/>
          <c:showSerName val="0"/>
          <c:showPercent val="0"/>
          <c:showBubbleSize val="0"/>
        </c:dLbls>
        <c:gapWidth val="150"/>
        <c:overlap val="100"/>
        <c:axId val="323562112"/>
        <c:axId val="412946960"/>
      </c:barChart>
      <c:catAx>
        <c:axId val="323562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2946960"/>
        <c:crosses val="autoZero"/>
        <c:auto val="1"/>
        <c:lblAlgn val="ctr"/>
        <c:lblOffset val="100"/>
        <c:noMultiLvlLbl val="0"/>
      </c:catAx>
      <c:valAx>
        <c:axId val="41294696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3562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2C933E-D05D-44CB-B772-E5872CF8BCAE}" type="doc">
      <dgm:prSet loTypeId="urn:microsoft.com/office/officeart/2005/8/layout/hProcess9" loCatId="process" qsTypeId="urn:microsoft.com/office/officeart/2005/8/quickstyle/simple4" qsCatId="simple" csTypeId="urn:microsoft.com/office/officeart/2005/8/colors/accent1_2" csCatId="accent1" phldr="1"/>
      <dgm:spPr/>
    </dgm:pt>
    <dgm:pt modelId="{06F6CBE5-C795-45A7-997A-5F7B5848E565}">
      <dgm:prSet phldrT="[Text]"/>
      <dgm:spPr/>
      <dgm:t>
        <a:bodyPr/>
        <a:lstStyle/>
        <a:p>
          <a:r>
            <a:rPr lang="en-GB" dirty="0"/>
            <a:t>High-Level Capture </a:t>
          </a:r>
        </a:p>
      </dgm:t>
    </dgm:pt>
    <dgm:pt modelId="{630DB685-AE46-40CD-BD32-FFA23C49FBBA}" type="parTrans" cxnId="{CB0E292E-834D-4C84-BE37-A0DD7530D9D0}">
      <dgm:prSet/>
      <dgm:spPr/>
      <dgm:t>
        <a:bodyPr/>
        <a:lstStyle/>
        <a:p>
          <a:endParaRPr lang="en-GB"/>
        </a:p>
      </dgm:t>
    </dgm:pt>
    <dgm:pt modelId="{D450484D-511C-4982-88E3-C5CE805709E1}" type="sibTrans" cxnId="{CB0E292E-834D-4C84-BE37-A0DD7530D9D0}">
      <dgm:prSet/>
      <dgm:spPr/>
      <dgm:t>
        <a:bodyPr/>
        <a:lstStyle/>
        <a:p>
          <a:endParaRPr lang="en-GB"/>
        </a:p>
      </dgm:t>
    </dgm:pt>
    <dgm:pt modelId="{16A86CBF-34BE-4784-87A2-0614995344EF}">
      <dgm:prSet phldrT="[Text]"/>
      <dgm:spPr/>
      <dgm:t>
        <a:bodyPr/>
        <a:lstStyle/>
        <a:p>
          <a:r>
            <a:rPr lang="en-GB" dirty="0"/>
            <a:t>Initial Scope, Detailed Requirements &amp; Design</a:t>
          </a:r>
        </a:p>
      </dgm:t>
    </dgm:pt>
    <dgm:pt modelId="{4C6AF81F-08E4-4F60-A9ED-15AC028C90A7}" type="parTrans" cxnId="{EA62BA9F-2D34-415F-8EC7-4A64F442FC7A}">
      <dgm:prSet/>
      <dgm:spPr/>
      <dgm:t>
        <a:bodyPr/>
        <a:lstStyle/>
        <a:p>
          <a:endParaRPr lang="en-GB"/>
        </a:p>
      </dgm:t>
    </dgm:pt>
    <dgm:pt modelId="{FB35E563-C0C3-4D88-BBFA-FE30C0950AA2}" type="sibTrans" cxnId="{EA62BA9F-2D34-415F-8EC7-4A64F442FC7A}">
      <dgm:prSet/>
      <dgm:spPr/>
      <dgm:t>
        <a:bodyPr/>
        <a:lstStyle/>
        <a:p>
          <a:endParaRPr lang="en-GB"/>
        </a:p>
      </dgm:t>
    </dgm:pt>
    <dgm:pt modelId="{DDCE1BA0-74A7-4FA2-99E1-86B1B06BD535}">
      <dgm:prSet phldrT="[Text]"/>
      <dgm:spPr/>
      <dgm:t>
        <a:bodyPr/>
        <a:lstStyle/>
        <a:p>
          <a:r>
            <a:rPr lang="en-GB" dirty="0"/>
            <a:t>Final Scope / £ Approval &amp; Build/Test  </a:t>
          </a:r>
        </a:p>
      </dgm:t>
    </dgm:pt>
    <dgm:pt modelId="{5C999198-1339-4CDF-80D6-D33A9A9C6815}" type="parTrans" cxnId="{EBDCF86C-2F82-4258-86F3-81D96FE22B92}">
      <dgm:prSet/>
      <dgm:spPr/>
      <dgm:t>
        <a:bodyPr/>
        <a:lstStyle/>
        <a:p>
          <a:endParaRPr lang="en-GB"/>
        </a:p>
      </dgm:t>
    </dgm:pt>
    <dgm:pt modelId="{BE52C040-FE35-4F58-84E0-0EC24D27B87C}" type="sibTrans" cxnId="{EBDCF86C-2F82-4258-86F3-81D96FE22B92}">
      <dgm:prSet/>
      <dgm:spPr/>
      <dgm:t>
        <a:bodyPr/>
        <a:lstStyle/>
        <a:p>
          <a:endParaRPr lang="en-GB"/>
        </a:p>
      </dgm:t>
    </dgm:pt>
    <dgm:pt modelId="{968933D0-E502-4C41-8DC9-EC79C2F246F4}">
      <dgm:prSet phldrT="[Text]"/>
      <dgm:spPr/>
      <dgm:t>
        <a:bodyPr/>
        <a:lstStyle/>
        <a:p>
          <a:r>
            <a:rPr lang="en-GB" dirty="0"/>
            <a:t>Implementation, PIS &amp; Benefits Tracking </a:t>
          </a:r>
        </a:p>
      </dgm:t>
    </dgm:pt>
    <dgm:pt modelId="{067870BF-8B6A-4CA6-8C2A-F3BE7579D03B}" type="parTrans" cxnId="{FF161D09-4C74-4D06-AFBE-D322A7D3BEA1}">
      <dgm:prSet/>
      <dgm:spPr/>
      <dgm:t>
        <a:bodyPr/>
        <a:lstStyle/>
        <a:p>
          <a:endParaRPr lang="en-GB"/>
        </a:p>
      </dgm:t>
    </dgm:pt>
    <dgm:pt modelId="{789793DD-FCD8-4E8D-AA78-B85A01DF1CB4}" type="sibTrans" cxnId="{FF161D09-4C74-4D06-AFBE-D322A7D3BEA1}">
      <dgm:prSet/>
      <dgm:spPr/>
      <dgm:t>
        <a:bodyPr/>
        <a:lstStyle/>
        <a:p>
          <a:endParaRPr lang="en-GB"/>
        </a:p>
      </dgm:t>
    </dgm:pt>
    <dgm:pt modelId="{768B0A26-519D-4A96-AFCA-49E6B1654539}" type="pres">
      <dgm:prSet presAssocID="{622C933E-D05D-44CB-B772-E5872CF8BCAE}" presName="CompostProcess" presStyleCnt="0">
        <dgm:presLayoutVars>
          <dgm:dir/>
          <dgm:resizeHandles val="exact"/>
        </dgm:presLayoutVars>
      </dgm:prSet>
      <dgm:spPr/>
    </dgm:pt>
    <dgm:pt modelId="{32E0E0B1-2AF6-4631-9969-D4014CA6FD17}" type="pres">
      <dgm:prSet presAssocID="{622C933E-D05D-44CB-B772-E5872CF8BCAE}" presName="arrow" presStyleLbl="bgShp" presStyleIdx="0" presStyleCnt="1" custLinFactNeighborX="921" custLinFactNeighborY="-202"/>
      <dgm:spPr/>
    </dgm:pt>
    <dgm:pt modelId="{B033DEE9-F924-4C91-81B8-E634C386369D}" type="pres">
      <dgm:prSet presAssocID="{622C933E-D05D-44CB-B772-E5872CF8BCAE}" presName="linearProcess" presStyleCnt="0"/>
      <dgm:spPr/>
    </dgm:pt>
    <dgm:pt modelId="{8ADD4723-CFE1-49DD-B5CE-5875014DD6CA}" type="pres">
      <dgm:prSet presAssocID="{06F6CBE5-C795-45A7-997A-5F7B5848E565}" presName="textNode" presStyleLbl="node1" presStyleIdx="0" presStyleCnt="4">
        <dgm:presLayoutVars>
          <dgm:bulletEnabled val="1"/>
        </dgm:presLayoutVars>
      </dgm:prSet>
      <dgm:spPr/>
    </dgm:pt>
    <dgm:pt modelId="{7737C519-9477-42C4-BB1D-64008249A578}" type="pres">
      <dgm:prSet presAssocID="{D450484D-511C-4982-88E3-C5CE805709E1}" presName="sibTrans" presStyleCnt="0"/>
      <dgm:spPr/>
    </dgm:pt>
    <dgm:pt modelId="{99147EDF-502F-4EFF-88CB-298AF31023CD}" type="pres">
      <dgm:prSet presAssocID="{16A86CBF-34BE-4784-87A2-0614995344EF}" presName="textNode" presStyleLbl="node1" presStyleIdx="1" presStyleCnt="4">
        <dgm:presLayoutVars>
          <dgm:bulletEnabled val="1"/>
        </dgm:presLayoutVars>
      </dgm:prSet>
      <dgm:spPr/>
    </dgm:pt>
    <dgm:pt modelId="{6EAA498E-D1A7-43FC-8EAD-6402D9A6824F}" type="pres">
      <dgm:prSet presAssocID="{FB35E563-C0C3-4D88-BBFA-FE30C0950AA2}" presName="sibTrans" presStyleCnt="0"/>
      <dgm:spPr/>
    </dgm:pt>
    <dgm:pt modelId="{490399EE-EA2F-47A6-BDBF-F69C10911555}" type="pres">
      <dgm:prSet presAssocID="{DDCE1BA0-74A7-4FA2-99E1-86B1B06BD535}" presName="textNode" presStyleLbl="node1" presStyleIdx="2" presStyleCnt="4">
        <dgm:presLayoutVars>
          <dgm:bulletEnabled val="1"/>
        </dgm:presLayoutVars>
      </dgm:prSet>
      <dgm:spPr/>
    </dgm:pt>
    <dgm:pt modelId="{6CB9CEAD-E3E7-4080-A7F9-7F9D5BCCC3CD}" type="pres">
      <dgm:prSet presAssocID="{BE52C040-FE35-4F58-84E0-0EC24D27B87C}" presName="sibTrans" presStyleCnt="0"/>
      <dgm:spPr/>
    </dgm:pt>
    <dgm:pt modelId="{9C3C4C71-E7A6-4EC8-9609-12883A4D7D79}" type="pres">
      <dgm:prSet presAssocID="{968933D0-E502-4C41-8DC9-EC79C2F246F4}" presName="textNode" presStyleLbl="node1" presStyleIdx="3" presStyleCnt="4">
        <dgm:presLayoutVars>
          <dgm:bulletEnabled val="1"/>
        </dgm:presLayoutVars>
      </dgm:prSet>
      <dgm:spPr/>
    </dgm:pt>
  </dgm:ptLst>
  <dgm:cxnLst>
    <dgm:cxn modelId="{9AAB6907-E54D-410B-A4B4-AE5263744407}" type="presOf" srcId="{16A86CBF-34BE-4784-87A2-0614995344EF}" destId="{99147EDF-502F-4EFF-88CB-298AF31023CD}" srcOrd="0" destOrd="0" presId="urn:microsoft.com/office/officeart/2005/8/layout/hProcess9"/>
    <dgm:cxn modelId="{FF161D09-4C74-4D06-AFBE-D322A7D3BEA1}" srcId="{622C933E-D05D-44CB-B772-E5872CF8BCAE}" destId="{968933D0-E502-4C41-8DC9-EC79C2F246F4}" srcOrd="3" destOrd="0" parTransId="{067870BF-8B6A-4CA6-8C2A-F3BE7579D03B}" sibTransId="{789793DD-FCD8-4E8D-AA78-B85A01DF1CB4}"/>
    <dgm:cxn modelId="{CB0E292E-834D-4C84-BE37-A0DD7530D9D0}" srcId="{622C933E-D05D-44CB-B772-E5872CF8BCAE}" destId="{06F6CBE5-C795-45A7-997A-5F7B5848E565}" srcOrd="0" destOrd="0" parTransId="{630DB685-AE46-40CD-BD32-FFA23C49FBBA}" sibTransId="{D450484D-511C-4982-88E3-C5CE805709E1}"/>
    <dgm:cxn modelId="{6B81733F-4003-484A-A7CA-2A273ABDA1DE}" type="presOf" srcId="{06F6CBE5-C795-45A7-997A-5F7B5848E565}" destId="{8ADD4723-CFE1-49DD-B5CE-5875014DD6CA}" srcOrd="0" destOrd="0" presId="urn:microsoft.com/office/officeart/2005/8/layout/hProcess9"/>
    <dgm:cxn modelId="{EBDCF86C-2F82-4258-86F3-81D96FE22B92}" srcId="{622C933E-D05D-44CB-B772-E5872CF8BCAE}" destId="{DDCE1BA0-74A7-4FA2-99E1-86B1B06BD535}" srcOrd="2" destOrd="0" parTransId="{5C999198-1339-4CDF-80D6-D33A9A9C6815}" sibTransId="{BE52C040-FE35-4F58-84E0-0EC24D27B87C}"/>
    <dgm:cxn modelId="{C6FE147D-1127-42E2-9A58-9CCCFDC2BF05}" type="presOf" srcId="{DDCE1BA0-74A7-4FA2-99E1-86B1B06BD535}" destId="{490399EE-EA2F-47A6-BDBF-F69C10911555}" srcOrd="0" destOrd="0" presId="urn:microsoft.com/office/officeart/2005/8/layout/hProcess9"/>
    <dgm:cxn modelId="{14FB8586-BBD5-4D6B-8CA7-CAF384F19DE1}" type="presOf" srcId="{968933D0-E502-4C41-8DC9-EC79C2F246F4}" destId="{9C3C4C71-E7A6-4EC8-9609-12883A4D7D79}" srcOrd="0" destOrd="0" presId="urn:microsoft.com/office/officeart/2005/8/layout/hProcess9"/>
    <dgm:cxn modelId="{EA62BA9F-2D34-415F-8EC7-4A64F442FC7A}" srcId="{622C933E-D05D-44CB-B772-E5872CF8BCAE}" destId="{16A86CBF-34BE-4784-87A2-0614995344EF}" srcOrd="1" destOrd="0" parTransId="{4C6AF81F-08E4-4F60-A9ED-15AC028C90A7}" sibTransId="{FB35E563-C0C3-4D88-BBFA-FE30C0950AA2}"/>
    <dgm:cxn modelId="{9FD652EB-B6E9-4850-8D60-37C497C52BC6}" type="presOf" srcId="{622C933E-D05D-44CB-B772-E5872CF8BCAE}" destId="{768B0A26-519D-4A96-AFCA-49E6B1654539}" srcOrd="0" destOrd="0" presId="urn:microsoft.com/office/officeart/2005/8/layout/hProcess9"/>
    <dgm:cxn modelId="{F5645534-C82F-44B6-B232-F216BCEED38C}" type="presParOf" srcId="{768B0A26-519D-4A96-AFCA-49E6B1654539}" destId="{32E0E0B1-2AF6-4631-9969-D4014CA6FD17}" srcOrd="0" destOrd="0" presId="urn:microsoft.com/office/officeart/2005/8/layout/hProcess9"/>
    <dgm:cxn modelId="{29E24ED4-D3BE-4981-AF9A-A2DAEF56D6A3}" type="presParOf" srcId="{768B0A26-519D-4A96-AFCA-49E6B1654539}" destId="{B033DEE9-F924-4C91-81B8-E634C386369D}" srcOrd="1" destOrd="0" presId="urn:microsoft.com/office/officeart/2005/8/layout/hProcess9"/>
    <dgm:cxn modelId="{D9C9ACCB-7BED-4BB8-AC1F-C2F84187B87B}" type="presParOf" srcId="{B033DEE9-F924-4C91-81B8-E634C386369D}" destId="{8ADD4723-CFE1-49DD-B5CE-5875014DD6CA}" srcOrd="0" destOrd="0" presId="urn:microsoft.com/office/officeart/2005/8/layout/hProcess9"/>
    <dgm:cxn modelId="{4FEFF118-F5C6-4442-A99B-30C3BE055E7A}" type="presParOf" srcId="{B033DEE9-F924-4C91-81B8-E634C386369D}" destId="{7737C519-9477-42C4-BB1D-64008249A578}" srcOrd="1" destOrd="0" presId="urn:microsoft.com/office/officeart/2005/8/layout/hProcess9"/>
    <dgm:cxn modelId="{A0FA7493-4089-4957-A785-AEAC1F0C3C87}" type="presParOf" srcId="{B033DEE9-F924-4C91-81B8-E634C386369D}" destId="{99147EDF-502F-4EFF-88CB-298AF31023CD}" srcOrd="2" destOrd="0" presId="urn:microsoft.com/office/officeart/2005/8/layout/hProcess9"/>
    <dgm:cxn modelId="{4A555C41-8234-4C05-A1AD-83AB814DAA75}" type="presParOf" srcId="{B033DEE9-F924-4C91-81B8-E634C386369D}" destId="{6EAA498E-D1A7-43FC-8EAD-6402D9A6824F}" srcOrd="3" destOrd="0" presId="urn:microsoft.com/office/officeart/2005/8/layout/hProcess9"/>
    <dgm:cxn modelId="{92F02685-E9C5-41AF-A733-9A8CF8981EF3}" type="presParOf" srcId="{B033DEE9-F924-4C91-81B8-E634C386369D}" destId="{490399EE-EA2F-47A6-BDBF-F69C10911555}" srcOrd="4" destOrd="0" presId="urn:microsoft.com/office/officeart/2005/8/layout/hProcess9"/>
    <dgm:cxn modelId="{73CFED0C-1646-4622-A828-EB85611A1818}" type="presParOf" srcId="{B033DEE9-F924-4C91-81B8-E634C386369D}" destId="{6CB9CEAD-E3E7-4080-A7F9-7F9D5BCCC3CD}" srcOrd="5" destOrd="0" presId="urn:microsoft.com/office/officeart/2005/8/layout/hProcess9"/>
    <dgm:cxn modelId="{DE9AA6CA-B40F-4464-80B2-2891E499A978}" type="presParOf" srcId="{B033DEE9-F924-4C91-81B8-E634C386369D}" destId="{9C3C4C71-E7A6-4EC8-9609-12883A4D7D79}"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1431D6-077E-48EB-BC44-5963C5656F55}"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1867CAF7-D804-44F0-BC66-D72CA8A86319}">
      <dgm:prSet phldrT="[Text]"/>
      <dgm:spPr/>
      <dgm:t>
        <a:bodyPr/>
        <a:lstStyle/>
        <a:p>
          <a:r>
            <a:rPr lang="en-GB" dirty="0"/>
            <a:t>Changes Delivered</a:t>
          </a:r>
        </a:p>
      </dgm:t>
    </dgm:pt>
    <dgm:pt modelId="{8B6B70D5-A333-4651-A8E1-F73CC991E603}" type="parTrans" cxnId="{0BE2AA9D-1725-4587-B2A9-4FA6D85A6EDC}">
      <dgm:prSet/>
      <dgm:spPr/>
      <dgm:t>
        <a:bodyPr/>
        <a:lstStyle/>
        <a:p>
          <a:endParaRPr lang="en-GB"/>
        </a:p>
      </dgm:t>
    </dgm:pt>
    <dgm:pt modelId="{D93A8360-AE4D-4BE2-BDC7-21D56801A923}" type="sibTrans" cxnId="{0BE2AA9D-1725-4587-B2A9-4FA6D85A6EDC}">
      <dgm:prSet/>
      <dgm:spPr/>
      <dgm:t>
        <a:bodyPr/>
        <a:lstStyle/>
        <a:p>
          <a:endParaRPr lang="en-GB"/>
        </a:p>
      </dgm:t>
    </dgm:pt>
    <dgm:pt modelId="{47897265-DD18-4A69-891A-BD7FB1136335}">
      <dgm:prSet phldrT="[Text]"/>
      <dgm:spPr/>
      <dgm:t>
        <a:bodyPr/>
        <a:lstStyle/>
        <a:p>
          <a:r>
            <a:rPr lang="en-GB" dirty="0"/>
            <a:t>Changes Added</a:t>
          </a:r>
        </a:p>
      </dgm:t>
    </dgm:pt>
    <dgm:pt modelId="{0FA6A2E5-2DB8-4EA4-BA38-BE8AEA15873F}" type="parTrans" cxnId="{97238A1E-FC1E-4B67-8825-BD412D5CCB4E}">
      <dgm:prSet/>
      <dgm:spPr/>
      <dgm:t>
        <a:bodyPr/>
        <a:lstStyle/>
        <a:p>
          <a:endParaRPr lang="en-GB"/>
        </a:p>
      </dgm:t>
    </dgm:pt>
    <dgm:pt modelId="{7FC8FD3F-6739-444E-9E88-F80C1C229E4E}" type="sibTrans" cxnId="{97238A1E-FC1E-4B67-8825-BD412D5CCB4E}">
      <dgm:prSet/>
      <dgm:spPr/>
      <dgm:t>
        <a:bodyPr/>
        <a:lstStyle/>
        <a:p>
          <a:endParaRPr lang="en-GB"/>
        </a:p>
      </dgm:t>
    </dgm:pt>
    <dgm:pt modelId="{0261E583-956F-4462-9102-DA823D231EB5}" type="pres">
      <dgm:prSet presAssocID="{751431D6-077E-48EB-BC44-5963C5656F55}" presName="cycle" presStyleCnt="0">
        <dgm:presLayoutVars>
          <dgm:dir/>
          <dgm:resizeHandles val="exact"/>
        </dgm:presLayoutVars>
      </dgm:prSet>
      <dgm:spPr/>
    </dgm:pt>
    <dgm:pt modelId="{C75015B8-4C79-40B9-A0B2-81A715365188}" type="pres">
      <dgm:prSet presAssocID="{1867CAF7-D804-44F0-BC66-D72CA8A86319}" presName="dummy" presStyleCnt="0"/>
      <dgm:spPr/>
    </dgm:pt>
    <dgm:pt modelId="{4D67D75C-D578-4755-8F95-F02B475B88F3}" type="pres">
      <dgm:prSet presAssocID="{1867CAF7-D804-44F0-BC66-D72CA8A86319}" presName="node" presStyleLbl="revTx" presStyleIdx="0" presStyleCnt="2">
        <dgm:presLayoutVars>
          <dgm:bulletEnabled val="1"/>
        </dgm:presLayoutVars>
      </dgm:prSet>
      <dgm:spPr/>
    </dgm:pt>
    <dgm:pt modelId="{E87C9CED-7F17-4E9E-90CD-AF88C906D962}" type="pres">
      <dgm:prSet presAssocID="{D93A8360-AE4D-4BE2-BDC7-21D56801A923}" presName="sibTrans" presStyleLbl="node1" presStyleIdx="0" presStyleCnt="2"/>
      <dgm:spPr/>
    </dgm:pt>
    <dgm:pt modelId="{E458A542-6F4C-4B36-BC99-2D50C5B8DEEE}" type="pres">
      <dgm:prSet presAssocID="{47897265-DD18-4A69-891A-BD7FB1136335}" presName="dummy" presStyleCnt="0"/>
      <dgm:spPr/>
    </dgm:pt>
    <dgm:pt modelId="{0D2BF5FC-4079-41EC-B3E7-4FD4848279EF}" type="pres">
      <dgm:prSet presAssocID="{47897265-DD18-4A69-891A-BD7FB1136335}" presName="node" presStyleLbl="revTx" presStyleIdx="1" presStyleCnt="2">
        <dgm:presLayoutVars>
          <dgm:bulletEnabled val="1"/>
        </dgm:presLayoutVars>
      </dgm:prSet>
      <dgm:spPr/>
    </dgm:pt>
    <dgm:pt modelId="{A92A91C4-4356-41C1-82D1-0144845B1215}" type="pres">
      <dgm:prSet presAssocID="{7FC8FD3F-6739-444E-9E88-F80C1C229E4E}" presName="sibTrans" presStyleLbl="node1" presStyleIdx="1" presStyleCnt="2"/>
      <dgm:spPr/>
    </dgm:pt>
  </dgm:ptLst>
  <dgm:cxnLst>
    <dgm:cxn modelId="{7C98BD10-07F6-4853-B9FC-246E7F2E485F}" type="presOf" srcId="{1867CAF7-D804-44F0-BC66-D72CA8A86319}" destId="{4D67D75C-D578-4755-8F95-F02B475B88F3}" srcOrd="0" destOrd="0" presId="urn:microsoft.com/office/officeart/2005/8/layout/cycle1"/>
    <dgm:cxn modelId="{97238A1E-FC1E-4B67-8825-BD412D5CCB4E}" srcId="{751431D6-077E-48EB-BC44-5963C5656F55}" destId="{47897265-DD18-4A69-891A-BD7FB1136335}" srcOrd="1" destOrd="0" parTransId="{0FA6A2E5-2DB8-4EA4-BA38-BE8AEA15873F}" sibTransId="{7FC8FD3F-6739-444E-9E88-F80C1C229E4E}"/>
    <dgm:cxn modelId="{0728F12A-DEF2-4475-8183-995CA0B67A81}" type="presOf" srcId="{D93A8360-AE4D-4BE2-BDC7-21D56801A923}" destId="{E87C9CED-7F17-4E9E-90CD-AF88C906D962}" srcOrd="0" destOrd="0" presId="urn:microsoft.com/office/officeart/2005/8/layout/cycle1"/>
    <dgm:cxn modelId="{1F90B03C-7E01-4684-9D2E-FCD80FF4D0A2}" type="presOf" srcId="{751431D6-077E-48EB-BC44-5963C5656F55}" destId="{0261E583-956F-4462-9102-DA823D231EB5}" srcOrd="0" destOrd="0" presId="urn:microsoft.com/office/officeart/2005/8/layout/cycle1"/>
    <dgm:cxn modelId="{48C3D73C-302A-4ABD-94EC-9310ECBF5AC7}" type="presOf" srcId="{7FC8FD3F-6739-444E-9E88-F80C1C229E4E}" destId="{A92A91C4-4356-41C1-82D1-0144845B1215}" srcOrd="0" destOrd="0" presId="urn:microsoft.com/office/officeart/2005/8/layout/cycle1"/>
    <dgm:cxn modelId="{32E64879-BFD3-400A-9402-6A4A90C2AB55}" type="presOf" srcId="{47897265-DD18-4A69-891A-BD7FB1136335}" destId="{0D2BF5FC-4079-41EC-B3E7-4FD4848279EF}" srcOrd="0" destOrd="0" presId="urn:microsoft.com/office/officeart/2005/8/layout/cycle1"/>
    <dgm:cxn modelId="{0BE2AA9D-1725-4587-B2A9-4FA6D85A6EDC}" srcId="{751431D6-077E-48EB-BC44-5963C5656F55}" destId="{1867CAF7-D804-44F0-BC66-D72CA8A86319}" srcOrd="0" destOrd="0" parTransId="{8B6B70D5-A333-4651-A8E1-F73CC991E603}" sibTransId="{D93A8360-AE4D-4BE2-BDC7-21D56801A923}"/>
    <dgm:cxn modelId="{D2591179-79FB-45E3-861F-A0C45AF5ED39}" type="presParOf" srcId="{0261E583-956F-4462-9102-DA823D231EB5}" destId="{C75015B8-4C79-40B9-A0B2-81A715365188}" srcOrd="0" destOrd="0" presId="urn:microsoft.com/office/officeart/2005/8/layout/cycle1"/>
    <dgm:cxn modelId="{FBF3284D-6DBD-43BE-9A64-B84A71C8698B}" type="presParOf" srcId="{0261E583-956F-4462-9102-DA823D231EB5}" destId="{4D67D75C-D578-4755-8F95-F02B475B88F3}" srcOrd="1" destOrd="0" presId="urn:microsoft.com/office/officeart/2005/8/layout/cycle1"/>
    <dgm:cxn modelId="{1B3B06D6-7BC2-458A-8C2D-325CCB4DE670}" type="presParOf" srcId="{0261E583-956F-4462-9102-DA823D231EB5}" destId="{E87C9CED-7F17-4E9E-90CD-AF88C906D962}" srcOrd="2" destOrd="0" presId="urn:microsoft.com/office/officeart/2005/8/layout/cycle1"/>
    <dgm:cxn modelId="{04824BF1-C920-46BD-A387-C888BC2EB74C}" type="presParOf" srcId="{0261E583-956F-4462-9102-DA823D231EB5}" destId="{E458A542-6F4C-4B36-BC99-2D50C5B8DEEE}" srcOrd="3" destOrd="0" presId="urn:microsoft.com/office/officeart/2005/8/layout/cycle1"/>
    <dgm:cxn modelId="{67B8059D-2EC3-41E7-810F-B3EEF71DAF58}" type="presParOf" srcId="{0261E583-956F-4462-9102-DA823D231EB5}" destId="{0D2BF5FC-4079-41EC-B3E7-4FD4848279EF}" srcOrd="4" destOrd="0" presId="urn:microsoft.com/office/officeart/2005/8/layout/cycle1"/>
    <dgm:cxn modelId="{92743792-7971-4DA6-9777-F5E665F9E31D}" type="presParOf" srcId="{0261E583-956F-4462-9102-DA823D231EB5}" destId="{A92A91C4-4356-41C1-82D1-0144845B1215}" srcOrd="5"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0E0B1-2AF6-4631-9969-D4014CA6FD17}">
      <dsp:nvSpPr>
        <dsp:cNvPr id="0" name=""/>
        <dsp:cNvSpPr/>
      </dsp:nvSpPr>
      <dsp:spPr>
        <a:xfrm>
          <a:off x="578538" y="0"/>
          <a:ext cx="5937059" cy="4064000"/>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ADD4723-CFE1-49DD-B5CE-5875014DD6CA}">
      <dsp:nvSpPr>
        <dsp:cNvPr id="0" name=""/>
        <dsp:cNvSpPr/>
      </dsp:nvSpPr>
      <dsp:spPr>
        <a:xfrm>
          <a:off x="3495" y="1219199"/>
          <a:ext cx="1681393" cy="16256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High-Level Capture </a:t>
          </a:r>
        </a:p>
      </dsp:txBody>
      <dsp:txXfrm>
        <a:off x="82850" y="1298554"/>
        <a:ext cx="1522683" cy="1466890"/>
      </dsp:txXfrm>
    </dsp:sp>
    <dsp:sp modelId="{99147EDF-502F-4EFF-88CB-298AF31023CD}">
      <dsp:nvSpPr>
        <dsp:cNvPr id="0" name=""/>
        <dsp:cNvSpPr/>
      </dsp:nvSpPr>
      <dsp:spPr>
        <a:xfrm>
          <a:off x="1768959" y="1219199"/>
          <a:ext cx="1681393" cy="16256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Initial Scope, Detailed Requirements &amp; Design</a:t>
          </a:r>
        </a:p>
      </dsp:txBody>
      <dsp:txXfrm>
        <a:off x="1848314" y="1298554"/>
        <a:ext cx="1522683" cy="1466890"/>
      </dsp:txXfrm>
    </dsp:sp>
    <dsp:sp modelId="{490399EE-EA2F-47A6-BDBF-F69C10911555}">
      <dsp:nvSpPr>
        <dsp:cNvPr id="0" name=""/>
        <dsp:cNvSpPr/>
      </dsp:nvSpPr>
      <dsp:spPr>
        <a:xfrm>
          <a:off x="3534422" y="1219199"/>
          <a:ext cx="1681393" cy="16256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Final Scope / £ Approval &amp; Build/Test  </a:t>
          </a:r>
        </a:p>
      </dsp:txBody>
      <dsp:txXfrm>
        <a:off x="3613777" y="1298554"/>
        <a:ext cx="1522683" cy="1466890"/>
      </dsp:txXfrm>
    </dsp:sp>
    <dsp:sp modelId="{9C3C4C71-E7A6-4EC8-9609-12883A4D7D79}">
      <dsp:nvSpPr>
        <dsp:cNvPr id="0" name=""/>
        <dsp:cNvSpPr/>
      </dsp:nvSpPr>
      <dsp:spPr>
        <a:xfrm>
          <a:off x="5299886" y="1219199"/>
          <a:ext cx="1681393" cy="16256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Implementation, PIS &amp; Benefits Tracking </a:t>
          </a:r>
        </a:p>
      </dsp:txBody>
      <dsp:txXfrm>
        <a:off x="5379241" y="1298554"/>
        <a:ext cx="1522683" cy="1466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7D75C-D578-4755-8F95-F02B475B88F3}">
      <dsp:nvSpPr>
        <dsp:cNvPr id="0" name=""/>
        <dsp:cNvSpPr/>
      </dsp:nvSpPr>
      <dsp:spPr>
        <a:xfrm>
          <a:off x="1016328" y="448714"/>
          <a:ext cx="621461" cy="621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Changes Delivered</a:t>
          </a:r>
        </a:p>
      </dsp:txBody>
      <dsp:txXfrm>
        <a:off x="1016328" y="448714"/>
        <a:ext cx="621461" cy="621461"/>
      </dsp:txXfrm>
    </dsp:sp>
    <dsp:sp modelId="{E87C9CED-7F17-4E9E-90CD-AF88C906D962}">
      <dsp:nvSpPr>
        <dsp:cNvPr id="0" name=""/>
        <dsp:cNvSpPr/>
      </dsp:nvSpPr>
      <dsp:spPr>
        <a:xfrm>
          <a:off x="179692" y="120119"/>
          <a:ext cx="1278650" cy="1278650"/>
        </a:xfrm>
        <a:prstGeom prst="circularArrow">
          <a:avLst>
            <a:gd name="adj1" fmla="val 9478"/>
            <a:gd name="adj2" fmla="val 684479"/>
            <a:gd name="adj3" fmla="val 7853097"/>
            <a:gd name="adj4" fmla="val 2262424"/>
            <a:gd name="adj5" fmla="val 1105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2BF5FC-4079-41EC-B3E7-4FD4848279EF}">
      <dsp:nvSpPr>
        <dsp:cNvPr id="0" name=""/>
        <dsp:cNvSpPr/>
      </dsp:nvSpPr>
      <dsp:spPr>
        <a:xfrm>
          <a:off x="245" y="448714"/>
          <a:ext cx="621461" cy="621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Changes Added</a:t>
          </a:r>
        </a:p>
      </dsp:txBody>
      <dsp:txXfrm>
        <a:off x="245" y="448714"/>
        <a:ext cx="621461" cy="621461"/>
      </dsp:txXfrm>
    </dsp:sp>
    <dsp:sp modelId="{A92A91C4-4356-41C1-82D1-0144845B1215}">
      <dsp:nvSpPr>
        <dsp:cNvPr id="0" name=""/>
        <dsp:cNvSpPr/>
      </dsp:nvSpPr>
      <dsp:spPr>
        <a:xfrm>
          <a:off x="179692" y="120119"/>
          <a:ext cx="1278650" cy="1278650"/>
        </a:xfrm>
        <a:prstGeom prst="circularArrow">
          <a:avLst>
            <a:gd name="adj1" fmla="val 9478"/>
            <a:gd name="adj2" fmla="val 684479"/>
            <a:gd name="adj3" fmla="val 18653097"/>
            <a:gd name="adj4" fmla="val 13062424"/>
            <a:gd name="adj5" fmla="val 1105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0196" tIns="45098" rIns="90196" bIns="45098" rtlCol="0"/>
          <a:lstStyle>
            <a:lvl1pPr algn="l">
              <a:defRPr sz="1200"/>
            </a:lvl1pPr>
          </a:lstStyle>
          <a:p>
            <a:endParaRPr lang="en-GB" dirty="0"/>
          </a:p>
        </p:txBody>
      </p:sp>
      <p:sp>
        <p:nvSpPr>
          <p:cNvPr id="3" name="Date Placeholder 2"/>
          <p:cNvSpPr>
            <a:spLocks noGrp="1"/>
          </p:cNvSpPr>
          <p:nvPr>
            <p:ph type="dt" idx="1"/>
          </p:nvPr>
        </p:nvSpPr>
        <p:spPr>
          <a:xfrm>
            <a:off x="4143588" y="0"/>
            <a:ext cx="3169920" cy="480060"/>
          </a:xfrm>
          <a:prstGeom prst="rect">
            <a:avLst/>
          </a:prstGeom>
        </p:spPr>
        <p:txBody>
          <a:bodyPr vert="horz" lIns="90196" tIns="45098" rIns="90196" bIns="45098" rtlCol="0"/>
          <a:lstStyle>
            <a:lvl1pPr algn="r">
              <a:defRPr sz="1200"/>
            </a:lvl1pPr>
          </a:lstStyle>
          <a:p>
            <a:fld id="{30CC7C86-2D66-4C55-8F99-E153512351BA}" type="datetimeFigureOut">
              <a:rPr lang="en-GB" smtClean="0"/>
              <a:t>25/08/2020</a:t>
            </a:fld>
            <a:endParaRPr lang="en-GB" dirty="0"/>
          </a:p>
        </p:txBody>
      </p:sp>
      <p:sp>
        <p:nvSpPr>
          <p:cNvPr id="4" name="Slide Image Placeholder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lIns="90196" tIns="45098" rIns="90196" bIns="45098" rtlCol="0" anchor="ctr"/>
          <a:lstStyle/>
          <a:p>
            <a:endParaRPr lang="en-GB"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0196" tIns="45098" rIns="90196" bIns="4509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119474"/>
            <a:ext cx="3169920" cy="480060"/>
          </a:xfrm>
          <a:prstGeom prst="rect">
            <a:avLst/>
          </a:prstGeom>
        </p:spPr>
        <p:txBody>
          <a:bodyPr vert="horz" lIns="90196" tIns="45098" rIns="90196" bIns="45098" rtlCol="0" anchor="b"/>
          <a:lstStyle>
            <a:lvl1pPr algn="l">
              <a:defRPr sz="1200"/>
            </a:lvl1pPr>
          </a:lstStyle>
          <a:p>
            <a:endParaRPr lang="en-GB" dirty="0"/>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0196" tIns="45098" rIns="90196" bIns="45098" rtlCol="0" anchor="b"/>
          <a:lstStyle>
            <a:lvl1pPr algn="r">
              <a:defRPr sz="1200"/>
            </a:lvl1pPr>
          </a:lstStyle>
          <a:p>
            <a:fld id="{2A2357B9-A31F-4FC7-A38A-70DF36F645F3}" type="slidenum">
              <a:rPr lang="en-GB" smtClean="0"/>
              <a:t>‹#›</a:t>
            </a:fld>
            <a:endParaRPr lang="en-GB" dirty="0"/>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313039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hyperlink" Target="https://www.gasgovernance.co.uk/sites/default/files/ggf/page/2017-07/CDSP%20SERVICE%20DOCUMENT%20THIRD%20PARTY%20AND%20ADDITIONAL%20SERVICES%20POLICY.pdf"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https://gasgov-mst-files.s3.eu-west-1.amazonaws.com/s3fs-public/ggf/page/2018-12/Change%20Management%20Procedures%20v2%20%209.11.18.pdf"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package" Target="../embeddings/Microsoft_Word_Document.docx"/><Relationship Id="rId7" Type="http://schemas.openxmlformats.org/officeDocument/2006/relationships/package" Target="../embeddings/Microsoft_Word_Document1.docx"/><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9.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package" Target="../embeddings/Microsoft_Word_Document2.docx"/><Relationship Id="rId5" Type="http://schemas.openxmlformats.org/officeDocument/2006/relationships/image" Target="../media/image12.emf"/><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package" Target="../embeddings/Microsoft_Word_Document3.docx"/><Relationship Id="rId7" Type="http://schemas.openxmlformats.org/officeDocument/2006/relationships/package" Target="../embeddings/Microsoft_Word_Document4.docx"/><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fontScale="90000"/>
          </a:bodyPr>
          <a:lstStyle/>
          <a:p>
            <a:r>
              <a:rPr lang="en-GB" sz="3600" dirty="0">
                <a:latin typeface="Arial"/>
                <a:cs typeface="Arial"/>
              </a:rPr>
              <a:t>DSC Governance Sub-Committee 1</a:t>
            </a:r>
            <a:r>
              <a:rPr lang="en-GB" sz="3600" baseline="30000" dirty="0">
                <a:latin typeface="Arial"/>
                <a:cs typeface="Arial"/>
              </a:rPr>
              <a:t>st</a:t>
            </a:r>
            <a:r>
              <a:rPr lang="en-GB" sz="3600" dirty="0">
                <a:latin typeface="Arial"/>
                <a:cs typeface="Arial"/>
              </a:rPr>
              <a:t> September 2020</a:t>
            </a:r>
          </a:p>
        </p:txBody>
      </p:sp>
    </p:spTree>
    <p:extLst>
      <p:ext uri="{BB962C8B-B14F-4D97-AF65-F5344CB8AC3E}">
        <p14:creationId xmlns:p14="http://schemas.microsoft.com/office/powerpoint/2010/main" val="3653749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6F84155-A9AE-4D4D-8930-BC08CFF13245}"/>
              </a:ext>
            </a:extLst>
          </p:cNvPr>
          <p:cNvSpPr txBox="1"/>
          <p:nvPr/>
        </p:nvSpPr>
        <p:spPr>
          <a:xfrm>
            <a:off x="395536" y="555526"/>
            <a:ext cx="8136919" cy="1323439"/>
          </a:xfrm>
          <a:prstGeom prst="rect">
            <a:avLst/>
          </a:prstGeom>
          <a:solidFill>
            <a:srgbClr val="FF0000"/>
          </a:solidFill>
        </p:spPr>
        <p:txBody>
          <a:bodyPr wrap="square" rtlCol="0">
            <a:spAutoFit/>
          </a:bodyPr>
          <a:lstStyle/>
          <a:p>
            <a:r>
              <a:rPr lang="en-GB" sz="2000" dirty="0">
                <a:solidFill>
                  <a:schemeClr val="bg1"/>
                </a:solidFill>
              </a:rPr>
              <a:t>Q. Do you support the proposals for improvements captured in this presentation?  Do you have any further refinements that you think would improve the facilitation of priority decisions for capture and delivery?</a:t>
            </a:r>
          </a:p>
        </p:txBody>
      </p:sp>
    </p:spTree>
    <p:extLst>
      <p:ext uri="{BB962C8B-B14F-4D97-AF65-F5344CB8AC3E}">
        <p14:creationId xmlns:p14="http://schemas.microsoft.com/office/powerpoint/2010/main" val="4096723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1470"/>
            <a:ext cx="8229600" cy="637580"/>
          </a:xfrm>
        </p:spPr>
        <p:txBody>
          <a:bodyPr>
            <a:normAutofit/>
          </a:bodyPr>
          <a:lstStyle/>
          <a:p>
            <a:r>
              <a:rPr lang="en-GB" dirty="0"/>
              <a:t>3. Xoserve Change Fund</a:t>
            </a:r>
          </a:p>
        </p:txBody>
      </p:sp>
      <p:sp>
        <p:nvSpPr>
          <p:cNvPr id="3" name="Rectangle 2"/>
          <p:cNvSpPr/>
          <p:nvPr/>
        </p:nvSpPr>
        <p:spPr>
          <a:xfrm>
            <a:off x="557519" y="915566"/>
            <a:ext cx="8424936" cy="416011"/>
          </a:xfrm>
          <a:prstGeom prst="rect">
            <a:avLst/>
          </a:prstGeom>
        </p:spPr>
        <p:txBody>
          <a:bodyPr wrap="square">
            <a:spAutoFit/>
          </a:bodyPr>
          <a:lstStyle/>
          <a:p>
            <a:pPr>
              <a:lnSpc>
                <a:spcPct val="150000"/>
              </a:lnSpc>
            </a:pPr>
            <a:endParaRPr lang="en-GB" sz="1600" dirty="0">
              <a:latin typeface="+mj-lt"/>
            </a:endParaRPr>
          </a:p>
        </p:txBody>
      </p:sp>
      <p:sp>
        <p:nvSpPr>
          <p:cNvPr id="5" name="TextBox 4">
            <a:extLst>
              <a:ext uri="{FF2B5EF4-FFF2-40B4-BE49-F238E27FC236}">
                <a16:creationId xmlns:a16="http://schemas.microsoft.com/office/drawing/2014/main" id="{2A37F94A-76E3-4E6C-BEC6-88F1A706D4A3}"/>
              </a:ext>
            </a:extLst>
          </p:cNvPr>
          <p:cNvSpPr txBox="1"/>
          <p:nvPr/>
        </p:nvSpPr>
        <p:spPr>
          <a:xfrm>
            <a:off x="549085" y="771550"/>
            <a:ext cx="8136904" cy="830997"/>
          </a:xfrm>
          <a:prstGeom prst="rect">
            <a:avLst/>
          </a:prstGeom>
          <a:noFill/>
        </p:spPr>
        <p:txBody>
          <a:bodyPr wrap="square" rtlCol="0">
            <a:spAutoFit/>
          </a:bodyPr>
          <a:lstStyle/>
          <a:p>
            <a:pPr marL="285750" indent="-285750">
              <a:buFont typeface="Arial" panose="020B0604020202020204" pitchFamily="34" charset="0"/>
              <a:buChar char="•"/>
            </a:pPr>
            <a:r>
              <a:rPr lang="en-GB" sz="1200" dirty="0"/>
              <a:t>Constituency discussions and a subsequent  ChMC recommendation have provided Xoserve with a steer as to what is required / desired  for delivery using BP21 funds.  This has driven out a requirement for a total budget of £4m broken down as shown in the pie chart below:</a:t>
            </a:r>
          </a:p>
          <a:p>
            <a:pPr marL="285750" indent="-285750">
              <a:buFont typeface="Arial" panose="020B0604020202020204" pitchFamily="34" charset="0"/>
              <a:buChar char="•"/>
            </a:pPr>
            <a:endParaRPr lang="en-GB" sz="1200" dirty="0"/>
          </a:p>
        </p:txBody>
      </p:sp>
      <p:graphicFrame>
        <p:nvGraphicFramePr>
          <p:cNvPr id="7" name="Chart 6">
            <a:extLst>
              <a:ext uri="{FF2B5EF4-FFF2-40B4-BE49-F238E27FC236}">
                <a16:creationId xmlns:a16="http://schemas.microsoft.com/office/drawing/2014/main" id="{186AB19E-EB42-4B79-ABFA-AEFF16FC8A05}"/>
              </a:ext>
            </a:extLst>
          </p:cNvPr>
          <p:cNvGraphicFramePr>
            <a:graphicFrameLocks/>
          </p:cNvGraphicFramePr>
          <p:nvPr>
            <p:extLst>
              <p:ext uri="{D42A27DB-BD31-4B8C-83A1-F6EECF244321}">
                <p14:modId xmlns:p14="http://schemas.microsoft.com/office/powerpoint/2010/main" val="1812305708"/>
              </p:ext>
            </p:extLst>
          </p:nvPr>
        </p:nvGraphicFramePr>
        <p:xfrm>
          <a:off x="1132907" y="1672479"/>
          <a:ext cx="6754858" cy="37369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08074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Constituency View   </a:t>
            </a:r>
          </a:p>
        </p:txBody>
      </p:sp>
      <p:sp>
        <p:nvSpPr>
          <p:cNvPr id="3" name="Rectangle 2"/>
          <p:cNvSpPr/>
          <p:nvPr/>
        </p:nvSpPr>
        <p:spPr>
          <a:xfrm>
            <a:off x="557519" y="915566"/>
            <a:ext cx="8424936" cy="416011"/>
          </a:xfrm>
          <a:prstGeom prst="rect">
            <a:avLst/>
          </a:prstGeom>
        </p:spPr>
        <p:txBody>
          <a:bodyPr wrap="square">
            <a:spAutoFit/>
          </a:bodyPr>
          <a:lstStyle/>
          <a:p>
            <a:pPr>
              <a:lnSpc>
                <a:spcPct val="150000"/>
              </a:lnSpc>
            </a:pPr>
            <a:endParaRPr lang="en-GB" sz="1600" dirty="0">
              <a:latin typeface="+mj-lt"/>
            </a:endParaRPr>
          </a:p>
        </p:txBody>
      </p:sp>
      <p:graphicFrame>
        <p:nvGraphicFramePr>
          <p:cNvPr id="6" name="Chart 5">
            <a:extLst>
              <a:ext uri="{FF2B5EF4-FFF2-40B4-BE49-F238E27FC236}">
                <a16:creationId xmlns:a16="http://schemas.microsoft.com/office/drawing/2014/main" id="{582D60FA-A6E4-47CE-A480-5D14452FA971}"/>
              </a:ext>
            </a:extLst>
          </p:cNvPr>
          <p:cNvGraphicFramePr>
            <a:graphicFrameLocks/>
          </p:cNvGraphicFramePr>
          <p:nvPr>
            <p:extLst>
              <p:ext uri="{D42A27DB-BD31-4B8C-83A1-F6EECF244321}">
                <p14:modId xmlns:p14="http://schemas.microsoft.com/office/powerpoint/2010/main" val="2496519580"/>
              </p:ext>
            </p:extLst>
          </p:nvPr>
        </p:nvGraphicFramePr>
        <p:xfrm>
          <a:off x="755576" y="987574"/>
          <a:ext cx="7830905" cy="34004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4194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1470"/>
            <a:ext cx="8229600" cy="637580"/>
          </a:xfrm>
        </p:spPr>
        <p:txBody>
          <a:bodyPr>
            <a:normAutofit/>
          </a:bodyPr>
          <a:lstStyle/>
          <a:p>
            <a:r>
              <a:rPr lang="en-GB" dirty="0"/>
              <a:t>Unknown / ‘Indirect’ Costs  </a:t>
            </a:r>
          </a:p>
        </p:txBody>
      </p:sp>
      <p:sp>
        <p:nvSpPr>
          <p:cNvPr id="3" name="Rectangle 2"/>
          <p:cNvSpPr/>
          <p:nvPr/>
        </p:nvSpPr>
        <p:spPr>
          <a:xfrm>
            <a:off x="557519" y="915566"/>
            <a:ext cx="8424936" cy="416011"/>
          </a:xfrm>
          <a:prstGeom prst="rect">
            <a:avLst/>
          </a:prstGeom>
        </p:spPr>
        <p:txBody>
          <a:bodyPr wrap="square">
            <a:spAutoFit/>
          </a:bodyPr>
          <a:lstStyle/>
          <a:p>
            <a:pPr>
              <a:lnSpc>
                <a:spcPct val="150000"/>
              </a:lnSpc>
            </a:pPr>
            <a:endParaRPr lang="en-GB" sz="1600" dirty="0">
              <a:latin typeface="+mj-lt"/>
            </a:endParaRPr>
          </a:p>
        </p:txBody>
      </p:sp>
      <p:sp>
        <p:nvSpPr>
          <p:cNvPr id="5" name="TextBox 4">
            <a:extLst>
              <a:ext uri="{FF2B5EF4-FFF2-40B4-BE49-F238E27FC236}">
                <a16:creationId xmlns:a16="http://schemas.microsoft.com/office/drawing/2014/main" id="{2A37F94A-76E3-4E6C-BEC6-88F1A706D4A3}"/>
              </a:ext>
            </a:extLst>
          </p:cNvPr>
          <p:cNvSpPr txBox="1"/>
          <p:nvPr/>
        </p:nvSpPr>
        <p:spPr>
          <a:xfrm>
            <a:off x="549085" y="814450"/>
            <a:ext cx="8136904" cy="646331"/>
          </a:xfrm>
          <a:prstGeom prst="rect">
            <a:avLst/>
          </a:prstGeom>
          <a:noFill/>
        </p:spPr>
        <p:txBody>
          <a:bodyPr wrap="square" rtlCol="0">
            <a:spAutoFit/>
          </a:bodyPr>
          <a:lstStyle/>
          <a:p>
            <a:pPr marL="285750" indent="-285750">
              <a:buFont typeface="Arial" panose="020B0604020202020204" pitchFamily="34" charset="0"/>
              <a:buChar char="•"/>
            </a:pPr>
            <a:r>
              <a:rPr lang="en-GB" sz="1200" dirty="0"/>
              <a:t>Along with known costs being estimated, it is proposed that ChMC has money set aside for ‘as-yet-unknown’ and indirect change.  These costs (derived from historic trends and discussions with PAC) are shared out between constituencies based on relative % split of wider budget  </a:t>
            </a:r>
          </a:p>
        </p:txBody>
      </p:sp>
      <p:sp>
        <p:nvSpPr>
          <p:cNvPr id="14" name="Rectangle 13">
            <a:extLst>
              <a:ext uri="{FF2B5EF4-FFF2-40B4-BE49-F238E27FC236}">
                <a16:creationId xmlns:a16="http://schemas.microsoft.com/office/drawing/2014/main" id="{1B93DD36-9896-4F53-A794-CC106A6EB73A}"/>
              </a:ext>
            </a:extLst>
          </p:cNvPr>
          <p:cNvSpPr/>
          <p:nvPr/>
        </p:nvSpPr>
        <p:spPr>
          <a:xfrm>
            <a:off x="1331640" y="1707654"/>
            <a:ext cx="2648677" cy="819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Contingency</a:t>
            </a:r>
          </a:p>
        </p:txBody>
      </p:sp>
      <p:sp>
        <p:nvSpPr>
          <p:cNvPr id="15" name="Rectangle 14">
            <a:extLst>
              <a:ext uri="{FF2B5EF4-FFF2-40B4-BE49-F238E27FC236}">
                <a16:creationId xmlns:a16="http://schemas.microsoft.com/office/drawing/2014/main" id="{F4CC33BC-7B6B-4F9C-93A6-8619BBC9E551}"/>
              </a:ext>
            </a:extLst>
          </p:cNvPr>
          <p:cNvSpPr/>
          <p:nvPr/>
        </p:nvSpPr>
        <p:spPr>
          <a:xfrm>
            <a:off x="1331640" y="2787774"/>
            <a:ext cx="2648677" cy="819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t>Indirect </a:t>
            </a:r>
          </a:p>
        </p:txBody>
      </p:sp>
      <p:sp>
        <p:nvSpPr>
          <p:cNvPr id="17" name="Double Wave 16">
            <a:extLst>
              <a:ext uri="{FF2B5EF4-FFF2-40B4-BE49-F238E27FC236}">
                <a16:creationId xmlns:a16="http://schemas.microsoft.com/office/drawing/2014/main" id="{D2BEB9EC-4173-4168-9126-27674C45D81C}"/>
              </a:ext>
            </a:extLst>
          </p:cNvPr>
          <p:cNvSpPr/>
          <p:nvPr/>
        </p:nvSpPr>
        <p:spPr>
          <a:xfrm>
            <a:off x="4860032" y="1635646"/>
            <a:ext cx="2648677" cy="936104"/>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r>
              <a:rPr lang="en-GB" sz="1000" dirty="0"/>
              <a:t>Yet-to-be-raised modifications / urgent unforeseen changes </a:t>
            </a:r>
          </a:p>
        </p:txBody>
      </p:sp>
      <p:sp>
        <p:nvSpPr>
          <p:cNvPr id="18" name="Double Wave 17">
            <a:extLst>
              <a:ext uri="{FF2B5EF4-FFF2-40B4-BE49-F238E27FC236}">
                <a16:creationId xmlns:a16="http://schemas.microsoft.com/office/drawing/2014/main" id="{D73AA94B-F527-4E50-84BC-85C383597522}"/>
              </a:ext>
            </a:extLst>
          </p:cNvPr>
          <p:cNvSpPr/>
          <p:nvPr/>
        </p:nvSpPr>
        <p:spPr>
          <a:xfrm>
            <a:off x="4875651" y="2715766"/>
            <a:ext cx="2648677" cy="936104"/>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000" dirty="0"/>
              <a:t>Required major release Market Trials</a:t>
            </a:r>
          </a:p>
          <a:p>
            <a:pPr marL="171450" indent="-171450">
              <a:buFont typeface="Arial" panose="020B0604020202020204" pitchFamily="34" charset="0"/>
              <a:buChar char="•"/>
            </a:pPr>
            <a:r>
              <a:rPr lang="en-GB" sz="1000" dirty="0"/>
              <a:t>Performance Assurance Committee reporting</a:t>
            </a:r>
          </a:p>
          <a:p>
            <a:pPr marL="171450" indent="-171450">
              <a:buFont typeface="Arial" panose="020B0604020202020204" pitchFamily="34" charset="0"/>
              <a:buChar char="•"/>
            </a:pPr>
            <a:r>
              <a:rPr lang="en-GB" sz="1000" b="1" dirty="0"/>
              <a:t>Xoserve Change Funding</a:t>
            </a:r>
          </a:p>
        </p:txBody>
      </p:sp>
      <p:sp>
        <p:nvSpPr>
          <p:cNvPr id="19" name="Equals 18">
            <a:extLst>
              <a:ext uri="{FF2B5EF4-FFF2-40B4-BE49-F238E27FC236}">
                <a16:creationId xmlns:a16="http://schemas.microsoft.com/office/drawing/2014/main" id="{7F53F821-3876-45DC-8E27-D40443EFB0E9}"/>
              </a:ext>
            </a:extLst>
          </p:cNvPr>
          <p:cNvSpPr/>
          <p:nvPr/>
        </p:nvSpPr>
        <p:spPr>
          <a:xfrm>
            <a:off x="4283968" y="1995686"/>
            <a:ext cx="360040" cy="288032"/>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Equals 19">
            <a:extLst>
              <a:ext uri="{FF2B5EF4-FFF2-40B4-BE49-F238E27FC236}">
                <a16:creationId xmlns:a16="http://schemas.microsoft.com/office/drawing/2014/main" id="{A8D931CD-D743-470D-AAD8-8D060E8B4E44}"/>
              </a:ext>
            </a:extLst>
          </p:cNvPr>
          <p:cNvSpPr/>
          <p:nvPr/>
        </p:nvSpPr>
        <p:spPr>
          <a:xfrm>
            <a:off x="4289702" y="2958502"/>
            <a:ext cx="360040" cy="288032"/>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TextBox 20">
            <a:extLst>
              <a:ext uri="{FF2B5EF4-FFF2-40B4-BE49-F238E27FC236}">
                <a16:creationId xmlns:a16="http://schemas.microsoft.com/office/drawing/2014/main" id="{7DCE33B7-8807-41B1-8FBB-22CEA455CBF2}"/>
              </a:ext>
            </a:extLst>
          </p:cNvPr>
          <p:cNvSpPr txBox="1"/>
          <p:nvPr/>
        </p:nvSpPr>
        <p:spPr>
          <a:xfrm>
            <a:off x="807199" y="4011910"/>
            <a:ext cx="8136904" cy="461665"/>
          </a:xfrm>
          <a:prstGeom prst="rect">
            <a:avLst/>
          </a:prstGeom>
          <a:noFill/>
        </p:spPr>
        <p:txBody>
          <a:bodyPr wrap="square" rtlCol="0">
            <a:spAutoFit/>
          </a:bodyPr>
          <a:lstStyle/>
          <a:p>
            <a:pPr marL="171450" indent="-171450">
              <a:buFont typeface="Arial" panose="020B0604020202020204" pitchFamily="34" charset="0"/>
              <a:buChar char="•"/>
            </a:pPr>
            <a:r>
              <a:rPr lang="en-GB" sz="1200" dirty="0"/>
              <a:t>The ChMC-recommended ‘Xoserve Change Fund’ will be (subject to wider Business Plan approval) made available  to enable Xoserve to drive UK Link improvements with greater fluidity and transparency</a:t>
            </a:r>
          </a:p>
        </p:txBody>
      </p:sp>
    </p:spTree>
    <p:extLst>
      <p:ext uri="{BB962C8B-B14F-4D97-AF65-F5344CB8AC3E}">
        <p14:creationId xmlns:p14="http://schemas.microsoft.com/office/powerpoint/2010/main" val="2609073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1470"/>
            <a:ext cx="8229600" cy="637580"/>
          </a:xfrm>
        </p:spPr>
        <p:txBody>
          <a:bodyPr>
            <a:normAutofit/>
          </a:bodyPr>
          <a:lstStyle/>
          <a:p>
            <a:r>
              <a:rPr lang="en-GB" dirty="0"/>
              <a:t>Xoserve Change Fund Proposal</a:t>
            </a:r>
          </a:p>
        </p:txBody>
      </p:sp>
      <p:sp>
        <p:nvSpPr>
          <p:cNvPr id="3" name="Rectangle 2"/>
          <p:cNvSpPr/>
          <p:nvPr/>
        </p:nvSpPr>
        <p:spPr>
          <a:xfrm>
            <a:off x="557519" y="915566"/>
            <a:ext cx="8424936" cy="416011"/>
          </a:xfrm>
          <a:prstGeom prst="rect">
            <a:avLst/>
          </a:prstGeom>
        </p:spPr>
        <p:txBody>
          <a:bodyPr wrap="square">
            <a:spAutoFit/>
          </a:bodyPr>
          <a:lstStyle/>
          <a:p>
            <a:pPr>
              <a:lnSpc>
                <a:spcPct val="150000"/>
              </a:lnSpc>
            </a:pPr>
            <a:endParaRPr lang="en-GB" sz="1600" dirty="0">
              <a:latin typeface="+mj-lt"/>
            </a:endParaRPr>
          </a:p>
        </p:txBody>
      </p:sp>
      <p:sp>
        <p:nvSpPr>
          <p:cNvPr id="5" name="TextBox 4">
            <a:extLst>
              <a:ext uri="{FF2B5EF4-FFF2-40B4-BE49-F238E27FC236}">
                <a16:creationId xmlns:a16="http://schemas.microsoft.com/office/drawing/2014/main" id="{2A37F94A-76E3-4E6C-BEC6-88F1A706D4A3}"/>
              </a:ext>
            </a:extLst>
          </p:cNvPr>
          <p:cNvSpPr txBox="1"/>
          <p:nvPr/>
        </p:nvSpPr>
        <p:spPr>
          <a:xfrm>
            <a:off x="297868" y="843558"/>
            <a:ext cx="8424936" cy="3785652"/>
          </a:xfrm>
          <a:prstGeom prst="rect">
            <a:avLst/>
          </a:prstGeom>
          <a:noFill/>
        </p:spPr>
        <p:txBody>
          <a:bodyPr wrap="square" rtlCol="0">
            <a:spAutoFit/>
          </a:bodyPr>
          <a:lstStyle/>
          <a:p>
            <a:pPr marL="285750" indent="-285750">
              <a:buFont typeface="Arial" panose="020B0604020202020204" pitchFamily="34" charset="0"/>
              <a:buChar char="•"/>
            </a:pPr>
            <a:r>
              <a:rPr lang="en-GB" sz="1200" dirty="0"/>
              <a:t>A parent XRN would be created at the start of the FY, from which to list and track candidates for delivery from this fund</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dirty="0"/>
              <a:t>An agenda item would be introduced into ChMC for progress update on this XRN </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dirty="0"/>
              <a:t>The parent XRN would include elements of a CP, BER, CCR all rolled up in one document which would be approved once in ChMC (at the start of each financial year) and would be for discussion / update thereafter</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dirty="0"/>
              <a:t>The same approach is also being proposed for spending the PAC ring-fenced budget (parent XRN 4876 containing an ever-changing list of requirements or ‘user stories’) </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dirty="0"/>
              <a:t>Before moving any change from ‘capture’ to ‘delivery’ Xoserve will demonstrate benefits (and how they would be tracked) and provide assurance / rationale as to why the change does not impact customer systems      </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dirty="0"/>
              <a:t>This approach would:</a:t>
            </a:r>
          </a:p>
          <a:p>
            <a:pPr marL="285750" indent="-285750">
              <a:buFont typeface="Arial" panose="020B0604020202020204" pitchFamily="34" charset="0"/>
              <a:buChar char="•"/>
            </a:pPr>
            <a:endParaRPr lang="en-GB" sz="1200" dirty="0"/>
          </a:p>
          <a:p>
            <a:pPr marL="742950" lvl="1" indent="-285750">
              <a:buFont typeface="Arial" panose="020B0604020202020204" pitchFamily="34" charset="0"/>
              <a:buChar char="•"/>
            </a:pPr>
            <a:r>
              <a:rPr lang="en-GB" sz="1200" dirty="0"/>
              <a:t>Negate the need to have multiple CRs transferred into CPs (any CRs where customer system impacts were identified during capture would be transferred to CPs and follow the usual governance)</a:t>
            </a:r>
          </a:p>
          <a:p>
            <a:pPr marL="742950" lvl="1" indent="-285750">
              <a:buFont typeface="Arial" panose="020B0604020202020204" pitchFamily="34" charset="0"/>
              <a:buChar char="•"/>
            </a:pPr>
            <a:r>
              <a:rPr lang="en-GB" sz="1200" dirty="0"/>
              <a:t>Reduce the need to create separate / multiple XRNs thereby reducing the time it would take to move from capture to delivery</a:t>
            </a:r>
          </a:p>
          <a:p>
            <a:pPr marL="742950" lvl="1" indent="-285750">
              <a:buFont typeface="Arial" panose="020B0604020202020204" pitchFamily="34" charset="0"/>
              <a:buChar char="•"/>
            </a:pPr>
            <a:r>
              <a:rPr lang="en-GB" sz="1200" dirty="0"/>
              <a:t>Create distance between the external change register and the list of internal (to Xoserve) change request list </a:t>
            </a:r>
          </a:p>
        </p:txBody>
      </p:sp>
    </p:spTree>
    <p:extLst>
      <p:ext uri="{BB962C8B-B14F-4D97-AF65-F5344CB8AC3E}">
        <p14:creationId xmlns:p14="http://schemas.microsoft.com/office/powerpoint/2010/main" val="280955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95141"/>
            <a:ext cx="8229600" cy="565572"/>
          </a:xfrm>
        </p:spPr>
        <p:txBody>
          <a:bodyPr>
            <a:normAutofit/>
          </a:bodyPr>
          <a:lstStyle/>
          <a:p>
            <a:r>
              <a:rPr lang="en-GB" dirty="0"/>
              <a:t>Parent XRN Trajectory Through Financial Year  </a:t>
            </a:r>
          </a:p>
        </p:txBody>
      </p:sp>
      <p:cxnSp>
        <p:nvCxnSpPr>
          <p:cNvPr id="8" name="Straight Arrow Connector 7">
            <a:extLst>
              <a:ext uri="{FF2B5EF4-FFF2-40B4-BE49-F238E27FC236}">
                <a16:creationId xmlns:a16="http://schemas.microsoft.com/office/drawing/2014/main" id="{69AF530D-6E10-4DC9-8E96-2439AD40B392}"/>
              </a:ext>
            </a:extLst>
          </p:cNvPr>
          <p:cNvCxnSpPr>
            <a:cxnSpLocks/>
          </p:cNvCxnSpPr>
          <p:nvPr/>
        </p:nvCxnSpPr>
        <p:spPr>
          <a:xfrm>
            <a:off x="323528" y="2550982"/>
            <a:ext cx="8496944" cy="94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592788C-B407-4FDE-9AC0-E139710E98C3}"/>
              </a:ext>
            </a:extLst>
          </p:cNvPr>
          <p:cNvSpPr/>
          <p:nvPr/>
        </p:nvSpPr>
        <p:spPr>
          <a:xfrm>
            <a:off x="467544" y="1296888"/>
            <a:ext cx="1584165" cy="8091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XRN1234 Approved into delivery with known changes listed (with associated new Appendix 1 forms) </a:t>
            </a:r>
          </a:p>
        </p:txBody>
      </p:sp>
      <p:cxnSp>
        <p:nvCxnSpPr>
          <p:cNvPr id="12" name="Straight Connector 11">
            <a:extLst>
              <a:ext uri="{FF2B5EF4-FFF2-40B4-BE49-F238E27FC236}">
                <a16:creationId xmlns:a16="http://schemas.microsoft.com/office/drawing/2014/main" id="{14914293-B020-4264-B67E-B7C128B634AC}"/>
              </a:ext>
            </a:extLst>
          </p:cNvPr>
          <p:cNvCxnSpPr>
            <a:cxnSpLocks/>
          </p:cNvCxnSpPr>
          <p:nvPr/>
        </p:nvCxnSpPr>
        <p:spPr>
          <a:xfrm>
            <a:off x="1239397" y="2090500"/>
            <a:ext cx="0" cy="962499"/>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A79FA95-88A6-4803-BF31-40D4CE041746}"/>
              </a:ext>
            </a:extLst>
          </p:cNvPr>
          <p:cNvSpPr/>
          <p:nvPr/>
        </p:nvSpPr>
        <p:spPr>
          <a:xfrm>
            <a:off x="903477" y="3083448"/>
            <a:ext cx="57603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April-21</a:t>
            </a:r>
          </a:p>
        </p:txBody>
      </p:sp>
      <p:sp>
        <p:nvSpPr>
          <p:cNvPr id="15" name="Rectangle 14">
            <a:extLst>
              <a:ext uri="{FF2B5EF4-FFF2-40B4-BE49-F238E27FC236}">
                <a16:creationId xmlns:a16="http://schemas.microsoft.com/office/drawing/2014/main" id="{199BE356-4F0B-45EA-95BF-E804E27A14BD}"/>
              </a:ext>
            </a:extLst>
          </p:cNvPr>
          <p:cNvSpPr/>
          <p:nvPr/>
        </p:nvSpPr>
        <p:spPr>
          <a:xfrm>
            <a:off x="5652165" y="3032739"/>
            <a:ext cx="57603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March-22</a:t>
            </a:r>
          </a:p>
        </p:txBody>
      </p:sp>
      <p:sp>
        <p:nvSpPr>
          <p:cNvPr id="18" name="Rectangle 17">
            <a:extLst>
              <a:ext uri="{FF2B5EF4-FFF2-40B4-BE49-F238E27FC236}">
                <a16:creationId xmlns:a16="http://schemas.microsoft.com/office/drawing/2014/main" id="{1E0CB408-B0F9-4916-B4D6-994522608B9B}"/>
              </a:ext>
            </a:extLst>
          </p:cNvPr>
          <p:cNvSpPr/>
          <p:nvPr/>
        </p:nvSpPr>
        <p:spPr>
          <a:xfrm>
            <a:off x="5148629" y="1235290"/>
            <a:ext cx="1584165" cy="8091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XRN1234 Closed down with associated Parent (not for approval) CCR</a:t>
            </a:r>
          </a:p>
        </p:txBody>
      </p:sp>
      <p:sp>
        <p:nvSpPr>
          <p:cNvPr id="19" name="Rectangle 18">
            <a:extLst>
              <a:ext uri="{FF2B5EF4-FFF2-40B4-BE49-F238E27FC236}">
                <a16:creationId xmlns:a16="http://schemas.microsoft.com/office/drawing/2014/main" id="{5EE50C8D-83E7-48AB-BAFC-1147C5D09D49}"/>
              </a:ext>
            </a:extLst>
          </p:cNvPr>
          <p:cNvSpPr/>
          <p:nvPr/>
        </p:nvSpPr>
        <p:spPr>
          <a:xfrm>
            <a:off x="7524358" y="3027329"/>
            <a:ext cx="57603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April-22</a:t>
            </a:r>
          </a:p>
        </p:txBody>
      </p:sp>
      <p:sp>
        <p:nvSpPr>
          <p:cNvPr id="21" name="Rectangle 20">
            <a:extLst>
              <a:ext uri="{FF2B5EF4-FFF2-40B4-BE49-F238E27FC236}">
                <a16:creationId xmlns:a16="http://schemas.microsoft.com/office/drawing/2014/main" id="{3DC103A7-41ED-425E-8956-51FBDA42A9CD}"/>
              </a:ext>
            </a:extLst>
          </p:cNvPr>
          <p:cNvSpPr/>
          <p:nvPr/>
        </p:nvSpPr>
        <p:spPr>
          <a:xfrm>
            <a:off x="7092291" y="1249214"/>
            <a:ext cx="1584165" cy="8091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XRN4321 Approved into delivery with known changes listed (with associated new Appendix 1 form) </a:t>
            </a:r>
          </a:p>
        </p:txBody>
      </p:sp>
      <p:sp>
        <p:nvSpPr>
          <p:cNvPr id="22" name="TextBox 21">
            <a:extLst>
              <a:ext uri="{FF2B5EF4-FFF2-40B4-BE49-F238E27FC236}">
                <a16:creationId xmlns:a16="http://schemas.microsoft.com/office/drawing/2014/main" id="{32F2A8B9-F6EC-4516-B4A5-36A14CDBF0D7}"/>
              </a:ext>
            </a:extLst>
          </p:cNvPr>
          <p:cNvSpPr txBox="1"/>
          <p:nvPr/>
        </p:nvSpPr>
        <p:spPr>
          <a:xfrm>
            <a:off x="1880622" y="2857167"/>
            <a:ext cx="3339450" cy="938719"/>
          </a:xfrm>
          <a:prstGeom prst="rect">
            <a:avLst/>
          </a:prstGeom>
          <a:solidFill>
            <a:srgbClr val="40D1F5"/>
          </a:solidFill>
        </p:spPr>
        <p:txBody>
          <a:bodyPr wrap="square" rtlCol="0">
            <a:spAutoFit/>
          </a:bodyPr>
          <a:lstStyle/>
          <a:p>
            <a:r>
              <a:rPr lang="en-GB" sz="1100" dirty="0"/>
              <a:t>Updates provided monthly to ChMC to report:  </a:t>
            </a:r>
          </a:p>
          <a:p>
            <a:pPr marL="285750" indent="-285750">
              <a:buFont typeface="Arial" panose="020B0604020202020204" pitchFamily="34" charset="0"/>
              <a:buChar char="•"/>
            </a:pPr>
            <a:r>
              <a:rPr lang="en-GB" sz="1100" dirty="0"/>
              <a:t>Spend to date (per change / month) </a:t>
            </a:r>
          </a:p>
          <a:p>
            <a:pPr marL="285750" indent="-285750">
              <a:buFont typeface="Arial" panose="020B0604020202020204" pitchFamily="34" charset="0"/>
              <a:buChar char="•"/>
            </a:pPr>
            <a:r>
              <a:rPr lang="en-GB" sz="1100" dirty="0"/>
              <a:t>Change marked XRN to show changes completed / added (with related Appendix 1 Document)</a:t>
            </a:r>
          </a:p>
        </p:txBody>
      </p:sp>
      <p:sp>
        <p:nvSpPr>
          <p:cNvPr id="26" name="TextBox 25">
            <a:extLst>
              <a:ext uri="{FF2B5EF4-FFF2-40B4-BE49-F238E27FC236}">
                <a16:creationId xmlns:a16="http://schemas.microsoft.com/office/drawing/2014/main" id="{CAFE2471-4A65-46D6-B184-B294154DAFA1}"/>
              </a:ext>
            </a:extLst>
          </p:cNvPr>
          <p:cNvSpPr txBox="1"/>
          <p:nvPr/>
        </p:nvSpPr>
        <p:spPr>
          <a:xfrm>
            <a:off x="539537" y="4377554"/>
            <a:ext cx="8136919" cy="461665"/>
          </a:xfrm>
          <a:prstGeom prst="rect">
            <a:avLst/>
          </a:prstGeom>
          <a:solidFill>
            <a:srgbClr val="FF0000"/>
          </a:solidFill>
        </p:spPr>
        <p:txBody>
          <a:bodyPr wrap="square" rtlCol="0">
            <a:spAutoFit/>
          </a:bodyPr>
          <a:lstStyle/>
          <a:p>
            <a:r>
              <a:rPr lang="en-GB" sz="1200" dirty="0">
                <a:solidFill>
                  <a:schemeClr val="bg1"/>
                </a:solidFill>
              </a:rPr>
              <a:t>Q. What else would ChMC need to see to have required transparency of changes being delivered throughout the financial year?</a:t>
            </a:r>
          </a:p>
        </p:txBody>
      </p:sp>
      <p:cxnSp>
        <p:nvCxnSpPr>
          <p:cNvPr id="27" name="Straight Connector 26">
            <a:extLst>
              <a:ext uri="{FF2B5EF4-FFF2-40B4-BE49-F238E27FC236}">
                <a16:creationId xmlns:a16="http://schemas.microsoft.com/office/drawing/2014/main" id="{27AAF156-5B97-4CFD-A268-8E25766452F6}"/>
              </a:ext>
            </a:extLst>
          </p:cNvPr>
          <p:cNvCxnSpPr>
            <a:cxnSpLocks/>
          </p:cNvCxnSpPr>
          <p:nvPr/>
        </p:nvCxnSpPr>
        <p:spPr>
          <a:xfrm>
            <a:off x="5940182" y="2041825"/>
            <a:ext cx="0" cy="10183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4741F63-03C7-4398-8AB6-96EB683E1979}"/>
              </a:ext>
            </a:extLst>
          </p:cNvPr>
          <p:cNvCxnSpPr>
            <a:cxnSpLocks/>
          </p:cNvCxnSpPr>
          <p:nvPr/>
        </p:nvCxnSpPr>
        <p:spPr>
          <a:xfrm>
            <a:off x="7812375" y="1978949"/>
            <a:ext cx="0" cy="101831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3" name="Diagram 32">
            <a:extLst>
              <a:ext uri="{FF2B5EF4-FFF2-40B4-BE49-F238E27FC236}">
                <a16:creationId xmlns:a16="http://schemas.microsoft.com/office/drawing/2014/main" id="{E3E04BDF-DEB9-46CA-891F-1FA61C22EA7F}"/>
              </a:ext>
            </a:extLst>
          </p:cNvPr>
          <p:cNvGraphicFramePr/>
          <p:nvPr>
            <p:extLst>
              <p:ext uri="{D42A27DB-BD31-4B8C-83A1-F6EECF244321}">
                <p14:modId xmlns:p14="http://schemas.microsoft.com/office/powerpoint/2010/main" val="2890209089"/>
              </p:ext>
            </p:extLst>
          </p:nvPr>
        </p:nvGraphicFramePr>
        <p:xfrm>
          <a:off x="2656277" y="1032092"/>
          <a:ext cx="1638035" cy="1518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9328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1470"/>
            <a:ext cx="8229600" cy="637580"/>
          </a:xfrm>
        </p:spPr>
        <p:txBody>
          <a:bodyPr>
            <a:normAutofit fontScale="90000"/>
          </a:bodyPr>
          <a:lstStyle/>
          <a:p>
            <a:r>
              <a:rPr lang="en-GB" dirty="0"/>
              <a:t>4. Delivery of changes that benefit non-DSC parties  </a:t>
            </a:r>
          </a:p>
        </p:txBody>
      </p:sp>
      <p:sp>
        <p:nvSpPr>
          <p:cNvPr id="3" name="Rectangle 2"/>
          <p:cNvSpPr/>
          <p:nvPr/>
        </p:nvSpPr>
        <p:spPr>
          <a:xfrm>
            <a:off x="557519" y="915566"/>
            <a:ext cx="8424936" cy="416011"/>
          </a:xfrm>
          <a:prstGeom prst="rect">
            <a:avLst/>
          </a:prstGeom>
        </p:spPr>
        <p:txBody>
          <a:bodyPr wrap="square">
            <a:spAutoFit/>
          </a:bodyPr>
          <a:lstStyle/>
          <a:p>
            <a:pPr>
              <a:lnSpc>
                <a:spcPct val="150000"/>
              </a:lnSpc>
            </a:pPr>
            <a:endParaRPr lang="en-GB" sz="1600" dirty="0">
              <a:latin typeface="+mj-lt"/>
            </a:endParaRPr>
          </a:p>
        </p:txBody>
      </p:sp>
      <p:sp>
        <p:nvSpPr>
          <p:cNvPr id="5" name="TextBox 4">
            <a:extLst>
              <a:ext uri="{FF2B5EF4-FFF2-40B4-BE49-F238E27FC236}">
                <a16:creationId xmlns:a16="http://schemas.microsoft.com/office/drawing/2014/main" id="{2A37F94A-76E3-4E6C-BEC6-88F1A706D4A3}"/>
              </a:ext>
            </a:extLst>
          </p:cNvPr>
          <p:cNvSpPr txBox="1"/>
          <p:nvPr/>
        </p:nvSpPr>
        <p:spPr>
          <a:xfrm>
            <a:off x="359532" y="702144"/>
            <a:ext cx="8532948" cy="3600986"/>
          </a:xfrm>
          <a:prstGeom prst="rect">
            <a:avLst/>
          </a:prstGeom>
          <a:noFill/>
        </p:spPr>
        <p:txBody>
          <a:bodyPr wrap="square" rtlCol="0">
            <a:spAutoFit/>
          </a:bodyPr>
          <a:lstStyle/>
          <a:p>
            <a:pPr marL="285750" indent="-285750">
              <a:buFont typeface="Arial" panose="020B0604020202020204" pitchFamily="34" charset="0"/>
              <a:buChar char="•"/>
            </a:pPr>
            <a:r>
              <a:rPr lang="en-GB" sz="1200" dirty="0"/>
              <a:t>Parties that aren’t acceded into the DSC are referred to as ‘Third Parties’ and change delivery in this space is described and governed via the related document </a:t>
            </a:r>
            <a:r>
              <a:rPr lang="en-GB" sz="1200" dirty="0">
                <a:hlinkClick r:id="rId2"/>
              </a:rPr>
              <a:t>https://www.gasgovernance.co.uk/sites/default/files/ggf/page/2017-07/CDSP%20SERVICE%20DOCUMENT%20THIRD%20PARTY%20AND%20ADDITIONAL%20SERVICES%20POLICY.pdf</a:t>
            </a:r>
            <a:endParaRPr lang="en-GB" sz="1200" dirty="0"/>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dirty="0"/>
              <a:t>The Third Party services policy is there so that non-DSC parties (e.g. MAP,MAM, PCWs) can purchase products and services delivered by Xoserve – they are charged individually for each service that they purchases</a:t>
            </a:r>
          </a:p>
          <a:p>
            <a:pPr marL="285750" indent="-285750">
              <a:buFont typeface="Arial" panose="020B0604020202020204" pitchFamily="34" charset="0"/>
              <a:buChar char="•"/>
            </a:pPr>
            <a:endParaRPr lang="en-GB" sz="1200" dirty="0"/>
          </a:p>
          <a:p>
            <a:r>
              <a:rPr lang="en-GB" sz="1200" dirty="0"/>
              <a:t> </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endParaRPr lang="en-GB" sz="1200" dirty="0"/>
          </a:p>
          <a:p>
            <a:endParaRPr lang="en-GB" sz="1200" dirty="0"/>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dirty="0"/>
              <a:t>ChMC provides the check and balance to ensure the DSC Change Budget is used to deliver changes that benefit DSC Parties (if ChMC doesn’t approve, we don’t access the DSC Change Budget)</a:t>
            </a:r>
          </a:p>
          <a:p>
            <a:pPr marL="285750" indent="-285750">
              <a:buFont typeface="Arial" panose="020B0604020202020204" pitchFamily="34" charset="0"/>
              <a:buChar char="•"/>
            </a:pPr>
            <a:endParaRPr lang="en-GB" sz="1200" dirty="0"/>
          </a:p>
          <a:p>
            <a:endParaRPr lang="en-GB" sz="1200" dirty="0"/>
          </a:p>
        </p:txBody>
      </p:sp>
      <p:sp>
        <p:nvSpPr>
          <p:cNvPr id="8" name="Rectangle 7">
            <a:extLst>
              <a:ext uri="{FF2B5EF4-FFF2-40B4-BE49-F238E27FC236}">
                <a16:creationId xmlns:a16="http://schemas.microsoft.com/office/drawing/2014/main" id="{6C61A5B1-53D5-44D1-9B22-2EBA2A08D83B}"/>
              </a:ext>
            </a:extLst>
          </p:cNvPr>
          <p:cNvSpPr/>
          <p:nvPr/>
        </p:nvSpPr>
        <p:spPr>
          <a:xfrm>
            <a:off x="683568" y="4082901"/>
            <a:ext cx="7716249" cy="646331"/>
          </a:xfrm>
          <a:prstGeom prst="rect">
            <a:avLst/>
          </a:prstGeom>
          <a:solidFill>
            <a:srgbClr val="FF0000"/>
          </a:solidFill>
        </p:spPr>
        <p:txBody>
          <a:bodyPr wrap="square">
            <a:spAutoFit/>
          </a:bodyPr>
          <a:lstStyle/>
          <a:p>
            <a:r>
              <a:rPr lang="en-GB" sz="1200" dirty="0">
                <a:solidFill>
                  <a:schemeClr val="bg1"/>
                </a:solidFill>
              </a:rPr>
              <a:t>Q. As per the capture prioritisation material in this pack, when new changes are being proposed for entry into capture we are proposing that beneficiaries are stated and discussed in the form.  Is there anything else Xoserve can do to aide ChMC in making an informed decision on change beneficiaries? </a:t>
            </a:r>
          </a:p>
        </p:txBody>
      </p:sp>
      <p:pic>
        <p:nvPicPr>
          <p:cNvPr id="4" name="Picture 3">
            <a:extLst>
              <a:ext uri="{FF2B5EF4-FFF2-40B4-BE49-F238E27FC236}">
                <a16:creationId xmlns:a16="http://schemas.microsoft.com/office/drawing/2014/main" id="{BF3E67CD-4B79-482F-BC7A-03E223D3B1F0}"/>
              </a:ext>
            </a:extLst>
          </p:cNvPr>
          <p:cNvPicPr>
            <a:picLocks noChangeAspect="1"/>
          </p:cNvPicPr>
          <p:nvPr/>
        </p:nvPicPr>
        <p:blipFill>
          <a:blip r:embed="rId3"/>
          <a:stretch>
            <a:fillRect/>
          </a:stretch>
        </p:blipFill>
        <p:spPr>
          <a:xfrm>
            <a:off x="639307" y="2295881"/>
            <a:ext cx="8151660" cy="968000"/>
          </a:xfrm>
          <a:prstGeom prst="rect">
            <a:avLst/>
          </a:prstGeom>
        </p:spPr>
      </p:pic>
    </p:spTree>
    <p:extLst>
      <p:ext uri="{BB962C8B-B14F-4D97-AF65-F5344CB8AC3E}">
        <p14:creationId xmlns:p14="http://schemas.microsoft.com/office/powerpoint/2010/main" val="2984602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95486"/>
            <a:ext cx="8229600" cy="637580"/>
          </a:xfrm>
        </p:spPr>
        <p:txBody>
          <a:bodyPr>
            <a:normAutofit/>
          </a:bodyPr>
          <a:lstStyle/>
          <a:p>
            <a:r>
              <a:rPr lang="en-GB" dirty="0"/>
              <a:t>5. Summary &amp; Next Steps</a:t>
            </a:r>
          </a:p>
        </p:txBody>
      </p:sp>
      <p:sp>
        <p:nvSpPr>
          <p:cNvPr id="3" name="Rectangle 2"/>
          <p:cNvSpPr/>
          <p:nvPr/>
        </p:nvSpPr>
        <p:spPr>
          <a:xfrm>
            <a:off x="557519" y="915566"/>
            <a:ext cx="8424936" cy="416011"/>
          </a:xfrm>
          <a:prstGeom prst="rect">
            <a:avLst/>
          </a:prstGeom>
        </p:spPr>
        <p:txBody>
          <a:bodyPr wrap="square">
            <a:spAutoFit/>
          </a:bodyPr>
          <a:lstStyle/>
          <a:p>
            <a:pPr>
              <a:lnSpc>
                <a:spcPct val="150000"/>
              </a:lnSpc>
            </a:pPr>
            <a:endParaRPr lang="en-GB" sz="1600" dirty="0">
              <a:latin typeface="+mj-lt"/>
            </a:endParaRPr>
          </a:p>
        </p:txBody>
      </p:sp>
    </p:spTree>
    <p:extLst>
      <p:ext uri="{BB962C8B-B14F-4D97-AF65-F5344CB8AC3E}">
        <p14:creationId xmlns:p14="http://schemas.microsoft.com/office/powerpoint/2010/main" val="249853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95486"/>
            <a:ext cx="8229600" cy="637580"/>
          </a:xfrm>
        </p:spPr>
        <p:txBody>
          <a:bodyPr>
            <a:normAutofit/>
          </a:bodyPr>
          <a:lstStyle/>
          <a:p>
            <a:r>
              <a:rPr lang="en-GB" dirty="0"/>
              <a:t>6. AOB</a:t>
            </a:r>
          </a:p>
        </p:txBody>
      </p:sp>
      <p:sp>
        <p:nvSpPr>
          <p:cNvPr id="3" name="Rectangle 2"/>
          <p:cNvSpPr/>
          <p:nvPr/>
        </p:nvSpPr>
        <p:spPr>
          <a:xfrm>
            <a:off x="557519" y="915566"/>
            <a:ext cx="8424936" cy="416011"/>
          </a:xfrm>
          <a:prstGeom prst="rect">
            <a:avLst/>
          </a:prstGeom>
        </p:spPr>
        <p:txBody>
          <a:bodyPr wrap="square">
            <a:spAutoFit/>
          </a:bodyPr>
          <a:lstStyle/>
          <a:p>
            <a:pPr>
              <a:lnSpc>
                <a:spcPct val="150000"/>
              </a:lnSpc>
            </a:pPr>
            <a:endParaRPr lang="en-GB" sz="1600" dirty="0">
              <a:latin typeface="+mj-lt"/>
            </a:endParaRPr>
          </a:p>
        </p:txBody>
      </p:sp>
    </p:spTree>
    <p:extLst>
      <p:ext uri="{BB962C8B-B14F-4D97-AF65-F5344CB8AC3E}">
        <p14:creationId xmlns:p14="http://schemas.microsoft.com/office/powerpoint/2010/main" val="1394947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95486"/>
            <a:ext cx="8229600" cy="637580"/>
          </a:xfrm>
        </p:spPr>
        <p:txBody>
          <a:bodyPr>
            <a:normAutofit/>
          </a:bodyPr>
          <a:lstStyle/>
          <a:p>
            <a:r>
              <a:rPr lang="en-GB" dirty="0"/>
              <a:t>Agenda / Approximate Timings </a:t>
            </a:r>
          </a:p>
        </p:txBody>
      </p:sp>
      <p:sp>
        <p:nvSpPr>
          <p:cNvPr id="3" name="Rectangle 2"/>
          <p:cNvSpPr/>
          <p:nvPr/>
        </p:nvSpPr>
        <p:spPr>
          <a:xfrm>
            <a:off x="557519" y="915566"/>
            <a:ext cx="8424936" cy="416011"/>
          </a:xfrm>
          <a:prstGeom prst="rect">
            <a:avLst/>
          </a:prstGeom>
        </p:spPr>
        <p:txBody>
          <a:bodyPr wrap="square">
            <a:spAutoFit/>
          </a:bodyPr>
          <a:lstStyle/>
          <a:p>
            <a:pPr>
              <a:lnSpc>
                <a:spcPct val="150000"/>
              </a:lnSpc>
            </a:pPr>
            <a:endParaRPr lang="en-GB" sz="1600" dirty="0">
              <a:latin typeface="+mj-lt"/>
            </a:endParaRPr>
          </a:p>
        </p:txBody>
      </p:sp>
      <p:sp>
        <p:nvSpPr>
          <p:cNvPr id="5" name="TextBox 4">
            <a:extLst>
              <a:ext uri="{FF2B5EF4-FFF2-40B4-BE49-F238E27FC236}">
                <a16:creationId xmlns:a16="http://schemas.microsoft.com/office/drawing/2014/main" id="{2A37F94A-76E3-4E6C-BEC6-88F1A706D4A3}"/>
              </a:ext>
            </a:extLst>
          </p:cNvPr>
          <p:cNvSpPr txBox="1"/>
          <p:nvPr/>
        </p:nvSpPr>
        <p:spPr>
          <a:xfrm>
            <a:off x="528480" y="1203598"/>
            <a:ext cx="8370895" cy="3970318"/>
          </a:xfrm>
          <a:prstGeom prst="rect">
            <a:avLst/>
          </a:prstGeom>
          <a:noFill/>
        </p:spPr>
        <p:txBody>
          <a:bodyPr wrap="square" rtlCol="0">
            <a:spAutoFit/>
          </a:bodyPr>
          <a:lstStyle/>
          <a:p>
            <a:pPr marL="342900" indent="-342900">
              <a:buFont typeface="+mj-lt"/>
              <a:buAutoNum type="arabicPeriod"/>
            </a:pPr>
            <a:r>
              <a:rPr lang="en-GB" sz="1400" dirty="0"/>
              <a:t>Introductions &amp; Background (10 mins) </a:t>
            </a:r>
          </a:p>
          <a:p>
            <a:pPr marL="342900" indent="-342900">
              <a:buFont typeface="+mj-lt"/>
              <a:buAutoNum type="arabicPeriod"/>
            </a:pPr>
            <a:endParaRPr lang="en-GB" sz="1400" dirty="0"/>
          </a:p>
          <a:p>
            <a:pPr marL="342900" indent="-342900">
              <a:buFont typeface="+mj-lt"/>
              <a:buAutoNum type="arabicPeriod"/>
            </a:pPr>
            <a:r>
              <a:rPr lang="en-GB" sz="1400" dirty="0"/>
              <a:t>Capture Prioritisation (45 mins)</a:t>
            </a:r>
          </a:p>
          <a:p>
            <a:pPr marL="342900" indent="-342900">
              <a:buFont typeface="+mj-lt"/>
              <a:buAutoNum type="arabicPeriod"/>
            </a:pPr>
            <a:endParaRPr lang="en-GB" sz="1400" dirty="0"/>
          </a:p>
          <a:p>
            <a:pPr marL="342900" indent="-342900">
              <a:buFont typeface="+mj-lt"/>
              <a:buAutoNum type="arabicPeriod"/>
            </a:pPr>
            <a:r>
              <a:rPr lang="en-GB" sz="1400" dirty="0"/>
              <a:t>Xoserve Change Fund (30 mins) </a:t>
            </a:r>
          </a:p>
          <a:p>
            <a:pPr marL="342900" indent="-342900">
              <a:buFont typeface="+mj-lt"/>
              <a:buAutoNum type="arabicPeriod"/>
            </a:pPr>
            <a:endParaRPr lang="en-GB" sz="1400" dirty="0"/>
          </a:p>
          <a:p>
            <a:r>
              <a:rPr lang="en-GB" sz="1400" dirty="0"/>
              <a:t>Break (10 mins)</a:t>
            </a:r>
          </a:p>
          <a:p>
            <a:pPr marL="342900" indent="-342900">
              <a:buFont typeface="+mj-lt"/>
              <a:buAutoNum type="arabicPeriod"/>
            </a:pPr>
            <a:endParaRPr lang="en-GB" sz="1400" dirty="0"/>
          </a:p>
          <a:p>
            <a:r>
              <a:rPr lang="en-GB" sz="1400" dirty="0"/>
              <a:t>4.    Development of changes that benefit non-DSC parties (20 mins)</a:t>
            </a:r>
          </a:p>
          <a:p>
            <a:pPr marL="342900" indent="-342900">
              <a:buFont typeface="+mj-lt"/>
              <a:buAutoNum type="arabicPeriod"/>
            </a:pPr>
            <a:endParaRPr lang="en-GB" sz="1400" dirty="0"/>
          </a:p>
          <a:p>
            <a:r>
              <a:rPr lang="en-GB" sz="1400" dirty="0"/>
              <a:t>5.    Summary &amp; Next Steps (20 mins)</a:t>
            </a:r>
          </a:p>
          <a:p>
            <a:pPr marL="342900" indent="-342900">
              <a:buFont typeface="+mj-lt"/>
              <a:buAutoNum type="arabicPeriod"/>
            </a:pPr>
            <a:endParaRPr lang="en-GB" sz="1400" dirty="0"/>
          </a:p>
          <a:p>
            <a:r>
              <a:rPr lang="en-GB" sz="1400" dirty="0"/>
              <a:t>6.    AOB (10 mins)</a:t>
            </a:r>
          </a:p>
          <a:p>
            <a:pPr marL="342900" indent="-342900">
              <a:buFont typeface="+mj-lt"/>
              <a:buAutoNum type="arabicPeriod"/>
            </a:pPr>
            <a:endParaRPr lang="en-GB" sz="1400" dirty="0"/>
          </a:p>
          <a:p>
            <a:pPr marL="342900" indent="-342900">
              <a:buFont typeface="+mj-lt"/>
              <a:buAutoNum type="arabicPeriod"/>
            </a:pPr>
            <a:endParaRPr lang="en-GB" sz="1400" dirty="0"/>
          </a:p>
          <a:p>
            <a:pPr marL="342900" indent="-342900">
              <a:buFont typeface="+mj-lt"/>
              <a:buAutoNum type="arabicPeriod"/>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p:txBody>
      </p:sp>
    </p:spTree>
    <p:extLst>
      <p:ext uri="{BB962C8B-B14F-4D97-AF65-F5344CB8AC3E}">
        <p14:creationId xmlns:p14="http://schemas.microsoft.com/office/powerpoint/2010/main" val="862162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7519" y="915566"/>
            <a:ext cx="8424936" cy="416011"/>
          </a:xfrm>
          <a:prstGeom prst="rect">
            <a:avLst/>
          </a:prstGeom>
        </p:spPr>
        <p:txBody>
          <a:bodyPr wrap="square">
            <a:spAutoFit/>
          </a:bodyPr>
          <a:lstStyle/>
          <a:p>
            <a:pPr>
              <a:lnSpc>
                <a:spcPct val="150000"/>
              </a:lnSpc>
            </a:pPr>
            <a:endParaRPr lang="en-GB" sz="1600" dirty="0">
              <a:latin typeface="+mj-lt"/>
            </a:endParaRPr>
          </a:p>
        </p:txBody>
      </p:sp>
      <p:pic>
        <p:nvPicPr>
          <p:cNvPr id="4" name="Picture 3">
            <a:extLst>
              <a:ext uri="{FF2B5EF4-FFF2-40B4-BE49-F238E27FC236}">
                <a16:creationId xmlns:a16="http://schemas.microsoft.com/office/drawing/2014/main" id="{83210B67-316E-4E30-8BAC-A41C9BABFEE3}"/>
              </a:ext>
            </a:extLst>
          </p:cNvPr>
          <p:cNvPicPr>
            <a:picLocks noChangeAspect="1"/>
          </p:cNvPicPr>
          <p:nvPr/>
        </p:nvPicPr>
        <p:blipFill>
          <a:blip r:embed="rId2"/>
          <a:stretch>
            <a:fillRect/>
          </a:stretch>
        </p:blipFill>
        <p:spPr>
          <a:xfrm>
            <a:off x="467544" y="483518"/>
            <a:ext cx="7772799" cy="3632387"/>
          </a:xfrm>
          <a:prstGeom prst="rect">
            <a:avLst/>
          </a:prstGeom>
        </p:spPr>
      </p:pic>
      <p:sp>
        <p:nvSpPr>
          <p:cNvPr id="6" name="Title 1">
            <a:extLst>
              <a:ext uri="{FF2B5EF4-FFF2-40B4-BE49-F238E27FC236}">
                <a16:creationId xmlns:a16="http://schemas.microsoft.com/office/drawing/2014/main" id="{0111EFE7-BAC8-48CB-A5C3-8524BC587E50}"/>
              </a:ext>
            </a:extLst>
          </p:cNvPr>
          <p:cNvSpPr>
            <a:spLocks noGrp="1"/>
          </p:cNvSpPr>
          <p:nvPr>
            <p:ph type="title"/>
          </p:nvPr>
        </p:nvSpPr>
        <p:spPr>
          <a:xfrm>
            <a:off x="2699792" y="307515"/>
            <a:ext cx="580129" cy="720080"/>
          </a:xfrm>
        </p:spPr>
        <p:txBody>
          <a:bodyPr>
            <a:normAutofit/>
          </a:bodyPr>
          <a:lstStyle/>
          <a:p>
            <a:r>
              <a:rPr lang="en-GB" dirty="0"/>
              <a:t>1.</a:t>
            </a:r>
          </a:p>
        </p:txBody>
      </p:sp>
    </p:spTree>
    <p:extLst>
      <p:ext uri="{BB962C8B-B14F-4D97-AF65-F5344CB8AC3E}">
        <p14:creationId xmlns:p14="http://schemas.microsoft.com/office/powerpoint/2010/main" val="2986170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864" y="145434"/>
            <a:ext cx="8229600" cy="415970"/>
          </a:xfrm>
        </p:spPr>
        <p:txBody>
          <a:bodyPr>
            <a:normAutofit fontScale="90000"/>
          </a:bodyPr>
          <a:lstStyle/>
          <a:p>
            <a:r>
              <a:rPr lang="en-GB" dirty="0"/>
              <a:t>2. Capture prioritisation</a:t>
            </a:r>
          </a:p>
        </p:txBody>
      </p:sp>
      <p:sp>
        <p:nvSpPr>
          <p:cNvPr id="3" name="Rectangle 2"/>
          <p:cNvSpPr/>
          <p:nvPr/>
        </p:nvSpPr>
        <p:spPr>
          <a:xfrm>
            <a:off x="557519" y="915566"/>
            <a:ext cx="8424936" cy="416011"/>
          </a:xfrm>
          <a:prstGeom prst="rect">
            <a:avLst/>
          </a:prstGeom>
        </p:spPr>
        <p:txBody>
          <a:bodyPr wrap="square">
            <a:spAutoFit/>
          </a:bodyPr>
          <a:lstStyle/>
          <a:p>
            <a:pPr>
              <a:lnSpc>
                <a:spcPct val="150000"/>
              </a:lnSpc>
            </a:pPr>
            <a:endParaRPr lang="en-GB" sz="1600" dirty="0">
              <a:latin typeface="+mj-lt"/>
            </a:endParaRPr>
          </a:p>
        </p:txBody>
      </p:sp>
      <p:sp>
        <p:nvSpPr>
          <p:cNvPr id="5" name="TextBox 4">
            <a:extLst>
              <a:ext uri="{FF2B5EF4-FFF2-40B4-BE49-F238E27FC236}">
                <a16:creationId xmlns:a16="http://schemas.microsoft.com/office/drawing/2014/main" id="{2A37F94A-76E3-4E6C-BEC6-88F1A706D4A3}"/>
              </a:ext>
            </a:extLst>
          </p:cNvPr>
          <p:cNvSpPr txBox="1"/>
          <p:nvPr/>
        </p:nvSpPr>
        <p:spPr>
          <a:xfrm>
            <a:off x="294544" y="662403"/>
            <a:ext cx="8370895" cy="1938992"/>
          </a:xfrm>
          <a:prstGeom prst="rect">
            <a:avLst/>
          </a:prstGeom>
          <a:noFill/>
        </p:spPr>
        <p:txBody>
          <a:bodyPr wrap="square" rtlCol="0">
            <a:spAutoFit/>
          </a:bodyPr>
          <a:lstStyle/>
          <a:p>
            <a:pPr marL="285750" indent="-285750">
              <a:buFont typeface="Arial" panose="020B0604020202020204" pitchFamily="34" charset="0"/>
              <a:buChar char="•"/>
            </a:pPr>
            <a:r>
              <a:rPr lang="en-GB" sz="1000" dirty="0"/>
              <a:t>The Change Management Procedures document sets out how changes should be prioritised </a:t>
            </a:r>
            <a:r>
              <a:rPr lang="en-GB" sz="1000" dirty="0">
                <a:hlinkClick r:id="rId2"/>
              </a:rPr>
              <a:t>https://gasgov-mst-files.s3.eu-west-1.amazonaws.com/s3fs-public/ggf/page/2018-12/Change%20Management%20Procedures%20v2%20%209.11.18.pdf</a:t>
            </a:r>
            <a:r>
              <a:rPr lang="en-GB" sz="1000" dirty="0"/>
              <a:t> (section 4.5 </a:t>
            </a:r>
            <a:r>
              <a:rPr lang="en-GB" sz="1000" i="1" dirty="0"/>
              <a:t>Priority Principles</a:t>
            </a:r>
            <a:r>
              <a:rPr lang="en-GB" sz="1000" dirty="0"/>
              <a:t>)</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sz="1000" dirty="0"/>
              <a:t>The procedures describe the following types of changes and their related priority definitions:</a:t>
            </a:r>
          </a:p>
          <a:p>
            <a:pPr marL="285750" indent="-285750">
              <a:buFont typeface="Arial" panose="020B0604020202020204" pitchFamily="34" charset="0"/>
              <a:buChar char="•"/>
            </a:pPr>
            <a:endParaRPr lang="en-GB" sz="1000" dirty="0"/>
          </a:p>
          <a:p>
            <a:r>
              <a:rPr lang="en-US" sz="1000" i="1" dirty="0"/>
              <a:t>4.5.1(a) a </a:t>
            </a:r>
            <a:r>
              <a:rPr lang="en-US" sz="1000" b="1" i="1" dirty="0"/>
              <a:t>Priority Service Change </a:t>
            </a:r>
            <a:r>
              <a:rPr lang="en-US" sz="1000" i="1" dirty="0"/>
              <a:t>is: </a:t>
            </a:r>
          </a:p>
          <a:p>
            <a:pPr lvl="1"/>
            <a:r>
              <a:rPr lang="en-US" sz="1000" i="1" dirty="0"/>
              <a:t>(</a:t>
            </a:r>
            <a:r>
              <a:rPr lang="en-US" sz="1000" i="1" dirty="0" err="1"/>
              <a:t>i</a:t>
            </a:r>
            <a:r>
              <a:rPr lang="en-US" sz="1000" i="1" dirty="0"/>
              <a:t>) a Modification Service Change; or </a:t>
            </a:r>
          </a:p>
          <a:p>
            <a:pPr lvl="1"/>
            <a:r>
              <a:rPr lang="en-US" sz="1000" i="1" dirty="0"/>
              <a:t>(ii) a Service Change in respect of a Service which allows or facilitates compliance by a Customer or Customers with Law or with any document designated for the purposes of Section 173 of the Energy Act 2004 (including any such Law or document or change thereto which has been announced but not yet made); and </a:t>
            </a:r>
          </a:p>
          <a:p>
            <a:r>
              <a:rPr lang="en-US" sz="1000" i="1" dirty="0"/>
              <a:t>(b) a Service Change which is not a Priority Service Change is a </a:t>
            </a:r>
            <a:r>
              <a:rPr lang="en-US" sz="1000" b="1" i="1" dirty="0"/>
              <a:t>Non-Priority Service Change</a:t>
            </a:r>
            <a:r>
              <a:rPr lang="en-US" sz="1000" i="1" dirty="0"/>
              <a:t>. </a:t>
            </a:r>
            <a:r>
              <a:rPr lang="en-GB" sz="1000" i="1" dirty="0"/>
              <a:t> </a:t>
            </a:r>
          </a:p>
        </p:txBody>
      </p:sp>
      <p:pic>
        <p:nvPicPr>
          <p:cNvPr id="6" name="Picture 5">
            <a:extLst>
              <a:ext uri="{FF2B5EF4-FFF2-40B4-BE49-F238E27FC236}">
                <a16:creationId xmlns:a16="http://schemas.microsoft.com/office/drawing/2014/main" id="{205A18DF-632D-421A-82A6-5E92EEB29B7E}"/>
              </a:ext>
            </a:extLst>
          </p:cNvPr>
          <p:cNvPicPr>
            <a:picLocks noChangeAspect="1"/>
          </p:cNvPicPr>
          <p:nvPr/>
        </p:nvPicPr>
        <p:blipFill>
          <a:blip r:embed="rId3"/>
          <a:stretch>
            <a:fillRect/>
          </a:stretch>
        </p:blipFill>
        <p:spPr>
          <a:xfrm>
            <a:off x="827584" y="2702394"/>
            <a:ext cx="6548938" cy="1022813"/>
          </a:xfrm>
          <a:prstGeom prst="rect">
            <a:avLst/>
          </a:prstGeom>
        </p:spPr>
      </p:pic>
      <p:sp>
        <p:nvSpPr>
          <p:cNvPr id="4" name="Rectangle 3">
            <a:extLst>
              <a:ext uri="{FF2B5EF4-FFF2-40B4-BE49-F238E27FC236}">
                <a16:creationId xmlns:a16="http://schemas.microsoft.com/office/drawing/2014/main" id="{059636CD-B4A5-43CC-9C2D-5874955AA34F}"/>
              </a:ext>
            </a:extLst>
          </p:cNvPr>
          <p:cNvSpPr/>
          <p:nvPr/>
        </p:nvSpPr>
        <p:spPr>
          <a:xfrm>
            <a:off x="394220" y="3869391"/>
            <a:ext cx="8291264" cy="1223412"/>
          </a:xfrm>
          <a:prstGeom prst="rect">
            <a:avLst/>
          </a:prstGeom>
        </p:spPr>
        <p:txBody>
          <a:bodyPr wrap="square">
            <a:spAutoFit/>
          </a:bodyPr>
          <a:lstStyle/>
          <a:p>
            <a:pPr marL="171450" indent="-171450">
              <a:buFont typeface="Arial" panose="020B0604020202020204" pitchFamily="34" charset="0"/>
              <a:buChar char="•"/>
            </a:pPr>
            <a:r>
              <a:rPr lang="en-GB" sz="1050" dirty="0"/>
              <a:t>The document goes on to say:</a:t>
            </a:r>
          </a:p>
          <a:p>
            <a:endParaRPr lang="en-GB" sz="1050" i="1" dirty="0"/>
          </a:p>
          <a:p>
            <a:r>
              <a:rPr lang="en-GB" sz="1050" i="1" dirty="0"/>
              <a:t>4.5.3 (a) a Priority Service Change shall take priority over a Non-Priority Service Change and 4.4.3 (c) </a:t>
            </a:r>
            <a:r>
              <a:rPr lang="en-US" sz="1050" i="1" dirty="0"/>
              <a:t>(ii) an Urgent Modification shall take priority over a Modification which is not an Urgent Modification; </a:t>
            </a:r>
          </a:p>
          <a:p>
            <a:endParaRPr lang="en-US" sz="1050" i="1" dirty="0"/>
          </a:p>
          <a:p>
            <a:pPr marL="171450" indent="-171450">
              <a:buFont typeface="Arial" panose="020B0604020202020204" pitchFamily="34" charset="0"/>
              <a:buChar char="•"/>
            </a:pPr>
            <a:r>
              <a:rPr lang="en-GB" sz="1050" dirty="0"/>
              <a:t>The document doesn’t dictate how value add changes should be prioritised other than when the change was raised.</a:t>
            </a:r>
          </a:p>
          <a:p>
            <a:endParaRPr lang="en-GB" sz="1050" i="1" dirty="0"/>
          </a:p>
        </p:txBody>
      </p:sp>
    </p:spTree>
    <p:extLst>
      <p:ext uri="{BB962C8B-B14F-4D97-AF65-F5344CB8AC3E}">
        <p14:creationId xmlns:p14="http://schemas.microsoft.com/office/powerpoint/2010/main" val="806608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Current translation </a:t>
            </a:r>
          </a:p>
        </p:txBody>
      </p:sp>
      <p:sp>
        <p:nvSpPr>
          <p:cNvPr id="3" name="Rectangle 2"/>
          <p:cNvSpPr/>
          <p:nvPr/>
        </p:nvSpPr>
        <p:spPr>
          <a:xfrm>
            <a:off x="557519" y="915566"/>
            <a:ext cx="8424936" cy="416011"/>
          </a:xfrm>
          <a:prstGeom prst="rect">
            <a:avLst/>
          </a:prstGeom>
        </p:spPr>
        <p:txBody>
          <a:bodyPr wrap="square">
            <a:spAutoFit/>
          </a:bodyPr>
          <a:lstStyle/>
          <a:p>
            <a:pPr>
              <a:lnSpc>
                <a:spcPct val="150000"/>
              </a:lnSpc>
            </a:pPr>
            <a:endParaRPr lang="en-GB" sz="1600" dirty="0">
              <a:latin typeface="+mj-lt"/>
            </a:endParaRPr>
          </a:p>
        </p:txBody>
      </p:sp>
      <p:sp>
        <p:nvSpPr>
          <p:cNvPr id="5" name="TextBox 4">
            <a:extLst>
              <a:ext uri="{FF2B5EF4-FFF2-40B4-BE49-F238E27FC236}">
                <a16:creationId xmlns:a16="http://schemas.microsoft.com/office/drawing/2014/main" id="{2A37F94A-76E3-4E6C-BEC6-88F1A706D4A3}"/>
              </a:ext>
            </a:extLst>
          </p:cNvPr>
          <p:cNvSpPr txBox="1"/>
          <p:nvPr/>
        </p:nvSpPr>
        <p:spPr>
          <a:xfrm>
            <a:off x="457200" y="763348"/>
            <a:ext cx="8370895" cy="4093428"/>
          </a:xfrm>
          <a:prstGeom prst="rect">
            <a:avLst/>
          </a:prstGeom>
          <a:noFill/>
        </p:spPr>
        <p:txBody>
          <a:bodyPr wrap="square" rtlCol="0">
            <a:spAutoFit/>
          </a:bodyPr>
          <a:lstStyle/>
          <a:p>
            <a:pPr marL="285750" indent="-285750">
              <a:buFont typeface="Arial" panose="020B0604020202020204" pitchFamily="34" charset="0"/>
              <a:buChar char="•"/>
            </a:pPr>
            <a:r>
              <a:rPr lang="en-GB" sz="1000" dirty="0"/>
              <a:t>Urgent and non-urgent regulatory changes are currently classed as Priority Service Changes and capture </a:t>
            </a:r>
            <a:r>
              <a:rPr lang="en-GB" sz="1000" i="1" dirty="0"/>
              <a:t>is</a:t>
            </a:r>
            <a:r>
              <a:rPr lang="en-GB" sz="1000" dirty="0"/>
              <a:t> performed at the appropriate pace and intensity in comparison with non-priority changes.  Perceived benefits are captured in section </a:t>
            </a:r>
            <a:r>
              <a:rPr lang="en-GB" sz="1000" b="1" dirty="0"/>
              <a:t>A4: Benefits and Justification </a:t>
            </a:r>
            <a:r>
              <a:rPr lang="en-GB" sz="1000" dirty="0"/>
              <a:t>in the Change Proposal form</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sz="1000" dirty="0"/>
              <a:t>In an attempt to further prioritise, once assigned an Xoserve Reference Number (XRN), all changes are given a priority % score based on a of factors (e.g. is the change driven by a UNC code amendment, how many parties / business processes does the change impact etc), with outputs made visible in ‘</a:t>
            </a:r>
            <a:r>
              <a:rPr lang="en-GB" sz="1000" b="1" dirty="0"/>
              <a:t>Appendix 1’ </a:t>
            </a:r>
            <a:r>
              <a:rPr lang="en-GB" sz="1000" dirty="0"/>
              <a:t>of the Change Proposal document</a:t>
            </a:r>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r>
              <a:rPr lang="en-GB" sz="1000" dirty="0"/>
              <a:t>All changes in capture are progressed through the pipeline in readiness for discussion in Delivery Sub-Group (DSG, where the prioritisation score is currently presented), distribution in change packs and approval for implementation in ChMC </a:t>
            </a:r>
          </a:p>
        </p:txBody>
      </p:sp>
      <p:graphicFrame>
        <p:nvGraphicFramePr>
          <p:cNvPr id="6" name="Object 5">
            <a:extLst>
              <a:ext uri="{FF2B5EF4-FFF2-40B4-BE49-F238E27FC236}">
                <a16:creationId xmlns:a16="http://schemas.microsoft.com/office/drawing/2014/main" id="{2A3666D6-5A08-4D23-A655-31780C30EE93}"/>
              </a:ext>
            </a:extLst>
          </p:cNvPr>
          <p:cNvGraphicFramePr>
            <a:graphicFrameLocks noChangeAspect="1"/>
          </p:cNvGraphicFramePr>
          <p:nvPr>
            <p:extLst>
              <p:ext uri="{D42A27DB-BD31-4B8C-83A1-F6EECF244321}">
                <p14:modId xmlns:p14="http://schemas.microsoft.com/office/powerpoint/2010/main" val="256497315"/>
              </p:ext>
            </p:extLst>
          </p:nvPr>
        </p:nvGraphicFramePr>
        <p:xfrm>
          <a:off x="6755632" y="2006674"/>
          <a:ext cx="914400" cy="806450"/>
        </p:xfrm>
        <a:graphic>
          <a:graphicData uri="http://schemas.openxmlformats.org/presentationml/2006/ole">
            <mc:AlternateContent xmlns:mc="http://schemas.openxmlformats.org/markup-compatibility/2006">
              <mc:Choice xmlns:v="urn:schemas-microsoft-com:vml" Requires="v">
                <p:oleObj spid="_x0000_s1026" name="Document" showAsIcon="1" r:id="rId3" imgW="914400" imgH="806400" progId="Word.Document.12">
                  <p:embed/>
                </p:oleObj>
              </mc:Choice>
              <mc:Fallback>
                <p:oleObj name="Document" showAsIcon="1" r:id="rId3" imgW="914400" imgH="806400" progId="Word.Document.12">
                  <p:embed/>
                  <p:pic>
                    <p:nvPicPr>
                      <p:cNvPr id="6" name="Object 5">
                        <a:extLst>
                          <a:ext uri="{FF2B5EF4-FFF2-40B4-BE49-F238E27FC236}">
                            <a16:creationId xmlns:a16="http://schemas.microsoft.com/office/drawing/2014/main" id="{2A3666D6-5A08-4D23-A655-31780C30EE93}"/>
                          </a:ext>
                        </a:extLst>
                      </p:cNvPr>
                      <p:cNvPicPr/>
                      <p:nvPr/>
                    </p:nvPicPr>
                    <p:blipFill>
                      <a:blip r:embed="rId4"/>
                      <a:stretch>
                        <a:fillRect/>
                      </a:stretch>
                    </p:blipFill>
                    <p:spPr>
                      <a:xfrm>
                        <a:off x="6755632" y="2006674"/>
                        <a:ext cx="914400" cy="806450"/>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437329BC-81B0-46DE-AF94-9EF5FF92E434}"/>
              </a:ext>
            </a:extLst>
          </p:cNvPr>
          <p:cNvPicPr>
            <a:picLocks noChangeAspect="1"/>
          </p:cNvPicPr>
          <p:nvPr/>
        </p:nvPicPr>
        <p:blipFill>
          <a:blip r:embed="rId5"/>
          <a:stretch>
            <a:fillRect/>
          </a:stretch>
        </p:blipFill>
        <p:spPr>
          <a:xfrm>
            <a:off x="5087455" y="2675641"/>
            <a:ext cx="3070262" cy="1512168"/>
          </a:xfrm>
          <a:prstGeom prst="rect">
            <a:avLst/>
          </a:prstGeom>
        </p:spPr>
      </p:pic>
      <p:pic>
        <p:nvPicPr>
          <p:cNvPr id="7" name="Picture 6">
            <a:extLst>
              <a:ext uri="{FF2B5EF4-FFF2-40B4-BE49-F238E27FC236}">
                <a16:creationId xmlns:a16="http://schemas.microsoft.com/office/drawing/2014/main" id="{80ACD681-90B9-47F4-8F3A-2EE48E18FB58}"/>
              </a:ext>
            </a:extLst>
          </p:cNvPr>
          <p:cNvPicPr>
            <a:picLocks noChangeAspect="1"/>
          </p:cNvPicPr>
          <p:nvPr/>
        </p:nvPicPr>
        <p:blipFill>
          <a:blip r:embed="rId6"/>
          <a:stretch>
            <a:fillRect/>
          </a:stretch>
        </p:blipFill>
        <p:spPr>
          <a:xfrm>
            <a:off x="729073" y="2654509"/>
            <a:ext cx="3632839" cy="1387311"/>
          </a:xfrm>
          <a:prstGeom prst="rect">
            <a:avLst/>
          </a:prstGeom>
        </p:spPr>
      </p:pic>
      <p:graphicFrame>
        <p:nvGraphicFramePr>
          <p:cNvPr id="8" name="Object 7">
            <a:extLst>
              <a:ext uri="{FF2B5EF4-FFF2-40B4-BE49-F238E27FC236}">
                <a16:creationId xmlns:a16="http://schemas.microsoft.com/office/drawing/2014/main" id="{1C1D5B22-E4ED-47B2-A86C-0153C9FC2699}"/>
              </a:ext>
            </a:extLst>
          </p:cNvPr>
          <p:cNvGraphicFramePr>
            <a:graphicFrameLocks noChangeAspect="1"/>
          </p:cNvGraphicFramePr>
          <p:nvPr>
            <p:extLst>
              <p:ext uri="{D42A27DB-BD31-4B8C-83A1-F6EECF244321}">
                <p14:modId xmlns:p14="http://schemas.microsoft.com/office/powerpoint/2010/main" val="3436657798"/>
              </p:ext>
            </p:extLst>
          </p:nvPr>
        </p:nvGraphicFramePr>
        <p:xfrm>
          <a:off x="2586740" y="2075766"/>
          <a:ext cx="914400" cy="806450"/>
        </p:xfrm>
        <a:graphic>
          <a:graphicData uri="http://schemas.openxmlformats.org/presentationml/2006/ole">
            <mc:AlternateContent xmlns:mc="http://schemas.openxmlformats.org/markup-compatibility/2006">
              <mc:Choice xmlns:v="urn:schemas-microsoft-com:vml" Requires="v">
                <p:oleObj spid="_x0000_s1027" name="Document" showAsIcon="1" r:id="rId7" imgW="914400" imgH="806400" progId="Word.Document.12">
                  <p:embed/>
                </p:oleObj>
              </mc:Choice>
              <mc:Fallback>
                <p:oleObj name="Document" showAsIcon="1" r:id="rId7" imgW="914400" imgH="806400" progId="Word.Document.12">
                  <p:embed/>
                  <p:pic>
                    <p:nvPicPr>
                      <p:cNvPr id="8" name="Object 7">
                        <a:extLst>
                          <a:ext uri="{FF2B5EF4-FFF2-40B4-BE49-F238E27FC236}">
                            <a16:creationId xmlns:a16="http://schemas.microsoft.com/office/drawing/2014/main" id="{1C1D5B22-E4ED-47B2-A86C-0153C9FC2699}"/>
                          </a:ext>
                        </a:extLst>
                      </p:cNvPr>
                      <p:cNvPicPr/>
                      <p:nvPr/>
                    </p:nvPicPr>
                    <p:blipFill>
                      <a:blip r:embed="rId8"/>
                      <a:stretch>
                        <a:fillRect/>
                      </a:stretch>
                    </p:blipFill>
                    <p:spPr>
                      <a:xfrm>
                        <a:off x="2586740" y="2075766"/>
                        <a:ext cx="914400" cy="80645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A255ECED-AA09-4191-B95D-01C6173516C8}"/>
              </a:ext>
            </a:extLst>
          </p:cNvPr>
          <p:cNvSpPr txBox="1"/>
          <p:nvPr/>
        </p:nvSpPr>
        <p:spPr>
          <a:xfrm>
            <a:off x="767023" y="2150735"/>
            <a:ext cx="1932770" cy="276999"/>
          </a:xfrm>
          <a:prstGeom prst="rect">
            <a:avLst/>
          </a:prstGeom>
          <a:noFill/>
        </p:spPr>
        <p:txBody>
          <a:bodyPr wrap="square" rtlCol="0">
            <a:spAutoFit/>
          </a:bodyPr>
          <a:lstStyle/>
          <a:p>
            <a:r>
              <a:rPr lang="en-GB" sz="1200" u="sng" dirty="0"/>
              <a:t>Change Proposal (As is)</a:t>
            </a:r>
          </a:p>
        </p:txBody>
      </p:sp>
      <p:sp>
        <p:nvSpPr>
          <p:cNvPr id="10" name="TextBox 9">
            <a:extLst>
              <a:ext uri="{FF2B5EF4-FFF2-40B4-BE49-F238E27FC236}">
                <a16:creationId xmlns:a16="http://schemas.microsoft.com/office/drawing/2014/main" id="{AF62FB3E-0D39-4218-922B-5B65E775E343}"/>
              </a:ext>
            </a:extLst>
          </p:cNvPr>
          <p:cNvSpPr txBox="1"/>
          <p:nvPr/>
        </p:nvSpPr>
        <p:spPr>
          <a:xfrm>
            <a:off x="5168673" y="2079009"/>
            <a:ext cx="1586960" cy="276999"/>
          </a:xfrm>
          <a:prstGeom prst="rect">
            <a:avLst/>
          </a:prstGeom>
          <a:noFill/>
        </p:spPr>
        <p:txBody>
          <a:bodyPr wrap="square" rtlCol="0">
            <a:spAutoFit/>
          </a:bodyPr>
          <a:lstStyle>
            <a:defPPr>
              <a:defRPr lang="en-US"/>
            </a:defPPr>
            <a:lvl1pPr>
              <a:defRPr sz="1200" u="sng"/>
            </a:lvl1pPr>
          </a:lstStyle>
          <a:p>
            <a:r>
              <a:rPr lang="en-GB" dirty="0"/>
              <a:t>Appendix 1 (As is)</a:t>
            </a:r>
          </a:p>
        </p:txBody>
      </p:sp>
    </p:spTree>
    <p:extLst>
      <p:ext uri="{BB962C8B-B14F-4D97-AF65-F5344CB8AC3E}">
        <p14:creationId xmlns:p14="http://schemas.microsoft.com/office/powerpoint/2010/main" val="2699102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Limitations</a:t>
            </a:r>
          </a:p>
        </p:txBody>
      </p:sp>
      <p:sp>
        <p:nvSpPr>
          <p:cNvPr id="3" name="Rectangle 2"/>
          <p:cNvSpPr/>
          <p:nvPr/>
        </p:nvSpPr>
        <p:spPr>
          <a:xfrm>
            <a:off x="557519" y="915566"/>
            <a:ext cx="8424936" cy="416011"/>
          </a:xfrm>
          <a:prstGeom prst="rect">
            <a:avLst/>
          </a:prstGeom>
        </p:spPr>
        <p:txBody>
          <a:bodyPr wrap="square">
            <a:spAutoFit/>
          </a:bodyPr>
          <a:lstStyle/>
          <a:p>
            <a:pPr>
              <a:lnSpc>
                <a:spcPct val="150000"/>
              </a:lnSpc>
            </a:pPr>
            <a:endParaRPr lang="en-GB" sz="1600" dirty="0">
              <a:latin typeface="+mj-lt"/>
            </a:endParaRPr>
          </a:p>
        </p:txBody>
      </p:sp>
      <p:sp>
        <p:nvSpPr>
          <p:cNvPr id="5" name="TextBox 4">
            <a:extLst>
              <a:ext uri="{FF2B5EF4-FFF2-40B4-BE49-F238E27FC236}">
                <a16:creationId xmlns:a16="http://schemas.microsoft.com/office/drawing/2014/main" id="{2A37F94A-76E3-4E6C-BEC6-88F1A706D4A3}"/>
              </a:ext>
            </a:extLst>
          </p:cNvPr>
          <p:cNvSpPr txBox="1"/>
          <p:nvPr/>
        </p:nvSpPr>
        <p:spPr>
          <a:xfrm>
            <a:off x="755576" y="1115496"/>
            <a:ext cx="7143290" cy="2893100"/>
          </a:xfrm>
          <a:prstGeom prst="rect">
            <a:avLst/>
          </a:prstGeom>
          <a:noFill/>
        </p:spPr>
        <p:txBody>
          <a:bodyPr wrap="square" rtlCol="0">
            <a:spAutoFit/>
          </a:bodyPr>
          <a:lstStyle/>
          <a:p>
            <a:pPr marL="285750" indent="-285750">
              <a:buFont typeface="Arial" panose="020B0604020202020204" pitchFamily="34" charset="0"/>
              <a:buChar char="•"/>
            </a:pPr>
            <a:r>
              <a:rPr lang="en-GB" sz="1400" dirty="0"/>
              <a:t>All newly-raised customer changes are currently approved into Capture, sometimes with limited discussion over change benefits taking place in ChMC (perceived, trackable benefits should drive the priority order of ‘Non-Priority Changes’)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Sometimes change benefits aren’t obvious from the documentation (section A4: Benefits and Justification)</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The criteria captured in Appendix 1 is such that large proportions won’t be known until capture has taken place and so prioritisation is focussed more at delivery decisions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The prioritisation ‘result’ is played back to DSG and not ChMC (which is the decision making forum in the governance model)</a:t>
            </a:r>
          </a:p>
        </p:txBody>
      </p:sp>
    </p:spTree>
    <p:extLst>
      <p:ext uri="{BB962C8B-B14F-4D97-AF65-F5344CB8AC3E}">
        <p14:creationId xmlns:p14="http://schemas.microsoft.com/office/powerpoint/2010/main" val="1974706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824" y="51470"/>
            <a:ext cx="8229600" cy="637580"/>
          </a:xfrm>
        </p:spPr>
        <p:txBody>
          <a:bodyPr>
            <a:normAutofit fontScale="90000"/>
          </a:bodyPr>
          <a:lstStyle/>
          <a:p>
            <a:r>
              <a:rPr lang="en-GB" dirty="0"/>
              <a:t>Proposal for Refinement (Capture Prioritisation) </a:t>
            </a:r>
          </a:p>
        </p:txBody>
      </p:sp>
      <p:sp>
        <p:nvSpPr>
          <p:cNvPr id="3" name="Rectangle 2"/>
          <p:cNvSpPr/>
          <p:nvPr/>
        </p:nvSpPr>
        <p:spPr>
          <a:xfrm>
            <a:off x="557519" y="851711"/>
            <a:ext cx="8424936" cy="416011"/>
          </a:xfrm>
          <a:prstGeom prst="rect">
            <a:avLst/>
          </a:prstGeom>
        </p:spPr>
        <p:txBody>
          <a:bodyPr wrap="square">
            <a:spAutoFit/>
          </a:bodyPr>
          <a:lstStyle/>
          <a:p>
            <a:pPr>
              <a:lnSpc>
                <a:spcPct val="150000"/>
              </a:lnSpc>
            </a:pPr>
            <a:endParaRPr lang="en-GB" sz="1600" dirty="0">
              <a:latin typeface="+mj-lt"/>
            </a:endParaRPr>
          </a:p>
        </p:txBody>
      </p:sp>
      <p:sp>
        <p:nvSpPr>
          <p:cNvPr id="5" name="TextBox 4">
            <a:extLst>
              <a:ext uri="{FF2B5EF4-FFF2-40B4-BE49-F238E27FC236}">
                <a16:creationId xmlns:a16="http://schemas.microsoft.com/office/drawing/2014/main" id="{2A37F94A-76E3-4E6C-BEC6-88F1A706D4A3}"/>
              </a:ext>
            </a:extLst>
          </p:cNvPr>
          <p:cNvSpPr txBox="1"/>
          <p:nvPr/>
        </p:nvSpPr>
        <p:spPr>
          <a:xfrm>
            <a:off x="-7447" y="779577"/>
            <a:ext cx="1373585" cy="4247317"/>
          </a:xfrm>
          <a:prstGeom prst="rect">
            <a:avLst/>
          </a:prstGeom>
          <a:noFill/>
        </p:spPr>
        <p:txBody>
          <a:bodyPr wrap="square" rtlCol="0">
            <a:spAutoFit/>
          </a:bodyPr>
          <a:lstStyle/>
          <a:p>
            <a:pPr marL="285750" indent="-285750">
              <a:buFont typeface="Arial" panose="020B0604020202020204" pitchFamily="34" charset="0"/>
              <a:buChar char="•"/>
            </a:pPr>
            <a:r>
              <a:rPr lang="en-GB" sz="900" dirty="0"/>
              <a:t>Upon raising a new change proposal, along with completing some of the existing criteria in ‘A4’, the sponsor would be encouraged to complete additional criteria in what would be renamed ‘Priority &amp; Benefits </a:t>
            </a:r>
          </a:p>
          <a:p>
            <a:pPr marL="285750" indent="-285750">
              <a:buFont typeface="Arial" panose="020B0604020202020204" pitchFamily="34" charset="0"/>
              <a:buChar char="•"/>
            </a:pPr>
            <a:endParaRPr lang="en-GB" sz="900" dirty="0"/>
          </a:p>
          <a:p>
            <a:pPr marL="285750" indent="-285750">
              <a:buFont typeface="Arial" panose="020B0604020202020204" pitchFamily="34" charset="0"/>
              <a:buChar char="•"/>
            </a:pPr>
            <a:endParaRPr lang="en-GB" sz="900" dirty="0"/>
          </a:p>
          <a:p>
            <a:pPr marL="285750" indent="-285750">
              <a:buFont typeface="Arial" panose="020B0604020202020204" pitchFamily="34" charset="0"/>
              <a:buChar char="•"/>
            </a:pPr>
            <a:endParaRPr lang="en-GB" sz="900" dirty="0"/>
          </a:p>
          <a:p>
            <a:pPr marL="285750" indent="-285750">
              <a:buFont typeface="Arial" panose="020B0604020202020204" pitchFamily="34" charset="0"/>
              <a:buChar char="•"/>
            </a:pPr>
            <a:endParaRPr lang="en-GB" sz="900" dirty="0"/>
          </a:p>
          <a:p>
            <a:pPr marL="285750" indent="-285750">
              <a:buFont typeface="Arial" panose="020B0604020202020204" pitchFamily="34" charset="0"/>
              <a:buChar char="•"/>
            </a:pPr>
            <a:endParaRPr lang="en-GB" sz="900" dirty="0"/>
          </a:p>
          <a:p>
            <a:pPr marL="285750" indent="-285750">
              <a:buFont typeface="Arial" panose="020B0604020202020204" pitchFamily="34" charset="0"/>
              <a:buChar char="•"/>
            </a:pPr>
            <a:endParaRPr lang="en-GB" sz="900" dirty="0"/>
          </a:p>
          <a:p>
            <a:pPr marL="285750" indent="-285750">
              <a:buFont typeface="Arial" panose="020B0604020202020204" pitchFamily="34" charset="0"/>
              <a:buChar char="•"/>
            </a:pPr>
            <a:endParaRPr lang="en-GB" sz="900" dirty="0"/>
          </a:p>
          <a:p>
            <a:pPr marL="285750" indent="-285750">
              <a:buFont typeface="Arial" panose="020B0604020202020204" pitchFamily="34" charset="0"/>
              <a:buChar char="•"/>
            </a:pPr>
            <a:endParaRPr lang="en-GB" sz="900" dirty="0"/>
          </a:p>
          <a:p>
            <a:pPr marL="285750" indent="-285750">
              <a:buFont typeface="Arial" panose="020B0604020202020204" pitchFamily="34" charset="0"/>
              <a:buChar char="•"/>
            </a:pPr>
            <a:r>
              <a:rPr lang="en-GB" sz="900" dirty="0"/>
              <a:t>The selections chosen will determine a priority % score (which will then correlate to an appropriate Priority Ranking</a:t>
            </a:r>
          </a:p>
        </p:txBody>
      </p:sp>
      <p:sp>
        <p:nvSpPr>
          <p:cNvPr id="6" name="Rectangle 5">
            <a:extLst>
              <a:ext uri="{FF2B5EF4-FFF2-40B4-BE49-F238E27FC236}">
                <a16:creationId xmlns:a16="http://schemas.microsoft.com/office/drawing/2014/main" id="{D742AB44-CEE3-4E07-87B1-836DE900B81C}"/>
              </a:ext>
            </a:extLst>
          </p:cNvPr>
          <p:cNvSpPr/>
          <p:nvPr/>
        </p:nvSpPr>
        <p:spPr>
          <a:xfrm>
            <a:off x="7573390" y="822647"/>
            <a:ext cx="1463106" cy="3693319"/>
          </a:xfrm>
          <a:prstGeom prst="rect">
            <a:avLst/>
          </a:prstGeom>
        </p:spPr>
        <p:txBody>
          <a:bodyPr wrap="square">
            <a:spAutoFit/>
          </a:bodyPr>
          <a:lstStyle/>
          <a:p>
            <a:pPr marL="285750" indent="-285750">
              <a:buFont typeface="Arial" panose="020B0604020202020204" pitchFamily="34" charset="0"/>
              <a:buChar char="•"/>
            </a:pPr>
            <a:r>
              <a:rPr lang="en-GB" sz="900" dirty="0"/>
              <a:t>The weightings are designed to ensure that urgent regs changes are defaulted to ‘U’ priority status but also are dynamic enough to ensure that value add changes can also be ‘stack ranked’ – </a:t>
            </a:r>
            <a:r>
              <a:rPr lang="en-GB" sz="900" b="1" dirty="0">
                <a:solidFill>
                  <a:srgbClr val="FF0000"/>
                </a:solidFill>
              </a:rPr>
              <a:t>the results align with recent constituency prioritisation</a:t>
            </a:r>
          </a:p>
          <a:p>
            <a:pPr marL="285750" indent="-285750">
              <a:buFont typeface="Arial" panose="020B0604020202020204" pitchFamily="34" charset="0"/>
              <a:buChar char="•"/>
            </a:pPr>
            <a:endParaRPr lang="en-GB" sz="900" dirty="0"/>
          </a:p>
          <a:p>
            <a:pPr marL="285750" indent="-285750">
              <a:buFont typeface="Arial" panose="020B0604020202020204" pitchFamily="34" charset="0"/>
              <a:buChar char="•"/>
            </a:pPr>
            <a:r>
              <a:rPr lang="en-GB" sz="900" dirty="0"/>
              <a:t>ChMC would approve the change into capture along with the priority score, with the Customer Change team using the score to determine ordering of capture work</a:t>
            </a:r>
          </a:p>
        </p:txBody>
      </p:sp>
      <p:pic>
        <p:nvPicPr>
          <p:cNvPr id="10" name="Picture 9">
            <a:extLst>
              <a:ext uri="{FF2B5EF4-FFF2-40B4-BE49-F238E27FC236}">
                <a16:creationId xmlns:a16="http://schemas.microsoft.com/office/drawing/2014/main" id="{4512E22B-EA8B-4809-869D-DCF19549ED36}"/>
              </a:ext>
            </a:extLst>
          </p:cNvPr>
          <p:cNvPicPr>
            <a:picLocks noChangeAspect="1"/>
          </p:cNvPicPr>
          <p:nvPr/>
        </p:nvPicPr>
        <p:blipFill>
          <a:blip r:embed="rId3"/>
          <a:stretch>
            <a:fillRect/>
          </a:stretch>
        </p:blipFill>
        <p:spPr>
          <a:xfrm>
            <a:off x="5378323" y="3848858"/>
            <a:ext cx="1366831" cy="735061"/>
          </a:xfrm>
          <a:prstGeom prst="rect">
            <a:avLst/>
          </a:prstGeom>
        </p:spPr>
      </p:pic>
      <p:pic>
        <p:nvPicPr>
          <p:cNvPr id="7" name="Picture 6">
            <a:extLst>
              <a:ext uri="{FF2B5EF4-FFF2-40B4-BE49-F238E27FC236}">
                <a16:creationId xmlns:a16="http://schemas.microsoft.com/office/drawing/2014/main" id="{36F847E2-CFFC-45AE-AEA9-D3AD6650667C}"/>
              </a:ext>
            </a:extLst>
          </p:cNvPr>
          <p:cNvPicPr>
            <a:picLocks noChangeAspect="1"/>
          </p:cNvPicPr>
          <p:nvPr/>
        </p:nvPicPr>
        <p:blipFill>
          <a:blip r:embed="rId4"/>
          <a:stretch>
            <a:fillRect/>
          </a:stretch>
        </p:blipFill>
        <p:spPr>
          <a:xfrm>
            <a:off x="1421641" y="847920"/>
            <a:ext cx="3754419" cy="4009244"/>
          </a:xfrm>
          <a:prstGeom prst="rect">
            <a:avLst/>
          </a:prstGeom>
        </p:spPr>
      </p:pic>
      <p:pic>
        <p:nvPicPr>
          <p:cNvPr id="12" name="Picture 11">
            <a:extLst>
              <a:ext uri="{FF2B5EF4-FFF2-40B4-BE49-F238E27FC236}">
                <a16:creationId xmlns:a16="http://schemas.microsoft.com/office/drawing/2014/main" id="{E423E8CA-1954-4F69-BDF9-09910AE0BE5F}"/>
              </a:ext>
            </a:extLst>
          </p:cNvPr>
          <p:cNvPicPr>
            <a:picLocks noChangeAspect="1"/>
          </p:cNvPicPr>
          <p:nvPr/>
        </p:nvPicPr>
        <p:blipFill>
          <a:blip r:embed="rId5"/>
          <a:stretch>
            <a:fillRect/>
          </a:stretch>
        </p:blipFill>
        <p:spPr>
          <a:xfrm>
            <a:off x="5378323" y="847920"/>
            <a:ext cx="2248969" cy="2911227"/>
          </a:xfrm>
          <a:prstGeom prst="rect">
            <a:avLst/>
          </a:prstGeom>
        </p:spPr>
      </p:pic>
      <p:sp>
        <p:nvSpPr>
          <p:cNvPr id="4" name="Rectangle 3">
            <a:extLst>
              <a:ext uri="{FF2B5EF4-FFF2-40B4-BE49-F238E27FC236}">
                <a16:creationId xmlns:a16="http://schemas.microsoft.com/office/drawing/2014/main" id="{3FC63780-4956-47A8-9E05-1FD8D885B846}"/>
              </a:ext>
            </a:extLst>
          </p:cNvPr>
          <p:cNvSpPr/>
          <p:nvPr/>
        </p:nvSpPr>
        <p:spPr>
          <a:xfrm>
            <a:off x="1331640" y="847920"/>
            <a:ext cx="3866732" cy="2011862"/>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4DFBC78F-B18C-49F0-8481-E494F8B94F06}"/>
              </a:ext>
            </a:extLst>
          </p:cNvPr>
          <p:cNvSpPr txBox="1"/>
          <p:nvPr/>
        </p:nvSpPr>
        <p:spPr>
          <a:xfrm>
            <a:off x="4557047" y="779577"/>
            <a:ext cx="670148" cy="369332"/>
          </a:xfrm>
          <a:prstGeom prst="rect">
            <a:avLst/>
          </a:prstGeom>
          <a:noFill/>
        </p:spPr>
        <p:txBody>
          <a:bodyPr wrap="square" rtlCol="0">
            <a:spAutoFit/>
          </a:bodyPr>
          <a:lstStyle/>
          <a:p>
            <a:r>
              <a:rPr lang="en-GB" dirty="0"/>
              <a:t>New</a:t>
            </a:r>
          </a:p>
        </p:txBody>
      </p:sp>
      <p:graphicFrame>
        <p:nvGraphicFramePr>
          <p:cNvPr id="9" name="Object 8">
            <a:extLst>
              <a:ext uri="{FF2B5EF4-FFF2-40B4-BE49-F238E27FC236}">
                <a16:creationId xmlns:a16="http://schemas.microsoft.com/office/drawing/2014/main" id="{3E32EA64-3C4E-4765-8600-C64972DBD392}"/>
              </a:ext>
            </a:extLst>
          </p:cNvPr>
          <p:cNvGraphicFramePr>
            <a:graphicFrameLocks noChangeAspect="1"/>
          </p:cNvGraphicFramePr>
          <p:nvPr>
            <p:extLst>
              <p:ext uri="{D42A27DB-BD31-4B8C-83A1-F6EECF244321}">
                <p14:modId xmlns:p14="http://schemas.microsoft.com/office/powerpoint/2010/main" val="2817449340"/>
              </p:ext>
            </p:extLst>
          </p:nvPr>
        </p:nvGraphicFramePr>
        <p:xfrm>
          <a:off x="222145" y="2986124"/>
          <a:ext cx="914400" cy="806450"/>
        </p:xfrm>
        <a:graphic>
          <a:graphicData uri="http://schemas.openxmlformats.org/presentationml/2006/ole">
            <mc:AlternateContent xmlns:mc="http://schemas.openxmlformats.org/markup-compatibility/2006">
              <mc:Choice xmlns:v="urn:schemas-microsoft-com:vml" Requires="v">
                <p:oleObj spid="_x0000_s2050" name="Document" showAsIcon="1" r:id="rId6" imgW="914400" imgH="806400" progId="Word.Document.12">
                  <p:embed/>
                </p:oleObj>
              </mc:Choice>
              <mc:Fallback>
                <p:oleObj name="Document" showAsIcon="1" r:id="rId6" imgW="914400" imgH="806400" progId="Word.Document.12">
                  <p:embed/>
                  <p:pic>
                    <p:nvPicPr>
                      <p:cNvPr id="9" name="Object 8">
                        <a:extLst>
                          <a:ext uri="{FF2B5EF4-FFF2-40B4-BE49-F238E27FC236}">
                            <a16:creationId xmlns:a16="http://schemas.microsoft.com/office/drawing/2014/main" id="{3E32EA64-3C4E-4765-8600-C64972DBD392}"/>
                          </a:ext>
                        </a:extLst>
                      </p:cNvPr>
                      <p:cNvPicPr/>
                      <p:nvPr/>
                    </p:nvPicPr>
                    <p:blipFill>
                      <a:blip r:embed="rId7"/>
                      <a:stretch>
                        <a:fillRect/>
                      </a:stretch>
                    </p:blipFill>
                    <p:spPr>
                      <a:xfrm>
                        <a:off x="222145" y="2986124"/>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897981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23478"/>
            <a:ext cx="8229600" cy="637580"/>
          </a:xfrm>
        </p:spPr>
        <p:txBody>
          <a:bodyPr>
            <a:normAutofit/>
          </a:bodyPr>
          <a:lstStyle/>
          <a:p>
            <a:r>
              <a:rPr lang="en-GB" dirty="0"/>
              <a:t>Delivery Prioritisation &amp; Benefits Tracking</a:t>
            </a:r>
          </a:p>
        </p:txBody>
      </p:sp>
      <p:sp>
        <p:nvSpPr>
          <p:cNvPr id="3" name="Rectangle 2"/>
          <p:cNvSpPr/>
          <p:nvPr/>
        </p:nvSpPr>
        <p:spPr>
          <a:xfrm>
            <a:off x="557519" y="915566"/>
            <a:ext cx="8424936" cy="416011"/>
          </a:xfrm>
          <a:prstGeom prst="rect">
            <a:avLst/>
          </a:prstGeom>
        </p:spPr>
        <p:txBody>
          <a:bodyPr wrap="square">
            <a:spAutoFit/>
          </a:bodyPr>
          <a:lstStyle/>
          <a:p>
            <a:pPr>
              <a:lnSpc>
                <a:spcPct val="150000"/>
              </a:lnSpc>
            </a:pPr>
            <a:endParaRPr lang="en-GB" sz="1600" dirty="0">
              <a:latin typeface="+mj-lt"/>
            </a:endParaRPr>
          </a:p>
        </p:txBody>
      </p:sp>
      <p:sp>
        <p:nvSpPr>
          <p:cNvPr id="5" name="TextBox 4">
            <a:extLst>
              <a:ext uri="{FF2B5EF4-FFF2-40B4-BE49-F238E27FC236}">
                <a16:creationId xmlns:a16="http://schemas.microsoft.com/office/drawing/2014/main" id="{2A37F94A-76E3-4E6C-BEC6-88F1A706D4A3}"/>
              </a:ext>
            </a:extLst>
          </p:cNvPr>
          <p:cNvSpPr txBox="1"/>
          <p:nvPr/>
        </p:nvSpPr>
        <p:spPr>
          <a:xfrm>
            <a:off x="301198" y="798524"/>
            <a:ext cx="7992888" cy="646331"/>
          </a:xfrm>
          <a:prstGeom prst="rect">
            <a:avLst/>
          </a:prstGeom>
          <a:noFill/>
        </p:spPr>
        <p:txBody>
          <a:bodyPr wrap="square" rtlCol="0">
            <a:spAutoFit/>
          </a:bodyPr>
          <a:lstStyle/>
          <a:p>
            <a:pPr marL="285750" indent="-285750">
              <a:buFont typeface="Arial" panose="020B0604020202020204" pitchFamily="34" charset="0"/>
              <a:buChar char="•"/>
            </a:pPr>
            <a:r>
              <a:rPr lang="en-GB" sz="900" dirty="0"/>
              <a:t>It is proposed that ‘Appendix 1’ is amended to become a ‘post-capture’ document that would enable ChMC to discuss benefits v cost ahead of moving changes from ‘capture’ to detailed requirements (see next slide)</a:t>
            </a:r>
          </a:p>
          <a:p>
            <a:pPr marL="285750" indent="-285750">
              <a:buFont typeface="Arial" panose="020B0604020202020204" pitchFamily="34" charset="0"/>
              <a:buChar char="•"/>
            </a:pPr>
            <a:endParaRPr lang="en-GB" sz="900" dirty="0"/>
          </a:p>
          <a:p>
            <a:pPr marL="285750" indent="-285750">
              <a:buFont typeface="Arial" panose="020B0604020202020204" pitchFamily="34" charset="0"/>
              <a:buChar char="•"/>
            </a:pPr>
            <a:r>
              <a:rPr lang="en-GB" sz="900" dirty="0"/>
              <a:t>The CCR form could also be amended to track benefits in the Post Implementation Support stage of implementation</a:t>
            </a:r>
          </a:p>
        </p:txBody>
      </p:sp>
      <p:graphicFrame>
        <p:nvGraphicFramePr>
          <p:cNvPr id="4" name="Object 3">
            <a:extLst>
              <a:ext uri="{FF2B5EF4-FFF2-40B4-BE49-F238E27FC236}">
                <a16:creationId xmlns:a16="http://schemas.microsoft.com/office/drawing/2014/main" id="{130039AF-652F-4E55-9C7D-D1FE33B9F481}"/>
              </a:ext>
            </a:extLst>
          </p:cNvPr>
          <p:cNvGraphicFramePr>
            <a:graphicFrameLocks noChangeAspect="1"/>
          </p:cNvGraphicFramePr>
          <p:nvPr>
            <p:extLst>
              <p:ext uri="{D42A27DB-BD31-4B8C-83A1-F6EECF244321}">
                <p14:modId xmlns:p14="http://schemas.microsoft.com/office/powerpoint/2010/main" val="1771256684"/>
              </p:ext>
            </p:extLst>
          </p:nvPr>
        </p:nvGraphicFramePr>
        <p:xfrm>
          <a:off x="1979712" y="1847448"/>
          <a:ext cx="914400" cy="806450"/>
        </p:xfrm>
        <a:graphic>
          <a:graphicData uri="http://schemas.openxmlformats.org/presentationml/2006/ole">
            <mc:AlternateContent xmlns:mc="http://schemas.openxmlformats.org/markup-compatibility/2006">
              <mc:Choice xmlns:v="urn:schemas-microsoft-com:vml" Requires="v">
                <p:oleObj spid="_x0000_s3074" name="Document" showAsIcon="1" r:id="rId3" imgW="914400" imgH="806400" progId="Word.Document.12">
                  <p:embed/>
                </p:oleObj>
              </mc:Choice>
              <mc:Fallback>
                <p:oleObj name="Document" showAsIcon="1" r:id="rId3" imgW="914400" imgH="806400" progId="Word.Document.12">
                  <p:embed/>
                  <p:pic>
                    <p:nvPicPr>
                      <p:cNvPr id="4" name="Object 3">
                        <a:extLst>
                          <a:ext uri="{FF2B5EF4-FFF2-40B4-BE49-F238E27FC236}">
                            <a16:creationId xmlns:a16="http://schemas.microsoft.com/office/drawing/2014/main" id="{130039AF-652F-4E55-9C7D-D1FE33B9F481}"/>
                          </a:ext>
                        </a:extLst>
                      </p:cNvPr>
                      <p:cNvPicPr/>
                      <p:nvPr/>
                    </p:nvPicPr>
                    <p:blipFill>
                      <a:blip r:embed="rId4"/>
                      <a:stretch>
                        <a:fillRect/>
                      </a:stretch>
                    </p:blipFill>
                    <p:spPr>
                      <a:xfrm>
                        <a:off x="1979712" y="1847448"/>
                        <a:ext cx="914400" cy="806450"/>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5151AFD6-F975-40F8-8C44-588D4372441B}"/>
              </a:ext>
            </a:extLst>
          </p:cNvPr>
          <p:cNvPicPr>
            <a:picLocks noChangeAspect="1"/>
          </p:cNvPicPr>
          <p:nvPr/>
        </p:nvPicPr>
        <p:blipFill>
          <a:blip r:embed="rId5"/>
          <a:stretch>
            <a:fillRect/>
          </a:stretch>
        </p:blipFill>
        <p:spPr>
          <a:xfrm>
            <a:off x="467544" y="2621675"/>
            <a:ext cx="4104456" cy="2010346"/>
          </a:xfrm>
          <a:prstGeom prst="rect">
            <a:avLst/>
          </a:prstGeom>
        </p:spPr>
      </p:pic>
      <p:sp>
        <p:nvSpPr>
          <p:cNvPr id="8" name="TextBox 7">
            <a:extLst>
              <a:ext uri="{FF2B5EF4-FFF2-40B4-BE49-F238E27FC236}">
                <a16:creationId xmlns:a16="http://schemas.microsoft.com/office/drawing/2014/main" id="{75E509AB-3F81-4723-9D11-4E707566EFFA}"/>
              </a:ext>
            </a:extLst>
          </p:cNvPr>
          <p:cNvSpPr txBox="1"/>
          <p:nvPr/>
        </p:nvSpPr>
        <p:spPr>
          <a:xfrm>
            <a:off x="557519" y="1942821"/>
            <a:ext cx="1494201" cy="276261"/>
          </a:xfrm>
          <a:prstGeom prst="rect">
            <a:avLst/>
          </a:prstGeom>
          <a:noFill/>
        </p:spPr>
        <p:txBody>
          <a:bodyPr wrap="square" rtlCol="0">
            <a:spAutoFit/>
          </a:bodyPr>
          <a:lstStyle/>
          <a:p>
            <a:r>
              <a:rPr lang="en-GB" sz="1200" u="sng" dirty="0"/>
              <a:t>Appendix 1 (to be)</a:t>
            </a:r>
          </a:p>
        </p:txBody>
      </p:sp>
      <p:sp>
        <p:nvSpPr>
          <p:cNvPr id="9" name="TextBox 8">
            <a:extLst>
              <a:ext uri="{FF2B5EF4-FFF2-40B4-BE49-F238E27FC236}">
                <a16:creationId xmlns:a16="http://schemas.microsoft.com/office/drawing/2014/main" id="{1F8FCD39-5F04-4754-8492-185E208726E7}"/>
              </a:ext>
            </a:extLst>
          </p:cNvPr>
          <p:cNvSpPr txBox="1"/>
          <p:nvPr/>
        </p:nvSpPr>
        <p:spPr>
          <a:xfrm>
            <a:off x="5436096" y="1912628"/>
            <a:ext cx="1440160" cy="276999"/>
          </a:xfrm>
          <a:prstGeom prst="rect">
            <a:avLst/>
          </a:prstGeom>
          <a:noFill/>
        </p:spPr>
        <p:txBody>
          <a:bodyPr wrap="square" rtlCol="0">
            <a:spAutoFit/>
          </a:bodyPr>
          <a:lstStyle/>
          <a:p>
            <a:r>
              <a:rPr lang="en-GB" sz="1200" u="sng" dirty="0"/>
              <a:t>CCR (to be)</a:t>
            </a:r>
          </a:p>
        </p:txBody>
      </p:sp>
      <p:pic>
        <p:nvPicPr>
          <p:cNvPr id="10" name="Picture 9">
            <a:extLst>
              <a:ext uri="{FF2B5EF4-FFF2-40B4-BE49-F238E27FC236}">
                <a16:creationId xmlns:a16="http://schemas.microsoft.com/office/drawing/2014/main" id="{CDD70289-4762-4032-8367-677BDAB501AB}"/>
              </a:ext>
            </a:extLst>
          </p:cNvPr>
          <p:cNvPicPr>
            <a:picLocks noChangeAspect="1"/>
          </p:cNvPicPr>
          <p:nvPr/>
        </p:nvPicPr>
        <p:blipFill>
          <a:blip r:embed="rId6"/>
          <a:stretch>
            <a:fillRect/>
          </a:stretch>
        </p:blipFill>
        <p:spPr>
          <a:xfrm>
            <a:off x="4825434" y="2427734"/>
            <a:ext cx="3839437" cy="2581548"/>
          </a:xfrm>
          <a:prstGeom prst="rect">
            <a:avLst/>
          </a:prstGeom>
        </p:spPr>
      </p:pic>
      <p:graphicFrame>
        <p:nvGraphicFramePr>
          <p:cNvPr id="11" name="Object 10">
            <a:extLst>
              <a:ext uri="{FF2B5EF4-FFF2-40B4-BE49-F238E27FC236}">
                <a16:creationId xmlns:a16="http://schemas.microsoft.com/office/drawing/2014/main" id="{8C26B2DC-1EA2-46A9-9951-4A447849C962}"/>
              </a:ext>
            </a:extLst>
          </p:cNvPr>
          <p:cNvGraphicFramePr>
            <a:graphicFrameLocks noChangeAspect="1"/>
          </p:cNvGraphicFramePr>
          <p:nvPr>
            <p:extLst>
              <p:ext uri="{D42A27DB-BD31-4B8C-83A1-F6EECF244321}">
                <p14:modId xmlns:p14="http://schemas.microsoft.com/office/powerpoint/2010/main" val="1769034234"/>
              </p:ext>
            </p:extLst>
          </p:nvPr>
        </p:nvGraphicFramePr>
        <p:xfrm>
          <a:off x="6672490" y="1779662"/>
          <a:ext cx="914400" cy="806450"/>
        </p:xfrm>
        <a:graphic>
          <a:graphicData uri="http://schemas.openxmlformats.org/presentationml/2006/ole">
            <mc:AlternateContent xmlns:mc="http://schemas.openxmlformats.org/markup-compatibility/2006">
              <mc:Choice xmlns:v="urn:schemas-microsoft-com:vml" Requires="v">
                <p:oleObj spid="_x0000_s3075" name="Document" showAsIcon="1" r:id="rId7" imgW="914400" imgH="806400" progId="Word.Document.12">
                  <p:embed/>
                </p:oleObj>
              </mc:Choice>
              <mc:Fallback>
                <p:oleObj name="Document" showAsIcon="1" r:id="rId7" imgW="914400" imgH="806400" progId="Word.Document.12">
                  <p:embed/>
                  <p:pic>
                    <p:nvPicPr>
                      <p:cNvPr id="11" name="Object 10">
                        <a:extLst>
                          <a:ext uri="{FF2B5EF4-FFF2-40B4-BE49-F238E27FC236}">
                            <a16:creationId xmlns:a16="http://schemas.microsoft.com/office/drawing/2014/main" id="{8C26B2DC-1EA2-46A9-9951-4A447849C962}"/>
                          </a:ext>
                        </a:extLst>
                      </p:cNvPr>
                      <p:cNvPicPr/>
                      <p:nvPr/>
                    </p:nvPicPr>
                    <p:blipFill>
                      <a:blip r:embed="rId8"/>
                      <a:stretch>
                        <a:fillRect/>
                      </a:stretch>
                    </p:blipFill>
                    <p:spPr>
                      <a:xfrm>
                        <a:off x="6672490" y="1779662"/>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278729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914C4C7-34D5-43C3-BB50-AF24F0E9D991}"/>
              </a:ext>
            </a:extLst>
          </p:cNvPr>
          <p:cNvGraphicFramePr/>
          <p:nvPr>
            <p:extLst>
              <p:ext uri="{D42A27DB-BD31-4B8C-83A1-F6EECF244321}">
                <p14:modId xmlns:p14="http://schemas.microsoft.com/office/powerpoint/2010/main" val="696479841"/>
              </p:ext>
            </p:extLst>
          </p:nvPr>
        </p:nvGraphicFramePr>
        <p:xfrm>
          <a:off x="827584" y="557626"/>
          <a:ext cx="698477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684584" y="-10046"/>
            <a:ext cx="8229600" cy="637580"/>
          </a:xfrm>
        </p:spPr>
        <p:txBody>
          <a:bodyPr>
            <a:normAutofit/>
          </a:bodyPr>
          <a:lstStyle/>
          <a:p>
            <a:r>
              <a:rPr lang="en-GB" sz="2400" dirty="0"/>
              <a:t>ChMC Decision Points &amp; Related Documents </a:t>
            </a:r>
          </a:p>
        </p:txBody>
      </p:sp>
      <p:sp>
        <p:nvSpPr>
          <p:cNvPr id="3" name="Rectangle 2"/>
          <p:cNvSpPr/>
          <p:nvPr/>
        </p:nvSpPr>
        <p:spPr>
          <a:xfrm>
            <a:off x="557519" y="859648"/>
            <a:ext cx="8424936" cy="416011"/>
          </a:xfrm>
          <a:prstGeom prst="rect">
            <a:avLst/>
          </a:prstGeom>
        </p:spPr>
        <p:txBody>
          <a:bodyPr wrap="square">
            <a:spAutoFit/>
          </a:bodyPr>
          <a:lstStyle/>
          <a:p>
            <a:pPr>
              <a:lnSpc>
                <a:spcPct val="150000"/>
              </a:lnSpc>
            </a:pPr>
            <a:endParaRPr lang="en-GB" sz="1600" dirty="0">
              <a:latin typeface="+mj-lt"/>
            </a:endParaRPr>
          </a:p>
        </p:txBody>
      </p:sp>
      <p:cxnSp>
        <p:nvCxnSpPr>
          <p:cNvPr id="10" name="Straight Connector 9">
            <a:extLst>
              <a:ext uri="{FF2B5EF4-FFF2-40B4-BE49-F238E27FC236}">
                <a16:creationId xmlns:a16="http://schemas.microsoft.com/office/drawing/2014/main" id="{37D6DC96-E57D-4060-9E70-7DD09BB202FA}"/>
              </a:ext>
            </a:extLst>
          </p:cNvPr>
          <p:cNvCxnSpPr>
            <a:cxnSpLocks/>
          </p:cNvCxnSpPr>
          <p:nvPr/>
        </p:nvCxnSpPr>
        <p:spPr>
          <a:xfrm>
            <a:off x="971600" y="1243825"/>
            <a:ext cx="69127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541F7D2-9BDC-48D4-A49E-6326C05188CE}"/>
              </a:ext>
            </a:extLst>
          </p:cNvPr>
          <p:cNvCxnSpPr>
            <a:cxnSpLocks/>
          </p:cNvCxnSpPr>
          <p:nvPr/>
        </p:nvCxnSpPr>
        <p:spPr>
          <a:xfrm>
            <a:off x="971600" y="1243825"/>
            <a:ext cx="0" cy="1918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637366B-A286-4453-A50A-30D44BF347C9}"/>
              </a:ext>
            </a:extLst>
          </p:cNvPr>
          <p:cNvCxnSpPr>
            <a:cxnSpLocks/>
          </p:cNvCxnSpPr>
          <p:nvPr/>
        </p:nvCxnSpPr>
        <p:spPr>
          <a:xfrm>
            <a:off x="4299050" y="1241957"/>
            <a:ext cx="0" cy="212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68E89E1-58E4-40FF-A3AC-671FA44F63DC}"/>
              </a:ext>
            </a:extLst>
          </p:cNvPr>
          <p:cNvCxnSpPr>
            <a:cxnSpLocks/>
          </p:cNvCxnSpPr>
          <p:nvPr/>
        </p:nvCxnSpPr>
        <p:spPr>
          <a:xfrm>
            <a:off x="2784550" y="1241957"/>
            <a:ext cx="55" cy="3439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EC9DC84-F398-484A-9A33-D6A59357F154}"/>
              </a:ext>
            </a:extLst>
          </p:cNvPr>
          <p:cNvCxnSpPr>
            <a:cxnSpLocks/>
          </p:cNvCxnSpPr>
          <p:nvPr/>
        </p:nvCxnSpPr>
        <p:spPr>
          <a:xfrm>
            <a:off x="2411760" y="1116010"/>
            <a:ext cx="0" cy="386505"/>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DB37CF6-FEF9-4BAE-8154-CD213476AC33}"/>
              </a:ext>
            </a:extLst>
          </p:cNvPr>
          <p:cNvSpPr txBox="1"/>
          <p:nvPr/>
        </p:nvSpPr>
        <p:spPr>
          <a:xfrm>
            <a:off x="323528" y="1363704"/>
            <a:ext cx="1267024" cy="246221"/>
          </a:xfrm>
          <a:prstGeom prst="rect">
            <a:avLst/>
          </a:prstGeom>
          <a:solidFill>
            <a:schemeClr val="accent6">
              <a:lumMod val="75000"/>
            </a:schemeClr>
          </a:solidFill>
        </p:spPr>
        <p:txBody>
          <a:bodyPr wrap="square" rtlCol="0">
            <a:spAutoFit/>
          </a:bodyPr>
          <a:lstStyle/>
          <a:p>
            <a:r>
              <a:rPr lang="en-GB" sz="1000" dirty="0"/>
              <a:t>Change Proposal </a:t>
            </a:r>
          </a:p>
        </p:txBody>
      </p:sp>
      <p:sp>
        <p:nvSpPr>
          <p:cNvPr id="19" name="TextBox 18">
            <a:extLst>
              <a:ext uri="{FF2B5EF4-FFF2-40B4-BE49-F238E27FC236}">
                <a16:creationId xmlns:a16="http://schemas.microsoft.com/office/drawing/2014/main" id="{5701D5B4-73B1-4264-882C-B1CFD3AFC4F9}"/>
              </a:ext>
            </a:extLst>
          </p:cNvPr>
          <p:cNvSpPr txBox="1"/>
          <p:nvPr/>
        </p:nvSpPr>
        <p:spPr>
          <a:xfrm>
            <a:off x="1802730" y="734873"/>
            <a:ext cx="1263551" cy="400110"/>
          </a:xfrm>
          <a:prstGeom prst="rect">
            <a:avLst/>
          </a:prstGeom>
          <a:solidFill>
            <a:schemeClr val="accent6">
              <a:lumMod val="75000"/>
            </a:schemeClr>
          </a:solidFill>
        </p:spPr>
        <p:txBody>
          <a:bodyPr wrap="square" rtlCol="0">
            <a:spAutoFit/>
          </a:bodyPr>
          <a:lstStyle/>
          <a:p>
            <a:r>
              <a:rPr lang="en-GB" sz="1000" dirty="0"/>
              <a:t>Change Proposal + New Appendix 1 </a:t>
            </a:r>
          </a:p>
        </p:txBody>
      </p:sp>
      <p:sp>
        <p:nvSpPr>
          <p:cNvPr id="20" name="TextBox 19">
            <a:extLst>
              <a:ext uri="{FF2B5EF4-FFF2-40B4-BE49-F238E27FC236}">
                <a16:creationId xmlns:a16="http://schemas.microsoft.com/office/drawing/2014/main" id="{8738FE31-729E-444B-916C-116F85F56FCD}"/>
              </a:ext>
            </a:extLst>
          </p:cNvPr>
          <p:cNvSpPr txBox="1"/>
          <p:nvPr/>
        </p:nvSpPr>
        <p:spPr>
          <a:xfrm>
            <a:off x="2527824" y="1407572"/>
            <a:ext cx="576156" cy="246221"/>
          </a:xfrm>
          <a:prstGeom prst="rect">
            <a:avLst/>
          </a:prstGeom>
          <a:solidFill>
            <a:srgbClr val="00B050"/>
          </a:solidFill>
        </p:spPr>
        <p:txBody>
          <a:bodyPr wrap="square" rtlCol="0">
            <a:spAutoFit/>
          </a:bodyPr>
          <a:lstStyle/>
          <a:p>
            <a:r>
              <a:rPr lang="en-GB" sz="1000" dirty="0"/>
              <a:t>EQR </a:t>
            </a:r>
          </a:p>
        </p:txBody>
      </p:sp>
      <p:sp>
        <p:nvSpPr>
          <p:cNvPr id="21" name="TextBox 20">
            <a:extLst>
              <a:ext uri="{FF2B5EF4-FFF2-40B4-BE49-F238E27FC236}">
                <a16:creationId xmlns:a16="http://schemas.microsoft.com/office/drawing/2014/main" id="{5D0A4D73-6AB8-4A17-8B00-4F43F1DC4C5F}"/>
              </a:ext>
            </a:extLst>
          </p:cNvPr>
          <p:cNvSpPr txBox="1"/>
          <p:nvPr/>
        </p:nvSpPr>
        <p:spPr>
          <a:xfrm>
            <a:off x="4037301" y="1442649"/>
            <a:ext cx="576156" cy="246221"/>
          </a:xfrm>
          <a:prstGeom prst="rect">
            <a:avLst/>
          </a:prstGeom>
          <a:solidFill>
            <a:srgbClr val="00B050"/>
          </a:solidFill>
        </p:spPr>
        <p:txBody>
          <a:bodyPr wrap="square" rtlCol="0">
            <a:spAutoFit/>
          </a:bodyPr>
          <a:lstStyle/>
          <a:p>
            <a:r>
              <a:rPr lang="en-GB" sz="1000" dirty="0"/>
              <a:t>BER </a:t>
            </a:r>
          </a:p>
        </p:txBody>
      </p:sp>
      <p:cxnSp>
        <p:nvCxnSpPr>
          <p:cNvPr id="23" name="Straight Arrow Connector 22">
            <a:extLst>
              <a:ext uri="{FF2B5EF4-FFF2-40B4-BE49-F238E27FC236}">
                <a16:creationId xmlns:a16="http://schemas.microsoft.com/office/drawing/2014/main" id="{FD864A91-D857-40AB-A28B-0848034F49C9}"/>
              </a:ext>
            </a:extLst>
          </p:cNvPr>
          <p:cNvCxnSpPr/>
          <p:nvPr/>
        </p:nvCxnSpPr>
        <p:spPr>
          <a:xfrm>
            <a:off x="1043608" y="3235912"/>
            <a:ext cx="1224136" cy="0"/>
          </a:xfrm>
          <a:prstGeom prst="straightConnector1">
            <a:avLst/>
          </a:prstGeom>
          <a:ln>
            <a:no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190F7B9-7922-4F36-A290-7D53A436B612}"/>
              </a:ext>
            </a:extLst>
          </p:cNvPr>
          <p:cNvCxnSpPr/>
          <p:nvPr/>
        </p:nvCxnSpPr>
        <p:spPr>
          <a:xfrm>
            <a:off x="2555776" y="3235912"/>
            <a:ext cx="1224136" cy="0"/>
          </a:xfrm>
          <a:prstGeom prst="straightConnector1">
            <a:avLst/>
          </a:prstGeom>
          <a:ln>
            <a:no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7843059-4423-405F-9836-4258D84C3CDD}"/>
              </a:ext>
            </a:extLst>
          </p:cNvPr>
          <p:cNvCxnSpPr/>
          <p:nvPr/>
        </p:nvCxnSpPr>
        <p:spPr>
          <a:xfrm>
            <a:off x="4572000" y="3259915"/>
            <a:ext cx="1224136" cy="0"/>
          </a:xfrm>
          <a:prstGeom prst="straightConnector1">
            <a:avLst/>
          </a:prstGeom>
          <a:ln>
            <a:no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84F0AE1-A08E-4D43-8E4B-5912A83AA66D}"/>
              </a:ext>
            </a:extLst>
          </p:cNvPr>
          <p:cNvCxnSpPr/>
          <p:nvPr/>
        </p:nvCxnSpPr>
        <p:spPr>
          <a:xfrm>
            <a:off x="6374579" y="3262022"/>
            <a:ext cx="1224136" cy="0"/>
          </a:xfrm>
          <a:prstGeom prst="straightConnector1">
            <a:avLst/>
          </a:prstGeom>
          <a:ln>
            <a:no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412F0B3-973F-4FC2-B82C-1C4B5B5AEE59}"/>
              </a:ext>
            </a:extLst>
          </p:cNvPr>
          <p:cNvSpPr txBox="1"/>
          <p:nvPr/>
        </p:nvSpPr>
        <p:spPr>
          <a:xfrm>
            <a:off x="1331640" y="3005080"/>
            <a:ext cx="978861" cy="230832"/>
          </a:xfrm>
          <a:prstGeom prst="rect">
            <a:avLst/>
          </a:prstGeom>
          <a:noFill/>
        </p:spPr>
        <p:txBody>
          <a:bodyPr wrap="square" rtlCol="0">
            <a:spAutoFit/>
          </a:bodyPr>
          <a:lstStyle/>
          <a:p>
            <a:r>
              <a:rPr lang="en-GB" sz="900" dirty="0">
                <a:solidFill>
                  <a:schemeClr val="bg1"/>
                </a:solidFill>
              </a:rPr>
              <a:t>12 weeks</a:t>
            </a:r>
          </a:p>
        </p:txBody>
      </p:sp>
      <p:sp>
        <p:nvSpPr>
          <p:cNvPr id="28" name="TextBox 27">
            <a:extLst>
              <a:ext uri="{FF2B5EF4-FFF2-40B4-BE49-F238E27FC236}">
                <a16:creationId xmlns:a16="http://schemas.microsoft.com/office/drawing/2014/main" id="{7B58F3D1-77CA-4165-B0B6-3E22444A3649}"/>
              </a:ext>
            </a:extLst>
          </p:cNvPr>
          <p:cNvSpPr txBox="1"/>
          <p:nvPr/>
        </p:nvSpPr>
        <p:spPr>
          <a:xfrm>
            <a:off x="3046512" y="3060998"/>
            <a:ext cx="978861" cy="230832"/>
          </a:xfrm>
          <a:prstGeom prst="rect">
            <a:avLst/>
          </a:prstGeom>
          <a:noFill/>
        </p:spPr>
        <p:txBody>
          <a:bodyPr wrap="square" rtlCol="0">
            <a:spAutoFit/>
          </a:bodyPr>
          <a:lstStyle/>
          <a:p>
            <a:r>
              <a:rPr lang="en-GB" sz="900" dirty="0">
                <a:solidFill>
                  <a:schemeClr val="bg1"/>
                </a:solidFill>
              </a:rPr>
              <a:t>22 weeks</a:t>
            </a:r>
          </a:p>
        </p:txBody>
      </p:sp>
      <p:sp>
        <p:nvSpPr>
          <p:cNvPr id="29" name="TextBox 28">
            <a:extLst>
              <a:ext uri="{FF2B5EF4-FFF2-40B4-BE49-F238E27FC236}">
                <a16:creationId xmlns:a16="http://schemas.microsoft.com/office/drawing/2014/main" id="{689E47BF-9852-4120-9B01-CE3A33E3A977}"/>
              </a:ext>
            </a:extLst>
          </p:cNvPr>
          <p:cNvSpPr txBox="1"/>
          <p:nvPr/>
        </p:nvSpPr>
        <p:spPr>
          <a:xfrm>
            <a:off x="4925933" y="3035386"/>
            <a:ext cx="978861" cy="230832"/>
          </a:xfrm>
          <a:prstGeom prst="rect">
            <a:avLst/>
          </a:prstGeom>
          <a:noFill/>
        </p:spPr>
        <p:txBody>
          <a:bodyPr wrap="square" rtlCol="0">
            <a:spAutoFit/>
          </a:bodyPr>
          <a:lstStyle/>
          <a:p>
            <a:r>
              <a:rPr lang="en-GB" sz="900" dirty="0">
                <a:solidFill>
                  <a:schemeClr val="bg1"/>
                </a:solidFill>
              </a:rPr>
              <a:t>27 weeks</a:t>
            </a:r>
          </a:p>
        </p:txBody>
      </p:sp>
      <p:cxnSp>
        <p:nvCxnSpPr>
          <p:cNvPr id="30" name="Straight Connector 29">
            <a:extLst>
              <a:ext uri="{FF2B5EF4-FFF2-40B4-BE49-F238E27FC236}">
                <a16:creationId xmlns:a16="http://schemas.microsoft.com/office/drawing/2014/main" id="{FB466E19-4998-47A5-B6D5-0617D43C54AA}"/>
              </a:ext>
            </a:extLst>
          </p:cNvPr>
          <p:cNvCxnSpPr>
            <a:cxnSpLocks/>
          </p:cNvCxnSpPr>
          <p:nvPr/>
        </p:nvCxnSpPr>
        <p:spPr>
          <a:xfrm>
            <a:off x="7883168" y="1248896"/>
            <a:ext cx="0" cy="193753"/>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8DB53238-F6C4-4F4C-A109-7A58A2716ABC}"/>
              </a:ext>
            </a:extLst>
          </p:cNvPr>
          <p:cNvSpPr txBox="1"/>
          <p:nvPr/>
        </p:nvSpPr>
        <p:spPr>
          <a:xfrm>
            <a:off x="7635505" y="1411329"/>
            <a:ext cx="576156" cy="246221"/>
          </a:xfrm>
          <a:prstGeom prst="rect">
            <a:avLst/>
          </a:prstGeom>
          <a:solidFill>
            <a:schemeClr val="accent6">
              <a:lumMod val="75000"/>
            </a:schemeClr>
          </a:solidFill>
        </p:spPr>
        <p:txBody>
          <a:bodyPr wrap="square" rtlCol="0">
            <a:spAutoFit/>
          </a:bodyPr>
          <a:lstStyle/>
          <a:p>
            <a:r>
              <a:rPr lang="en-GB" sz="1000" dirty="0"/>
              <a:t>CCR</a:t>
            </a:r>
          </a:p>
        </p:txBody>
      </p:sp>
      <p:sp>
        <p:nvSpPr>
          <p:cNvPr id="32" name="TextBox 31">
            <a:extLst>
              <a:ext uri="{FF2B5EF4-FFF2-40B4-BE49-F238E27FC236}">
                <a16:creationId xmlns:a16="http://schemas.microsoft.com/office/drawing/2014/main" id="{E0F564DC-F5A6-4862-AEF2-678C505BB273}"/>
              </a:ext>
            </a:extLst>
          </p:cNvPr>
          <p:cNvSpPr txBox="1"/>
          <p:nvPr/>
        </p:nvSpPr>
        <p:spPr>
          <a:xfrm>
            <a:off x="5441377" y="1259020"/>
            <a:ext cx="1127104" cy="246221"/>
          </a:xfrm>
          <a:prstGeom prst="rect">
            <a:avLst/>
          </a:prstGeom>
          <a:solidFill>
            <a:srgbClr val="00B050"/>
          </a:solidFill>
        </p:spPr>
        <p:txBody>
          <a:bodyPr wrap="square" rtlCol="0">
            <a:spAutoFit/>
          </a:bodyPr>
          <a:lstStyle/>
          <a:p>
            <a:r>
              <a:rPr lang="en-GB" sz="1000" dirty="0"/>
              <a:t>Project Updates </a:t>
            </a:r>
          </a:p>
        </p:txBody>
      </p:sp>
      <p:sp>
        <p:nvSpPr>
          <p:cNvPr id="33" name="TextBox 32">
            <a:extLst>
              <a:ext uri="{FF2B5EF4-FFF2-40B4-BE49-F238E27FC236}">
                <a16:creationId xmlns:a16="http://schemas.microsoft.com/office/drawing/2014/main" id="{B907E788-5AA6-45C0-BBAD-FE0A6A0332F5}"/>
              </a:ext>
            </a:extLst>
          </p:cNvPr>
          <p:cNvSpPr txBox="1"/>
          <p:nvPr/>
        </p:nvSpPr>
        <p:spPr>
          <a:xfrm>
            <a:off x="6619854" y="3029083"/>
            <a:ext cx="978861" cy="230832"/>
          </a:xfrm>
          <a:prstGeom prst="rect">
            <a:avLst/>
          </a:prstGeom>
          <a:noFill/>
        </p:spPr>
        <p:txBody>
          <a:bodyPr wrap="square" rtlCol="0">
            <a:spAutoFit/>
          </a:bodyPr>
          <a:lstStyle/>
          <a:p>
            <a:r>
              <a:rPr lang="en-GB" sz="900" dirty="0">
                <a:solidFill>
                  <a:schemeClr val="bg1"/>
                </a:solidFill>
              </a:rPr>
              <a:t>16 weeks</a:t>
            </a:r>
          </a:p>
        </p:txBody>
      </p:sp>
      <p:sp>
        <p:nvSpPr>
          <p:cNvPr id="35" name="Speech Bubble: Rectangle 34">
            <a:extLst>
              <a:ext uri="{FF2B5EF4-FFF2-40B4-BE49-F238E27FC236}">
                <a16:creationId xmlns:a16="http://schemas.microsoft.com/office/drawing/2014/main" id="{95E0F25F-44DA-49C8-BB6A-8B3D379BE3D9}"/>
              </a:ext>
            </a:extLst>
          </p:cNvPr>
          <p:cNvSpPr/>
          <p:nvPr/>
        </p:nvSpPr>
        <p:spPr>
          <a:xfrm>
            <a:off x="1442848" y="3804286"/>
            <a:ext cx="1590889" cy="1138812"/>
          </a:xfrm>
          <a:prstGeom prst="wedgeRectCallout">
            <a:avLst>
              <a:gd name="adj1" fmla="val 19611"/>
              <a:gd name="adj2" fmla="val -93109"/>
            </a:avLst>
          </a:prstGeom>
          <a:solidFill>
            <a:srgbClr val="84B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700" dirty="0">
                <a:solidFill>
                  <a:schemeClr val="tx1"/>
                </a:solidFill>
              </a:rPr>
              <a:t>Do perceived Benefits warrant estimated cost?</a:t>
            </a:r>
          </a:p>
          <a:p>
            <a:pPr marL="171450" indent="-171450">
              <a:buFont typeface="Arial" panose="020B0604020202020204" pitchFamily="34" charset="0"/>
              <a:buChar char="•"/>
            </a:pPr>
            <a:r>
              <a:rPr lang="en-GB" sz="700" dirty="0">
                <a:solidFill>
                  <a:schemeClr val="tx1"/>
                </a:solidFill>
              </a:rPr>
              <a:t>Can the change be delivered during the current FY (considering available scope bandwidth and remaining DSC Change Budget)?</a:t>
            </a:r>
          </a:p>
          <a:p>
            <a:pPr marL="171450" indent="-171450">
              <a:buFont typeface="Arial" panose="020B0604020202020204" pitchFamily="34" charset="0"/>
              <a:buChar char="•"/>
            </a:pPr>
            <a:r>
              <a:rPr lang="en-GB" sz="700" dirty="0">
                <a:solidFill>
                  <a:schemeClr val="tx1"/>
                </a:solidFill>
              </a:rPr>
              <a:t>Should the change proceed to a releases detailed requirements &amp; design?</a:t>
            </a:r>
          </a:p>
        </p:txBody>
      </p:sp>
      <p:sp>
        <p:nvSpPr>
          <p:cNvPr id="37" name="Speech Bubble: Rectangle 36">
            <a:extLst>
              <a:ext uri="{FF2B5EF4-FFF2-40B4-BE49-F238E27FC236}">
                <a16:creationId xmlns:a16="http://schemas.microsoft.com/office/drawing/2014/main" id="{6CA048BE-ADDF-4C37-BDDB-18170EF850CD}"/>
              </a:ext>
            </a:extLst>
          </p:cNvPr>
          <p:cNvSpPr/>
          <p:nvPr/>
        </p:nvSpPr>
        <p:spPr>
          <a:xfrm>
            <a:off x="137186" y="3767001"/>
            <a:ext cx="978430" cy="1138812"/>
          </a:xfrm>
          <a:prstGeom prst="wedgeRectCallout">
            <a:avLst>
              <a:gd name="adj1" fmla="val 19611"/>
              <a:gd name="adj2" fmla="val -93109"/>
            </a:avLst>
          </a:prstGeom>
          <a:solidFill>
            <a:srgbClr val="84B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700" dirty="0">
                <a:solidFill>
                  <a:schemeClr val="tx1"/>
                </a:solidFill>
              </a:rPr>
              <a:t>Has the CP been correctly prioritised / how quickly should capture progress? </a:t>
            </a:r>
          </a:p>
        </p:txBody>
      </p:sp>
      <p:sp>
        <p:nvSpPr>
          <p:cNvPr id="42" name="Speech Bubble: Rectangle 41">
            <a:extLst>
              <a:ext uri="{FF2B5EF4-FFF2-40B4-BE49-F238E27FC236}">
                <a16:creationId xmlns:a16="http://schemas.microsoft.com/office/drawing/2014/main" id="{9B8365B6-9F26-4A60-A4EF-9DAE38F17F85}"/>
              </a:ext>
            </a:extLst>
          </p:cNvPr>
          <p:cNvSpPr/>
          <p:nvPr/>
        </p:nvSpPr>
        <p:spPr>
          <a:xfrm>
            <a:off x="3248987" y="3818797"/>
            <a:ext cx="1590889" cy="1138812"/>
          </a:xfrm>
          <a:prstGeom prst="wedgeRectCallout">
            <a:avLst>
              <a:gd name="adj1" fmla="val 19611"/>
              <a:gd name="adj2" fmla="val -93109"/>
            </a:avLst>
          </a:prstGeom>
          <a:solidFill>
            <a:srgbClr val="84B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700" dirty="0">
                <a:solidFill>
                  <a:schemeClr val="tx1"/>
                </a:solidFill>
              </a:rPr>
              <a:t>Do perceived Benefits still warrant refined estimated cost?</a:t>
            </a:r>
          </a:p>
          <a:p>
            <a:pPr marL="171450" indent="-171450">
              <a:buFont typeface="Arial" panose="020B0604020202020204" pitchFamily="34" charset="0"/>
              <a:buChar char="•"/>
            </a:pPr>
            <a:r>
              <a:rPr lang="en-GB" sz="700" dirty="0">
                <a:solidFill>
                  <a:schemeClr val="tx1"/>
                </a:solidFill>
              </a:rPr>
              <a:t>Can the change be delivered during the current FY (considering available scope bandwidth and remaining DSC Change Budget)?</a:t>
            </a:r>
          </a:p>
          <a:p>
            <a:pPr marL="171450" indent="-171450">
              <a:buFont typeface="Arial" panose="020B0604020202020204" pitchFamily="34" charset="0"/>
              <a:buChar char="•"/>
            </a:pPr>
            <a:r>
              <a:rPr lang="en-GB" sz="700" dirty="0">
                <a:solidFill>
                  <a:schemeClr val="tx1"/>
                </a:solidFill>
              </a:rPr>
              <a:t>Should the change proceed to a later release</a:t>
            </a:r>
          </a:p>
        </p:txBody>
      </p:sp>
      <p:sp>
        <p:nvSpPr>
          <p:cNvPr id="43" name="Speech Bubble: Rectangle 42">
            <a:extLst>
              <a:ext uri="{FF2B5EF4-FFF2-40B4-BE49-F238E27FC236}">
                <a16:creationId xmlns:a16="http://schemas.microsoft.com/office/drawing/2014/main" id="{0316A4E9-015B-4602-821C-F716D358E879}"/>
              </a:ext>
            </a:extLst>
          </p:cNvPr>
          <p:cNvSpPr/>
          <p:nvPr/>
        </p:nvSpPr>
        <p:spPr>
          <a:xfrm>
            <a:off x="6806518" y="3777491"/>
            <a:ext cx="1590889" cy="1138812"/>
          </a:xfrm>
          <a:prstGeom prst="wedgeRectCallout">
            <a:avLst>
              <a:gd name="adj1" fmla="val 19611"/>
              <a:gd name="adj2" fmla="val -93109"/>
            </a:avLst>
          </a:prstGeom>
          <a:solidFill>
            <a:srgbClr val="84B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700" dirty="0">
                <a:solidFill>
                  <a:schemeClr val="tx1"/>
                </a:solidFill>
              </a:rPr>
              <a:t>Have all requirements been met?</a:t>
            </a:r>
          </a:p>
          <a:p>
            <a:pPr marL="171450" indent="-171450">
              <a:buFont typeface="Arial" panose="020B0604020202020204" pitchFamily="34" charset="0"/>
              <a:buChar char="•"/>
            </a:pPr>
            <a:r>
              <a:rPr lang="en-GB" sz="700" dirty="0">
                <a:solidFill>
                  <a:schemeClr val="tx1"/>
                </a:solidFill>
              </a:rPr>
              <a:t>Have perceived benefits been successfully proven / tracked? </a:t>
            </a:r>
          </a:p>
        </p:txBody>
      </p:sp>
      <p:sp>
        <p:nvSpPr>
          <p:cNvPr id="44" name="TextBox 43">
            <a:extLst>
              <a:ext uri="{FF2B5EF4-FFF2-40B4-BE49-F238E27FC236}">
                <a16:creationId xmlns:a16="http://schemas.microsoft.com/office/drawing/2014/main" id="{593FAC33-3708-4782-93F2-53D4D7DF7B00}"/>
              </a:ext>
            </a:extLst>
          </p:cNvPr>
          <p:cNvSpPr txBox="1"/>
          <p:nvPr/>
        </p:nvSpPr>
        <p:spPr>
          <a:xfrm>
            <a:off x="7408334" y="195486"/>
            <a:ext cx="719094" cy="184666"/>
          </a:xfrm>
          <a:prstGeom prst="rect">
            <a:avLst/>
          </a:prstGeom>
          <a:solidFill>
            <a:schemeClr val="accent6">
              <a:lumMod val="75000"/>
            </a:schemeClr>
          </a:solidFill>
        </p:spPr>
        <p:txBody>
          <a:bodyPr wrap="square" rtlCol="0">
            <a:spAutoFit/>
          </a:bodyPr>
          <a:lstStyle/>
          <a:p>
            <a:r>
              <a:rPr lang="en-GB" sz="600" dirty="0"/>
              <a:t>Amended Doc</a:t>
            </a:r>
          </a:p>
        </p:txBody>
      </p:sp>
      <p:sp>
        <p:nvSpPr>
          <p:cNvPr id="45" name="TextBox 44">
            <a:extLst>
              <a:ext uri="{FF2B5EF4-FFF2-40B4-BE49-F238E27FC236}">
                <a16:creationId xmlns:a16="http://schemas.microsoft.com/office/drawing/2014/main" id="{0E398EBE-E267-4A36-9880-2D9E47B2939C}"/>
              </a:ext>
            </a:extLst>
          </p:cNvPr>
          <p:cNvSpPr txBox="1"/>
          <p:nvPr/>
        </p:nvSpPr>
        <p:spPr>
          <a:xfrm>
            <a:off x="8209898" y="195486"/>
            <a:ext cx="719094" cy="184666"/>
          </a:xfrm>
          <a:prstGeom prst="rect">
            <a:avLst/>
          </a:prstGeom>
          <a:solidFill>
            <a:srgbClr val="00B050"/>
          </a:solidFill>
        </p:spPr>
        <p:txBody>
          <a:bodyPr wrap="square" rtlCol="0">
            <a:spAutoFit/>
          </a:bodyPr>
          <a:lstStyle/>
          <a:p>
            <a:r>
              <a:rPr lang="en-GB" sz="600" dirty="0"/>
              <a:t>Existing Doc</a:t>
            </a:r>
          </a:p>
        </p:txBody>
      </p:sp>
      <p:sp>
        <p:nvSpPr>
          <p:cNvPr id="46" name="Speech Bubble: Rectangle 45">
            <a:extLst>
              <a:ext uri="{FF2B5EF4-FFF2-40B4-BE49-F238E27FC236}">
                <a16:creationId xmlns:a16="http://schemas.microsoft.com/office/drawing/2014/main" id="{EAE1467C-008F-4EDE-8AB8-C4A45491E3BC}"/>
              </a:ext>
            </a:extLst>
          </p:cNvPr>
          <p:cNvSpPr/>
          <p:nvPr/>
        </p:nvSpPr>
        <p:spPr>
          <a:xfrm>
            <a:off x="8275688" y="537158"/>
            <a:ext cx="528116" cy="335717"/>
          </a:xfrm>
          <a:prstGeom prst="wedgeRectCallout">
            <a:avLst>
              <a:gd name="adj1" fmla="val 19611"/>
              <a:gd name="adj2" fmla="val -93109"/>
            </a:avLst>
          </a:prstGeom>
          <a:solidFill>
            <a:srgbClr val="84B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solidFill>
                  <a:schemeClr val="tx1"/>
                </a:solidFill>
              </a:rPr>
              <a:t>ChMC Decision</a:t>
            </a:r>
          </a:p>
        </p:txBody>
      </p:sp>
      <p:grpSp>
        <p:nvGrpSpPr>
          <p:cNvPr id="47" name="Group 46">
            <a:extLst>
              <a:ext uri="{FF2B5EF4-FFF2-40B4-BE49-F238E27FC236}">
                <a16:creationId xmlns:a16="http://schemas.microsoft.com/office/drawing/2014/main" id="{B23F2433-77D9-4855-8D63-74793DC7AD02}"/>
              </a:ext>
            </a:extLst>
          </p:cNvPr>
          <p:cNvGrpSpPr/>
          <p:nvPr/>
        </p:nvGrpSpPr>
        <p:grpSpPr>
          <a:xfrm>
            <a:off x="7578060" y="444512"/>
            <a:ext cx="458966" cy="487693"/>
            <a:chOff x="5299886" y="1219199"/>
            <a:chExt cx="1681393" cy="1625600"/>
          </a:xfrm>
        </p:grpSpPr>
        <p:sp>
          <p:nvSpPr>
            <p:cNvPr id="48" name="Rectangle: Rounded Corners 47">
              <a:extLst>
                <a:ext uri="{FF2B5EF4-FFF2-40B4-BE49-F238E27FC236}">
                  <a16:creationId xmlns:a16="http://schemas.microsoft.com/office/drawing/2014/main" id="{A8AC915E-5597-47FC-8FDF-F80DA2DB9FE1}"/>
                </a:ext>
              </a:extLst>
            </p:cNvPr>
            <p:cNvSpPr/>
            <p:nvPr/>
          </p:nvSpPr>
          <p:spPr>
            <a:xfrm>
              <a:off x="5299886" y="1219199"/>
              <a:ext cx="1681393" cy="162560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9" name="Rectangle: Rounded Corners 4">
              <a:extLst>
                <a:ext uri="{FF2B5EF4-FFF2-40B4-BE49-F238E27FC236}">
                  <a16:creationId xmlns:a16="http://schemas.microsoft.com/office/drawing/2014/main" id="{29552B89-536A-4CA1-99AB-DF93A07B0984}"/>
                </a:ext>
              </a:extLst>
            </p:cNvPr>
            <p:cNvSpPr txBox="1"/>
            <p:nvPr/>
          </p:nvSpPr>
          <p:spPr>
            <a:xfrm>
              <a:off x="5379241" y="1298554"/>
              <a:ext cx="1522683" cy="1466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600" kern="1200" dirty="0"/>
                <a:t>Stage</a:t>
              </a:r>
              <a:endParaRPr lang="en-GB" sz="1500" kern="1200" dirty="0"/>
            </a:p>
          </p:txBody>
        </p:sp>
      </p:grpSp>
      <p:sp>
        <p:nvSpPr>
          <p:cNvPr id="50" name="Rectangle 49">
            <a:extLst>
              <a:ext uri="{FF2B5EF4-FFF2-40B4-BE49-F238E27FC236}">
                <a16:creationId xmlns:a16="http://schemas.microsoft.com/office/drawing/2014/main" id="{BCAE4180-D1ED-4C88-8F31-E2FFFDB3E451}"/>
              </a:ext>
            </a:extLst>
          </p:cNvPr>
          <p:cNvSpPr/>
          <p:nvPr/>
        </p:nvSpPr>
        <p:spPr>
          <a:xfrm>
            <a:off x="7272808" y="173418"/>
            <a:ext cx="1763688" cy="838294"/>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44483209-0D68-4F2A-B195-95DEDC3D5FF0}"/>
              </a:ext>
            </a:extLst>
          </p:cNvPr>
          <p:cNvSpPr txBox="1"/>
          <p:nvPr/>
        </p:nvSpPr>
        <p:spPr>
          <a:xfrm>
            <a:off x="6899649" y="-50455"/>
            <a:ext cx="461665" cy="923330"/>
          </a:xfrm>
          <a:prstGeom prst="rect">
            <a:avLst/>
          </a:prstGeom>
          <a:noFill/>
        </p:spPr>
        <p:txBody>
          <a:bodyPr vert="vert270" wrap="square" rtlCol="0">
            <a:spAutoFit/>
          </a:bodyPr>
          <a:lstStyle/>
          <a:p>
            <a:r>
              <a:rPr lang="en-GB" dirty="0"/>
              <a:t>Key </a:t>
            </a:r>
          </a:p>
        </p:txBody>
      </p:sp>
      <p:cxnSp>
        <p:nvCxnSpPr>
          <p:cNvPr id="53" name="Straight Arrow Connector 52">
            <a:extLst>
              <a:ext uri="{FF2B5EF4-FFF2-40B4-BE49-F238E27FC236}">
                <a16:creationId xmlns:a16="http://schemas.microsoft.com/office/drawing/2014/main" id="{B1BEE39B-3E12-4152-AE68-0F3E8E28DF1C}"/>
              </a:ext>
            </a:extLst>
          </p:cNvPr>
          <p:cNvCxnSpPr>
            <a:cxnSpLocks/>
          </p:cNvCxnSpPr>
          <p:nvPr/>
        </p:nvCxnSpPr>
        <p:spPr>
          <a:xfrm>
            <a:off x="1115616" y="3259916"/>
            <a:ext cx="1122676" cy="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1E7C4B07-F948-46A6-A16D-2245466F66FA}"/>
              </a:ext>
            </a:extLst>
          </p:cNvPr>
          <p:cNvCxnSpPr>
            <a:cxnSpLocks/>
          </p:cNvCxnSpPr>
          <p:nvPr/>
        </p:nvCxnSpPr>
        <p:spPr>
          <a:xfrm>
            <a:off x="2843808" y="3259915"/>
            <a:ext cx="1122676" cy="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30DF4FFF-AC92-4654-B729-73B9C80A09E2}"/>
              </a:ext>
            </a:extLst>
          </p:cNvPr>
          <p:cNvCxnSpPr>
            <a:cxnSpLocks/>
          </p:cNvCxnSpPr>
          <p:nvPr/>
        </p:nvCxnSpPr>
        <p:spPr>
          <a:xfrm>
            <a:off x="4673460" y="3291830"/>
            <a:ext cx="1122676" cy="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E399AAC1-2354-493E-9022-C77CDEF84356}"/>
              </a:ext>
            </a:extLst>
          </p:cNvPr>
          <p:cNvCxnSpPr>
            <a:cxnSpLocks/>
          </p:cNvCxnSpPr>
          <p:nvPr/>
        </p:nvCxnSpPr>
        <p:spPr>
          <a:xfrm>
            <a:off x="6374579" y="3291830"/>
            <a:ext cx="1122676" cy="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217868"/>
      </p:ext>
    </p:extLst>
  </p:cSld>
  <p:clrMapOvr>
    <a:masterClrMapping/>
  </p:clrMapOvr>
</p:sld>
</file>

<file path=ppt/theme/theme1.xml><?xml version="1.0" encoding="utf-8"?>
<a:theme xmlns:a="http://schemas.openxmlformats.org/drawingml/2006/main" name="FR3 Comms Approach v1.0 221018">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4A46900855F54F8B1B4A69CC14CF6B" ma:contentTypeVersion="2" ma:contentTypeDescription="Create a new document." ma:contentTypeScope="" ma:versionID="a229eac2f26aceef43ef7ee8b1b62936">
  <xsd:schema xmlns:xsd="http://www.w3.org/2001/XMLSchema" xmlns:xs="http://www.w3.org/2001/XMLSchema" xmlns:p="http://schemas.microsoft.com/office/2006/metadata/properties" xmlns:ns2="11f1cc19-a6a2-4477-822b-8358f9edc374" targetNamespace="http://schemas.microsoft.com/office/2006/metadata/properties" ma:root="true" ma:fieldsID="8c1948700286a73dddfb7866fa6a33ed" ns2:_="">
    <xsd:import namespace="11f1cc19-a6a2-4477-822b-8358f9edc37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f1cc19-a6a2-4477-822b-8358f9edc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2721C87-BD09-4A35-AF37-6EFB0918CCD9}"/>
</file>

<file path=customXml/itemProps2.xml><?xml version="1.0" encoding="utf-8"?>
<ds:datastoreItem xmlns:ds="http://schemas.openxmlformats.org/officeDocument/2006/customXml" ds:itemID="{A0DEEE7B-1543-4EFF-B3C1-AFC857C3E502}">
  <ds:schemaRefs>
    <ds:schemaRef ds:uri="http://schemas.microsoft.com/sharepoint/v3/contenttype/forms"/>
  </ds:schemaRefs>
</ds:datastoreItem>
</file>

<file path=customXml/itemProps3.xml><?xml version="1.0" encoding="utf-8"?>
<ds:datastoreItem xmlns:ds="http://schemas.openxmlformats.org/officeDocument/2006/customXml" ds:itemID="{211B2E31-4703-4F4D-BB47-74A8364BAC36}">
  <ds:schemaRefs>
    <ds:schemaRef ds:uri="b554553c-748b-4189-a5a3-c522c630a41e"/>
    <ds:schemaRef ds:uri="b50a422f-301f-4fa5-bbd4-d22046ec3c52"/>
    <ds:schemaRef ds:uri="http://www.w3.org/XML/1998/namespace"/>
    <ds:schemaRef ds:uri="http://schemas.microsoft.com/office/2006/documentManagement/types"/>
    <ds:schemaRef ds:uri="http://schemas.openxmlformats.org/package/2006/metadata/core-properties"/>
    <ds:schemaRef ds:uri="http://purl.org/dc/dcmitype/"/>
    <ds:schemaRef ds:uri="http://purl.org/dc/elements/1.1/"/>
    <ds:schemaRef ds:uri="http://purl.org/dc/term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FR3 Comms Approach v1.0 221018</Template>
  <TotalTime>22246</TotalTime>
  <Words>1708</Words>
  <Application>Microsoft Office PowerPoint</Application>
  <PresentationFormat>On-screen Show (16:9)</PresentationFormat>
  <Paragraphs>175</Paragraphs>
  <Slides>18</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2</vt:i4>
      </vt:variant>
      <vt:variant>
        <vt:lpstr>Slide Titles</vt:lpstr>
      </vt:variant>
      <vt:variant>
        <vt:i4>18</vt:i4>
      </vt:variant>
    </vt:vector>
  </HeadingPairs>
  <TitlesOfParts>
    <vt:vector size="23" baseType="lpstr">
      <vt:lpstr>Arial</vt:lpstr>
      <vt:lpstr>Calibri</vt:lpstr>
      <vt:lpstr>FR3 Comms Approach v1.0 221018</vt:lpstr>
      <vt:lpstr>Document</vt:lpstr>
      <vt:lpstr>Microsoft Word Document</vt:lpstr>
      <vt:lpstr>DSC Governance Sub-Committee 1st September 2020</vt:lpstr>
      <vt:lpstr>Agenda / Approximate Timings </vt:lpstr>
      <vt:lpstr>1.</vt:lpstr>
      <vt:lpstr>2. Capture prioritisation</vt:lpstr>
      <vt:lpstr>Current translation </vt:lpstr>
      <vt:lpstr>Limitations</vt:lpstr>
      <vt:lpstr>Proposal for Refinement (Capture Prioritisation) </vt:lpstr>
      <vt:lpstr>Delivery Prioritisation &amp; Benefits Tracking</vt:lpstr>
      <vt:lpstr>ChMC Decision Points &amp; Related Documents </vt:lpstr>
      <vt:lpstr>PowerPoint Presentation</vt:lpstr>
      <vt:lpstr>3. Xoserve Change Fund</vt:lpstr>
      <vt:lpstr>Constituency View   </vt:lpstr>
      <vt:lpstr>Unknown / ‘Indirect’ Costs  </vt:lpstr>
      <vt:lpstr>Xoserve Change Fund Proposal</vt:lpstr>
      <vt:lpstr>Parent XRN Trajectory Through Financial Year  </vt:lpstr>
      <vt:lpstr>4. Delivery of changes that benefit non-DSC parties  </vt:lpstr>
      <vt:lpstr>5. Summary &amp; Next Steps</vt:lpstr>
      <vt:lpstr>6. AOB</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 Link Release 3  Communications Approach v1.0</dc:title>
  <dc:creator>National Grid</dc:creator>
  <cp:lastModifiedBy>Rigby, James</cp:lastModifiedBy>
  <cp:revision>106</cp:revision>
  <cp:lastPrinted>2020-08-25T07:41:33Z</cp:lastPrinted>
  <dcterms:created xsi:type="dcterms:W3CDTF">2018-10-22T13:17:46Z</dcterms:created>
  <dcterms:modified xsi:type="dcterms:W3CDTF">2020-08-25T14:57:03Z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0x010100BE4A46900855F54F8B1B4A69CC14CF6B</vt:lpwstr>
  </property>
</Properties>
</file>