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3"/>
  </p:notesMasterIdLst>
  <p:sldIdLst>
    <p:sldId id="1505" r:id="rId10"/>
    <p:sldId id="1496" r:id="rId11"/>
    <p:sldId id="1587" r:id="rId12"/>
  </p:sldIdLst>
  <p:sldSz cx="9144000" cy="5143500" type="screen16x9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3" clrIdx="0"/>
  <p:cmAuthor id="1" name="Goodes, Jane" initials="GJ" lastIdx="1" clrIdx="1">
    <p:extLst>
      <p:ext uri="{19B8F6BF-5375-455C-9EA6-DF929625EA0E}">
        <p15:presenceInfo xmlns:p15="http://schemas.microsoft.com/office/powerpoint/2012/main" userId="S::jane.goodes@xoserve.com::392d2df7-feba-47a3-bf20-7be4923a11ea" providerId="AD"/>
      </p:ext>
    </p:extLst>
  </p:cmAuthor>
  <p:cmAuthor id="2" name="Morgan, Neil A" initials="MNA" lastIdx="1" clrIdx="2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5AA8"/>
    <a:srgbClr val="0000FF"/>
    <a:srgbClr val="CED1E1"/>
    <a:srgbClr val="E8EAF1"/>
    <a:srgbClr val="FFFFFF"/>
    <a:srgbClr val="D8F5FD"/>
    <a:srgbClr val="40D1F5"/>
    <a:srgbClr val="B1D6E8"/>
    <a:srgbClr val="84B8DA"/>
    <a:srgbClr val="9C48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3E6BEE-BB01-407E-9DE3-213C55A201D1}" v="5" dt="2020-09-28T10:43:50.6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01" autoAdjust="0"/>
    <p:restoredTop sz="73323" autoAdjust="0"/>
  </p:normalViewPr>
  <p:slideViewPr>
    <p:cSldViewPr>
      <p:cViewPr varScale="1">
        <p:scale>
          <a:sx n="116" d="100"/>
          <a:sy n="116" d="100"/>
        </p:scale>
        <p:origin x="510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imee LeResche" userId="S::jaimee.leresche@xoserve.com::e065a7d2-d47d-4aa5-a04c-d48643a875d9" providerId="AD" clId="Web-{686C6613-1B99-0D46-3BAF-B5E36BEFAB47}"/>
    <pc:docChg chg="addSld delSld">
      <pc:chgData name="Jaimee LeResche" userId="S::jaimee.leresche@xoserve.com::e065a7d2-d47d-4aa5-a04c-d48643a875d9" providerId="AD" clId="Web-{686C6613-1B99-0D46-3BAF-B5E36BEFAB47}" dt="2020-09-25T15:45:20.176" v="5"/>
      <pc:docMkLst>
        <pc:docMk/>
      </pc:docMkLst>
    </pc:docChg>
  </pc:docChgLst>
  <pc:docChgLst>
    <pc:chgData name="Rachel Taggart" userId="4f8aad94-55b7-4ba6-8498-7cad127c11eb" providerId="ADAL" clId="{B33E6BEE-BB01-407E-9DE3-213C55A201D1}"/>
    <pc:docChg chg="custSel modSld">
      <pc:chgData name="Rachel Taggart" userId="4f8aad94-55b7-4ba6-8498-7cad127c11eb" providerId="ADAL" clId="{B33E6BEE-BB01-407E-9DE3-213C55A201D1}" dt="2020-09-28T10:43:50.648" v="4" actId="207"/>
      <pc:docMkLst>
        <pc:docMk/>
      </pc:docMkLst>
      <pc:sldChg chg="delSp modSp">
        <pc:chgData name="Rachel Taggart" userId="4f8aad94-55b7-4ba6-8498-7cad127c11eb" providerId="ADAL" clId="{B33E6BEE-BB01-407E-9DE3-213C55A201D1}" dt="2020-09-28T10:43:50.648" v="4" actId="207"/>
        <pc:sldMkLst>
          <pc:docMk/>
          <pc:sldMk cId="1322450600" sldId="1496"/>
        </pc:sldMkLst>
        <pc:spChg chg="del">
          <ac:chgData name="Rachel Taggart" userId="4f8aad94-55b7-4ba6-8498-7cad127c11eb" providerId="ADAL" clId="{B33E6BEE-BB01-407E-9DE3-213C55A201D1}" dt="2020-09-28T10:43:47.039" v="3" actId="478"/>
          <ac:spMkLst>
            <pc:docMk/>
            <pc:sldMk cId="1322450600" sldId="1496"/>
            <ac:spMk id="8" creationId="{0932F9EA-D945-459F-8F00-091B3CFCAABE}"/>
          </ac:spMkLst>
        </pc:spChg>
        <pc:spChg chg="del">
          <ac:chgData name="Rachel Taggart" userId="4f8aad94-55b7-4ba6-8498-7cad127c11eb" providerId="ADAL" clId="{B33E6BEE-BB01-407E-9DE3-213C55A201D1}" dt="2020-09-28T10:43:39.406" v="0" actId="478"/>
          <ac:spMkLst>
            <pc:docMk/>
            <pc:sldMk cId="1322450600" sldId="1496"/>
            <ac:spMk id="11" creationId="{A0F57896-72F6-46F0-8DCF-1B43A706D61C}"/>
          </ac:spMkLst>
        </pc:spChg>
        <pc:spChg chg="del">
          <ac:chgData name="Rachel Taggart" userId="4f8aad94-55b7-4ba6-8498-7cad127c11eb" providerId="ADAL" clId="{B33E6BEE-BB01-407E-9DE3-213C55A201D1}" dt="2020-09-28T10:43:40.510" v="1" actId="478"/>
          <ac:spMkLst>
            <pc:docMk/>
            <pc:sldMk cId="1322450600" sldId="1496"/>
            <ac:spMk id="12" creationId="{07D341B2-AF9B-4E48-A146-835712CA3A8C}"/>
          </ac:spMkLst>
        </pc:spChg>
        <pc:spChg chg="del">
          <ac:chgData name="Rachel Taggart" userId="4f8aad94-55b7-4ba6-8498-7cad127c11eb" providerId="ADAL" clId="{B33E6BEE-BB01-407E-9DE3-213C55A201D1}" dt="2020-09-28T10:43:41.636" v="2" actId="478"/>
          <ac:spMkLst>
            <pc:docMk/>
            <pc:sldMk cId="1322450600" sldId="1496"/>
            <ac:spMk id="14" creationId="{9D207D77-40A5-468F-B366-AEDF36545FBF}"/>
          </ac:spMkLst>
        </pc:spChg>
        <pc:graphicFrameChg chg="modGraphic">
          <ac:chgData name="Rachel Taggart" userId="4f8aad94-55b7-4ba6-8498-7cad127c11eb" providerId="ADAL" clId="{B33E6BEE-BB01-407E-9DE3-213C55A201D1}" dt="2020-09-28T10:43:50.648" v="4" actId="207"/>
          <ac:graphicFrameMkLst>
            <pc:docMk/>
            <pc:sldMk cId="1322450600" sldId="1496"/>
            <ac:graphicFrameMk id="4" creationId="{60E62DC6-3EBE-4901-B700-870330337CD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28/09/2020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3842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1D80B-0970-486E-8D02-66795B8334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020490"/>
            <a:ext cx="7772400" cy="1102519"/>
          </a:xfrm>
        </p:spPr>
        <p:txBody>
          <a:bodyPr/>
          <a:lstStyle/>
          <a:p>
            <a:r>
              <a:rPr lang="en-GB" dirty="0"/>
              <a:t> Minor Release Drop 8 Update</a:t>
            </a:r>
          </a:p>
        </p:txBody>
      </p:sp>
    </p:spTree>
    <p:extLst>
      <p:ext uri="{BB962C8B-B14F-4D97-AF65-F5344CB8AC3E}">
        <p14:creationId xmlns:p14="http://schemas.microsoft.com/office/powerpoint/2010/main" val="990565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524" y="-20538"/>
            <a:ext cx="8432276" cy="637580"/>
          </a:xfrm>
        </p:spPr>
        <p:txBody>
          <a:bodyPr>
            <a:normAutofit fontScale="90000"/>
          </a:bodyPr>
          <a:lstStyle/>
          <a:p>
            <a:r>
              <a:rPr lang="en-GB" dirty="0"/>
              <a:t> XRN5225 – Minor Release Drop 8 -  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7763076"/>
              </p:ext>
            </p:extLst>
          </p:nvPr>
        </p:nvGraphicFramePr>
        <p:xfrm>
          <a:off x="254525" y="520040"/>
          <a:ext cx="8634953" cy="4372613"/>
        </p:xfrm>
        <a:graphic>
          <a:graphicData uri="http://schemas.openxmlformats.org/drawingml/2006/table">
            <a:tbl>
              <a:tblPr firstRow="1" bandRow="1"/>
              <a:tblGrid>
                <a:gridCol w="12163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9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9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0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82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1214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28/09/20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Project RAG Status</a:t>
                      </a:r>
                      <a:r>
                        <a:rPr lang="en-GB" sz="10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endParaRPr lang="en-GB" sz="1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588">
                <a:tc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7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301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Justification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30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There are 3 changes for XRN5225 to be implemented.  The proposed implementation date is 21st November: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kumimoji="0" lang="en-GB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sz="900" b="1" dirty="0"/>
                        <a:t>XRN5181</a:t>
                      </a:r>
                      <a:r>
                        <a:rPr lang="en-GB" sz="900" dirty="0"/>
                        <a:t> -  </a:t>
                      </a:r>
                      <a:r>
                        <a:rPr lang="en-GB" sz="900" b="0" dirty="0"/>
                        <a:t>Acceptance of Consumption Adjustments where meter is removed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sz="900" b="1" dirty="0"/>
                        <a:t>XRN5174</a:t>
                      </a:r>
                      <a:r>
                        <a:rPr lang="en-GB" sz="900" dirty="0"/>
                        <a:t> -  </a:t>
                      </a:r>
                      <a:r>
                        <a:rPr lang="en-GB" sz="900" b="0" dirty="0"/>
                        <a:t>Agreed FINT Replacement Reads incorrectly triggering rolling AQ calculation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sz="900" b="1" dirty="0"/>
                        <a:t>XRN5118</a:t>
                      </a:r>
                      <a:r>
                        <a:rPr lang="en-GB" sz="900" dirty="0"/>
                        <a:t> - </a:t>
                      </a:r>
                      <a:r>
                        <a:rPr lang="en-GB" sz="900" b="0" dirty="0"/>
                        <a:t>Change how the  actual MR data is populated in UK Link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en-GB" sz="9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Design Phase completed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Build Phase in progress, planned completion 2</a:t>
                      </a:r>
                      <a:r>
                        <a:rPr kumimoji="0" lang="en-GB" sz="105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nd</a:t>
                      </a:r>
                      <a:r>
                        <a: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Oct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 Phase to start w/c 5</a:t>
                      </a:r>
                      <a:r>
                        <a:rPr kumimoji="0" lang="en-GB" sz="105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Oct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2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No major risks to highlight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02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Changes are being delivered as part of Minor Release Budget 20/21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0252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Weekly monitoring of Xoserve SME and Business Process Users to support testing phase and Implementation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2450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en-GB" dirty="0"/>
              <a:t>XRN5225 – Minor Release Drop 8 Timelines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A77669-B323-43A7-AA90-FFEE9856EC44}"/>
              </a:ext>
            </a:extLst>
          </p:cNvPr>
          <p:cNvSpPr txBox="1"/>
          <p:nvPr/>
        </p:nvSpPr>
        <p:spPr>
          <a:xfrm>
            <a:off x="0" y="411510"/>
            <a:ext cx="90364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1D3E61"/>
                </a:solidFill>
              </a:rPr>
              <a:t>Key Proposed Dates (not yet baselined):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rgbClr val="1D3E61"/>
                </a:solidFill>
              </a:rPr>
              <a:t>Impact Assessment Complete – 28/8/20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rgbClr val="1D3E61"/>
                </a:solidFill>
              </a:rPr>
              <a:t>Design Complete / signed off – 11/09/20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rgbClr val="1D3E61"/>
                </a:solidFill>
              </a:rPr>
              <a:t>Build Complete </a:t>
            </a:r>
            <a:r>
              <a:rPr lang="en-GB" sz="1000" b="1">
                <a:solidFill>
                  <a:srgbClr val="1D3E61"/>
                </a:solidFill>
              </a:rPr>
              <a:t>– 02/10/20</a:t>
            </a:r>
            <a:endParaRPr lang="en-GB" sz="1000" b="1" dirty="0">
              <a:solidFill>
                <a:srgbClr val="1D3E61"/>
              </a:solidFill>
            </a:endParaRP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rgbClr val="1D3E61"/>
                </a:solidFill>
              </a:rPr>
              <a:t>Testing Complete – 14/11/20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rgbClr val="1D3E61"/>
                </a:solidFill>
              </a:rPr>
              <a:t>Implementation Complete – 21/11/20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rgbClr val="1D3E61"/>
                </a:solidFill>
              </a:rPr>
              <a:t>PIS Complete – 05/12/20</a:t>
            </a:r>
          </a:p>
          <a:p>
            <a:endParaRPr lang="en-GB" sz="1000" b="1" dirty="0">
              <a:solidFill>
                <a:srgbClr val="1D3E6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A46845-E786-4C9B-A32F-469AA37BED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868" y="1551392"/>
            <a:ext cx="6840760" cy="3463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933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2" ma:contentTypeDescription="Create a new document." ma:contentTypeScope="" ma:versionID="a229eac2f26aceef43ef7ee8b1b62936">
  <xsd:schema xmlns:xsd="http://www.w3.org/2001/XMLSchema" xmlns:xs="http://www.w3.org/2001/XMLSchema" xmlns:p="http://schemas.microsoft.com/office/2006/metadata/properties" xmlns:ns2="11f1cc19-a6a2-4477-822b-8358f9edc374" targetNamespace="http://schemas.microsoft.com/office/2006/metadata/properties" ma:root="true" ma:fieldsID="8c1948700286a73dddfb7866fa6a33ed" ns2:_="">
    <xsd:import namespace="11f1cc19-a6a2-4477-822b-8358f9edc3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CEA5941-56C9-4425-B559-D98773DDCC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dcmitype/"/>
    <ds:schemaRef ds:uri="11f1cc19-a6a2-4477-822b-8358f9edc374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24457</TotalTime>
  <Words>186</Words>
  <Application>Microsoft Office PowerPoint</Application>
  <PresentationFormat>On-screen Show (16:9)</PresentationFormat>
  <Paragraphs>35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3</vt:i4>
      </vt:variant>
    </vt:vector>
  </HeadingPairs>
  <TitlesOfParts>
    <vt:vector size="15" baseType="lpstr">
      <vt:lpstr>ＭＳ Ｐゴシック</vt:lpstr>
      <vt:lpstr>Arial</vt:lpstr>
      <vt:lpstr>Calibri</vt:lpstr>
      <vt:lpstr>Calibri Light</vt:lpstr>
      <vt:lpstr>Verdana</vt:lpstr>
      <vt:lpstr>Wingdings</vt:lpstr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 Minor Release Drop 8 Update</vt:lpstr>
      <vt:lpstr> XRN5225 – Minor Release Drop 8 -  Status Update</vt:lpstr>
      <vt:lpstr>XRN5225 – Minor Release Drop 8 Timelines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Rachel Taggart</cp:lastModifiedBy>
  <cp:revision>756</cp:revision>
  <cp:lastPrinted>2019-05-07T07:36:37Z</cp:lastPrinted>
  <dcterms:created xsi:type="dcterms:W3CDTF">2018-09-02T17:12:15Z</dcterms:created>
  <dcterms:modified xsi:type="dcterms:W3CDTF">2020-09-28T10:43:54Z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  <property fmtid="{D5CDD505-2E9C-101B-9397-08002B2CF9AE}" pid="8" name="ContentTypeId">
    <vt:lpwstr>0x010100BE4A46900855F54F8B1B4A69CC14CF6B</vt:lpwstr>
  </property>
</Properties>
</file>