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2A591E-9B13-498E-8D1E-B97572D8B3BC}" v="36" dt="2020-08-26T14:32:39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21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llard, Mark" userId="d6ed55df-a156-402a-9aa4-8a8d6ec52d24" providerId="ADAL" clId="{D800016E-32E1-441A-9A63-E97FD60B6ABE}"/>
    <pc:docChg chg="custSel modSld">
      <pc:chgData name="Pollard, Mark" userId="d6ed55df-a156-402a-9aa4-8a8d6ec52d24" providerId="ADAL" clId="{D800016E-32E1-441A-9A63-E97FD60B6ABE}" dt="2020-08-26T14:32:39.084" v="35"/>
      <pc:docMkLst>
        <pc:docMk/>
      </pc:docMkLst>
      <pc:sldChg chg="modSp">
        <pc:chgData name="Pollard, Mark" userId="d6ed55df-a156-402a-9aa4-8a8d6ec52d24" providerId="ADAL" clId="{D800016E-32E1-441A-9A63-E97FD60B6ABE}" dt="2020-08-26T14:27:51.573" v="26" actId="20577"/>
        <pc:sldMkLst>
          <pc:docMk/>
          <pc:sldMk cId="2495117945" sldId="526"/>
        </pc:sldMkLst>
        <pc:spChg chg="mod">
          <ac:chgData name="Pollard, Mark" userId="d6ed55df-a156-402a-9aa4-8a8d6ec52d24" providerId="ADAL" clId="{D800016E-32E1-441A-9A63-E97FD60B6ABE}" dt="2020-08-26T14:27:51.573" v="26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Pollard, Mark" userId="d6ed55df-a156-402a-9aa4-8a8d6ec52d24" providerId="ADAL" clId="{D800016E-32E1-441A-9A63-E97FD60B6ABE}" dt="2020-08-26T14:28:02.356" v="33" actId="20577"/>
        <pc:sldMkLst>
          <pc:docMk/>
          <pc:sldMk cId="1772311877" sldId="532"/>
        </pc:sldMkLst>
        <pc:spChg chg="mod">
          <ac:chgData name="Pollard, Mark" userId="d6ed55df-a156-402a-9aa4-8a8d6ec52d24" providerId="ADAL" clId="{D800016E-32E1-441A-9A63-E97FD60B6ABE}" dt="2020-08-26T14:28:02.356" v="33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">
        <pc:chgData name="Pollard, Mark" userId="d6ed55df-a156-402a-9aa4-8a8d6ec52d24" providerId="ADAL" clId="{D800016E-32E1-441A-9A63-E97FD60B6ABE}" dt="2020-08-26T14:32:39.084" v="35"/>
        <pc:sldMkLst>
          <pc:docMk/>
          <pc:sldMk cId="1284509169" sldId="533"/>
        </pc:sldMkLst>
        <pc:picChg chg="del">
          <ac:chgData name="Pollard, Mark" userId="d6ed55df-a156-402a-9aa4-8a8d6ec52d24" providerId="ADAL" clId="{D800016E-32E1-441A-9A63-E97FD60B6ABE}" dt="2020-08-26T14:32:35.392" v="34" actId="478"/>
          <ac:picMkLst>
            <pc:docMk/>
            <pc:sldMk cId="1284509169" sldId="533"/>
            <ac:picMk id="2" creationId="{FE52876C-39E3-4F12-B00E-D8A96B539CF4}"/>
          </ac:picMkLst>
        </pc:picChg>
        <pc:picChg chg="add">
          <ac:chgData name="Pollard, Mark" userId="d6ed55df-a156-402a-9aa4-8a8d6ec52d24" providerId="ADAL" clId="{D800016E-32E1-441A-9A63-E97FD60B6ABE}" dt="2020-08-26T14:32:39.084" v="35"/>
          <ac:picMkLst>
            <pc:docMk/>
            <pc:sldMk cId="1284509169" sldId="533"/>
            <ac:picMk id="3" creationId="{BB0D9092-B846-4891-A50A-B0CA3180B80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September 2020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100% of IX customers are now able to continue with their IX migration activities, following the recent update to government guidance on COVID-19</a:t>
            </a:r>
          </a:p>
          <a:p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end date is February 2021. Our current run rate is tracking a January 2021 completion</a:t>
            </a:r>
          </a:p>
          <a:p>
            <a:endParaRPr lang="en-US" sz="14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There are four key milestones for customer migrations:-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Network lines (On Track)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Routers (Ahead of Schedule)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Servers (Ahead of Schedule)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Customer Migration (On Track)</a:t>
            </a:r>
          </a:p>
          <a:p>
            <a:endParaRPr lang="en-GB" sz="12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The project would like to request customer support in ensuring that we migrate you as quickly and smoothly as possible onto your new IX Gamma network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The migration onto the new IX Network will allow a reduction in IX pricing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Your IX equipment will be fully refreshed onto new hardware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There is a risk that we will not be able to extend the legacy support past February 2021</a:t>
            </a:r>
          </a:p>
          <a:p>
            <a:pPr marL="0" indent="0">
              <a:buNone/>
            </a:pPr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0D9092-B846-4891-A50A-B0CA3180B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593"/>
            <a:ext cx="9144000" cy="43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3ec5a87947171acfd9804d4f30ba0a3d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1f903d043c5dee0e65d32569fd8cb14b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B5504B-EA4D-424E-A56A-8F0B51BDDF6E}"/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5b14776a-25fa-4f57-ace4-8ef8b5833d48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24938e36-1604-481e-b36a-cfeb5237cbd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738</TotalTime>
  <Words>182</Words>
  <Application>Microsoft Office PowerPoint</Application>
  <PresentationFormat>On-screen Show (16:9)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Pollard, Mark</cp:lastModifiedBy>
  <cp:revision>17</cp:revision>
  <dcterms:created xsi:type="dcterms:W3CDTF">2018-09-02T17:12:15Z</dcterms:created>
  <dcterms:modified xsi:type="dcterms:W3CDTF">2020-08-26T14:32:44Z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</Properties>
</file>