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8"/>
  </p:notesMasterIdLst>
  <p:handoutMasterIdLst>
    <p:handoutMasterId r:id="rId9"/>
  </p:handoutMasterIdLst>
  <p:sldIdLst>
    <p:sldId id="526" r:id="rId5"/>
    <p:sldId id="532" r:id="rId6"/>
    <p:sldId id="53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ran Dredge" initials="DD" lastIdx="10" clrIdx="0"/>
  <p:cmAuthor id="1" name="Nick Verdegem" initials="NV" lastIdx="5" clrIdx="1"/>
  <p:cmAuthor id="2" name="Pradeep Kumar" initials="PK" lastIdx="1" clrIdx="2"/>
  <p:cmAuthor id="3" name="Paul Crump" initials="PC" lastIdx="2" clrIdx="3"/>
  <p:cmAuthor id="4" name="John Woodward" initials="JW" lastIdx="4" clrIdx="4"/>
  <p:cmAuthor id="5" name="National Grid" initials="NG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F1"/>
    <a:srgbClr val="CED1E1"/>
    <a:srgbClr val="84B8DA"/>
    <a:srgbClr val="40D1F5"/>
    <a:srgbClr val="FFFFFF"/>
    <a:srgbClr val="B1D6E8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00016E-32E1-441A-9A63-E97FD60B6ABE}" v="1" dt="2020-07-31T09:27:05.5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221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llard, Mark" userId="d6ed55df-a156-402a-9aa4-8a8d6ec52d24" providerId="ADAL" clId="{286CC2A9-00F6-4551-82F8-56BCA16461FB}"/>
    <pc:docChg chg="modSld">
      <pc:chgData name="Pollard, Mark" userId="d6ed55df-a156-402a-9aa4-8a8d6ec52d24" providerId="ADAL" clId="{286CC2A9-00F6-4551-82F8-56BCA16461FB}" dt="2020-07-31T09:27:05.545" v="0" actId="20577"/>
      <pc:docMkLst>
        <pc:docMk/>
      </pc:docMkLst>
      <pc:sldChg chg="modSp">
        <pc:chgData name="Pollard, Mark" userId="d6ed55df-a156-402a-9aa4-8a8d6ec52d24" providerId="ADAL" clId="{286CC2A9-00F6-4551-82F8-56BCA16461FB}" dt="2020-07-31T09:27:05.545" v="0" actId="20577"/>
        <pc:sldMkLst>
          <pc:docMk/>
          <pc:sldMk cId="1772311877" sldId="532"/>
        </pc:sldMkLst>
        <pc:spChg chg="mod">
          <ac:chgData name="Pollard, Mark" userId="d6ed55df-a156-402a-9aa4-8a8d6ec52d24" providerId="ADAL" clId="{286CC2A9-00F6-4551-82F8-56BCA16461FB}" dt="2020-07-31T09:27:05.545" v="0" actId="20577"/>
          <ac:spMkLst>
            <pc:docMk/>
            <pc:sldMk cId="1772311877" sldId="532"/>
            <ac:spMk id="6" creationId="{2323BD94-2299-4994-92D5-B1B7DE15F25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69B027-246C-4F39-B239-8B590AA395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FE479-CC67-4E6B-9879-BA526167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9BD7-7EC6-4CBC-84F9-C330CB15742F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5D510-3F08-4DB4-8D5D-DCDCF5C7E5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7D67-DEA4-499D-91D7-1BB52F484D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C6E5-F038-4FE0-AF66-A7182797B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4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BC6938-8E74-45DE-B1EE-C0A61FB04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5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15618-5225-4856-9DCE-646F6AA28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332656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6012"/>
            <a:ext cx="7772400" cy="1102519"/>
          </a:xfrm>
        </p:spPr>
        <p:txBody>
          <a:bodyPr/>
          <a:lstStyle/>
          <a:p>
            <a:r>
              <a:rPr lang="en-GB" dirty="0" err="1"/>
              <a:t>Xoserve</a:t>
            </a:r>
            <a:r>
              <a:rPr lang="en-GB" dirty="0"/>
              <a:t> IX Refresh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4945"/>
            <a:ext cx="6400800" cy="131445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dirty="0">
                <a:solidFill>
                  <a:srgbClr val="3E5AA8"/>
                </a:solidFill>
                <a:latin typeface="Arial"/>
                <a:cs typeface="Arial"/>
              </a:rPr>
              <a:t>August 2020</a:t>
            </a:r>
            <a:endParaRPr lang="en-GB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A5EFE3-CD39-4A28-A744-E4BB4133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/>
              <a:t>IX Refresh Customer Update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23BD94-2299-4994-92D5-B1B7DE15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3455"/>
            <a:ext cx="8229600" cy="408093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endParaRPr lang="en-US" sz="12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99% of IX customers are now able to continue with their IX migration activities, following the recent update to government guidance on COVID-19</a:t>
            </a:r>
          </a:p>
          <a:p>
            <a:endParaRPr lang="en-US" sz="9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end date is February 2021. Our current run rate is tracking a January 2021 completion</a:t>
            </a:r>
          </a:p>
          <a:p>
            <a:endParaRPr lang="en-US" sz="14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There are four key milestones for customer migrations:-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Installation of Network lines (On Track)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Installation of Routers (Ahead of Schedule)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Installation of Servers (Ahead of Schedule)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Customer Migration (On Track)</a:t>
            </a:r>
          </a:p>
          <a:p>
            <a:endParaRPr lang="en-GB" sz="12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The project would like to request customer support in ensuring that we migrate you as quickly and smoothly as possible onto your new IX Gamma network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The migration onto the new IX Network will allow a reduction in IX pricing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Your IX equipment will be fully refreshed onto new hardware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There is a risk that we will not be able to extend the legacy support past February 2021</a:t>
            </a:r>
          </a:p>
          <a:p>
            <a:pPr marL="0" indent="0">
              <a:buNone/>
            </a:pPr>
            <a:endParaRPr lang="en-GB" sz="1100" kern="0" dirty="0">
              <a:latin typeface="Arial"/>
              <a:cs typeface="Arial"/>
            </a:endParaRPr>
          </a:p>
          <a:p>
            <a:r>
              <a:rPr lang="en-GB" sz="1400" dirty="0"/>
              <a:t>If you have any questions or concerns, please reach out to </a:t>
            </a:r>
            <a:r>
              <a:rPr lang="en-US" sz="1400" kern="0" dirty="0">
                <a:latin typeface="Arial"/>
                <a:hlinkClick r:id="rId2"/>
              </a:rPr>
              <a:t>box.xoserve.IXEnquiries@xoserve.com</a:t>
            </a:r>
            <a:endParaRPr lang="en-GB" sz="1400" kern="0" dirty="0">
              <a:latin typeface="Arial"/>
              <a:cs typeface="Arial"/>
            </a:endParaRPr>
          </a:p>
          <a:p>
            <a:endParaRPr lang="en-GB" sz="110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31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52876C-39E3-4F12-B00E-D8A96B539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5593"/>
            <a:ext cx="9144000" cy="431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0916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oserve" id="{D47006C2-C1B0-42D3-A243-EE770BCFFD74}" vid="{CAC6DE05-E055-4E5F-BC6F-AAC99F970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M xmlns="5844fa40-a696-4ac9-bd38-c0330d295109" xsi:nil="true"/>
    <Date_x0020_of_x0020_Meetings xmlns="5844fa40-a696-4ac9-bd38-c0330d295109" xsi:nil="true"/>
    <_x006a_hd3 xmlns="5844fa40-a696-4ac9-bd38-c0330d295109" xsi:nil="true"/>
    <Customer_x0020_Contracts_x0020_Lead xmlns="5844fa40-a696-4ac9-bd38-c0330d29510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9D4E94D94ABB48A35A572EF9A60258" ma:contentTypeVersion="14" ma:contentTypeDescription="Create a new document." ma:contentTypeScope="" ma:versionID="33b8fecee8c4713a57430302bf85c5cc">
  <xsd:schema xmlns:xsd="http://www.w3.org/2001/XMLSchema" xmlns:xs="http://www.w3.org/2001/XMLSchema" xmlns:p="http://schemas.microsoft.com/office/2006/metadata/properties" xmlns:ns2="5844fa40-a696-4ac9-bd38-c0330d295109" xmlns:ns3="c78a4dae-5fc0-4ed3-ad80-da51122ab114" targetNamespace="http://schemas.microsoft.com/office/2006/metadata/properties" ma:root="true" ma:fieldsID="f5412dd98e0cafb03a0a30bd6733c8ea" ns2:_="" ns3:_="">
    <xsd:import namespace="5844fa40-a696-4ac9-bd38-c0330d295109"/>
    <xsd:import namespace="c78a4dae-5fc0-4ed3-ad80-da51122ab1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CAM" minOccurs="0"/>
                <xsd:element ref="ns2:Customer_x0020_Contracts_x0020_Lead" minOccurs="0"/>
                <xsd:element ref="ns2:Date_x0020_of_x0020_Meetings" minOccurs="0"/>
                <xsd:element ref="ns2:_x006a_hd3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44fa40-a696-4ac9-bd38-c0330d2951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CAM" ma:index="12" nillable="true" ma:displayName="CAM" ma:format="Dropdown" ma:internalName="CAM">
      <xsd:simpleType>
        <xsd:restriction base="dms:Text">
          <xsd:maxLength value="255"/>
        </xsd:restriction>
      </xsd:simpleType>
    </xsd:element>
    <xsd:element name="Customer_x0020_Contracts_x0020_Lead" ma:index="13" nillable="true" ma:displayName="Customer Contracts Lead" ma:format="Dropdown" ma:internalName="Customer_x0020_Contracts_x0020_Lead">
      <xsd:simpleType>
        <xsd:restriction base="dms:Text">
          <xsd:maxLength value="255"/>
        </xsd:restriction>
      </xsd:simpleType>
    </xsd:element>
    <xsd:element name="Date_x0020_of_x0020_Meetings" ma:index="14" nillable="true" ma:displayName="Date of Meetings" ma:format="Dropdown" ma:internalName="Date_x0020_of_x0020_Meetings">
      <xsd:simpleType>
        <xsd:restriction base="dms:Text">
          <xsd:maxLength value="255"/>
        </xsd:restriction>
      </xsd:simpleType>
    </xsd:element>
    <xsd:element name="_x006a_hd3" ma:index="15" nillable="true" ma:displayName="Date of Meeting" ma:internalName="_x006a_hd3">
      <xsd:simpleType>
        <xsd:restriction base="dms:DateTim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a4dae-5fc0-4ed3-ad80-da51122ab11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24938e36-1604-481e-b36a-cfeb5237cbd3"/>
    <ds:schemaRef ds:uri="http://schemas.openxmlformats.org/package/2006/metadata/core-properties"/>
    <ds:schemaRef ds:uri="5b14776a-25fa-4f57-ace4-8ef8b5833d48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6003465-FB32-4F91-94C9-C190A6418F86}"/>
</file>

<file path=docProps/app.xml><?xml version="1.0" encoding="utf-8"?>
<Properties xmlns="http://schemas.openxmlformats.org/officeDocument/2006/extended-properties" xmlns:vt="http://schemas.openxmlformats.org/officeDocument/2006/docPropsVTypes">
  <Template>xoserve</Template>
  <TotalTime>712</TotalTime>
  <Words>182</Words>
  <Application>Microsoft Office PowerPoint</Application>
  <PresentationFormat>On-screen Show (16:9)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xoserve</vt:lpstr>
      <vt:lpstr>Xoserve IX Refresh</vt:lpstr>
      <vt:lpstr>IX Refresh Customer Update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4117.2 STC Pack</dc:title>
  <dc:creator>National Grid;Chris.Himmelsbach@xoserve.com</dc:creator>
  <cp:lastModifiedBy>Pollard, Mark</cp:lastModifiedBy>
  <cp:revision>17</cp:revision>
  <dcterms:created xsi:type="dcterms:W3CDTF">2018-09-02T17:12:15Z</dcterms:created>
  <dcterms:modified xsi:type="dcterms:W3CDTF">2020-07-31T09:27:14Z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0x0101002A9D4E94D94ABB48A35A572EF9A60258</vt:lpwstr>
  </property>
</Properties>
</file>