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88" r:id="rId5"/>
    <p:sldId id="321" r:id="rId6"/>
    <p:sldId id="383" r:id="rId7"/>
    <p:sldId id="375" r:id="rId8"/>
    <p:sldId id="385" r:id="rId9"/>
    <p:sldId id="386" r:id="rId10"/>
    <p:sldId id="388" r:id="rId11"/>
    <p:sldId id="378" r:id="rId12"/>
    <p:sldId id="384" r:id="rId13"/>
    <p:sldId id="376" r:id="rId14"/>
    <p:sldId id="367" r:id="rId15"/>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531">
          <p15:clr>
            <a:srgbClr val="A4A3A4"/>
          </p15:clr>
        </p15:guide>
        <p15:guide id="4" pos="44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ran Kumar" initials="KK" lastIdx="4" clrIdx="0">
    <p:extLst>
      <p:ext uri="{19B8F6BF-5375-455C-9EA6-DF929625EA0E}">
        <p15:presenceInfo xmlns:p15="http://schemas.microsoft.com/office/powerpoint/2012/main" userId="S::kiran.kumar2@xoserve.com::7b38229d-8975-4c0e-953e-f7dad763bb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75C2"/>
    <a:srgbClr val="F5835D"/>
    <a:srgbClr val="EB9A2D"/>
    <a:srgbClr val="006C31"/>
    <a:srgbClr val="D75733"/>
    <a:srgbClr val="885502"/>
    <a:srgbClr val="B59213"/>
    <a:srgbClr val="AA8912"/>
    <a:srgbClr val="E7BB20"/>
    <a:srgbClr val="3954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5F5485-F794-49F3-AFC5-5955B4558632}" v="4491" dt="2020-08-10T15:50:37.9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47" autoAdjust="0"/>
    <p:restoredTop sz="93883" autoAdjust="0"/>
  </p:normalViewPr>
  <p:slideViewPr>
    <p:cSldViewPr>
      <p:cViewPr varScale="1">
        <p:scale>
          <a:sx n="83" d="100"/>
          <a:sy n="83" d="100"/>
        </p:scale>
        <p:origin x="1104" y="60"/>
      </p:cViewPr>
      <p:guideLst>
        <p:guide orient="horz" pos="1620"/>
        <p:guide pos="2880"/>
        <p:guide orient="horz" pos="531"/>
        <p:guide pos="4468"/>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oleObject" Target="https://xoserve-my.sharepoint.com/personal/denis_regan_xoserve_com/Documents/Work/2.%20CTO/Projects/5.%20AQ/Reports/CoMC/AQ%20Defects%20input%20sheet.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accent1"/>
                </a:solidFill>
                <a:latin typeface="+mn-lt"/>
                <a:ea typeface="+mn-ea"/>
                <a:cs typeface="+mn-cs"/>
              </a:defRPr>
            </a:pPr>
            <a:r>
              <a:rPr lang="en-US" sz="1600" b="1" dirty="0">
                <a:solidFill>
                  <a:schemeClr val="accent1"/>
                </a:solidFill>
              </a:rPr>
              <a:t>AQ</a:t>
            </a:r>
            <a:r>
              <a:rPr lang="en-US" sz="1600" b="1" baseline="0" dirty="0">
                <a:solidFill>
                  <a:schemeClr val="accent1"/>
                </a:solidFill>
              </a:rPr>
              <a:t> </a:t>
            </a:r>
            <a:r>
              <a:rPr lang="en-US" sz="1600" b="1" dirty="0">
                <a:solidFill>
                  <a:schemeClr val="accent1"/>
                </a:solidFill>
              </a:rPr>
              <a:t>Defect Status (Feb</a:t>
            </a:r>
            <a:r>
              <a:rPr lang="en-US" sz="1600" b="1" baseline="0" dirty="0">
                <a:solidFill>
                  <a:schemeClr val="accent1"/>
                </a:solidFill>
              </a:rPr>
              <a:t> 20 – August 20)</a:t>
            </a:r>
            <a:endParaRPr lang="en-US" sz="1600" b="1" dirty="0">
              <a:solidFill>
                <a:schemeClr val="accent1"/>
              </a:solidFill>
            </a:endParaRPr>
          </a:p>
        </c:rich>
      </c:tx>
      <c:layout>
        <c:manualLayout>
          <c:xMode val="edge"/>
          <c:yMode val="edge"/>
          <c:x val="0.26768069916834636"/>
          <c:y val="2.8446660048525073E-3"/>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chemeClr val="accent1"/>
              </a:solidFill>
              <a:latin typeface="+mn-lt"/>
              <a:ea typeface="+mn-ea"/>
              <a:cs typeface="+mn-cs"/>
            </a:defRPr>
          </a:pPr>
          <a:endParaRPr lang="en-US"/>
        </a:p>
      </c:txPr>
    </c:title>
    <c:autoTitleDeleted val="0"/>
    <c:plotArea>
      <c:layout/>
      <c:barChart>
        <c:barDir val="col"/>
        <c:grouping val="clustered"/>
        <c:varyColors val="0"/>
        <c:ser>
          <c:idx val="0"/>
          <c:order val="0"/>
          <c:tx>
            <c:strRef>
              <c:f>Sheet1!$B$5</c:f>
              <c:strCache>
                <c:ptCount val="1"/>
                <c:pt idx="0">
                  <c:v>Mar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Sheet1!$C$4:$E$4</c:f>
              <c:strCache>
                <c:ptCount val="3"/>
                <c:pt idx="0">
                  <c:v>Total Defects</c:v>
                </c:pt>
                <c:pt idx="1">
                  <c:v>Total Open</c:v>
                </c:pt>
                <c:pt idx="2">
                  <c:v>Total Resolved</c:v>
                </c:pt>
              </c:strCache>
            </c:strRef>
          </c:cat>
          <c:val>
            <c:numRef>
              <c:f>Sheet1!$C$5:$E$5</c:f>
              <c:numCache>
                <c:formatCode>General</c:formatCode>
                <c:ptCount val="3"/>
                <c:pt idx="0">
                  <c:v>52</c:v>
                </c:pt>
                <c:pt idx="1">
                  <c:v>17</c:v>
                </c:pt>
                <c:pt idx="2">
                  <c:v>35</c:v>
                </c:pt>
              </c:numCache>
            </c:numRef>
          </c:val>
          <c:extLst>
            <c:ext xmlns:c16="http://schemas.microsoft.com/office/drawing/2014/chart" uri="{C3380CC4-5D6E-409C-BE32-E72D297353CC}">
              <c16:uniqueId val="{00000000-6A26-49EF-945B-312458AF6F4A}"/>
            </c:ext>
          </c:extLst>
        </c:ser>
        <c:ser>
          <c:idx val="1"/>
          <c:order val="1"/>
          <c:tx>
            <c:strRef>
              <c:f>Sheet1!$B$6</c:f>
              <c:strCache>
                <c:ptCount val="1"/>
                <c:pt idx="0">
                  <c:v>Apr</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Sheet1!$C$4:$E$4</c:f>
              <c:strCache>
                <c:ptCount val="3"/>
                <c:pt idx="0">
                  <c:v>Total Defects</c:v>
                </c:pt>
                <c:pt idx="1">
                  <c:v>Total Open</c:v>
                </c:pt>
                <c:pt idx="2">
                  <c:v>Total Resolved</c:v>
                </c:pt>
              </c:strCache>
            </c:strRef>
          </c:cat>
          <c:val>
            <c:numRef>
              <c:f>Sheet1!$C$6:$E$6</c:f>
              <c:numCache>
                <c:formatCode>General</c:formatCode>
                <c:ptCount val="3"/>
                <c:pt idx="0">
                  <c:v>54</c:v>
                </c:pt>
                <c:pt idx="1">
                  <c:v>19</c:v>
                </c:pt>
                <c:pt idx="2">
                  <c:v>35</c:v>
                </c:pt>
              </c:numCache>
            </c:numRef>
          </c:val>
          <c:extLst>
            <c:ext xmlns:c16="http://schemas.microsoft.com/office/drawing/2014/chart" uri="{C3380CC4-5D6E-409C-BE32-E72D297353CC}">
              <c16:uniqueId val="{00000001-6A26-49EF-945B-312458AF6F4A}"/>
            </c:ext>
          </c:extLst>
        </c:ser>
        <c:ser>
          <c:idx val="2"/>
          <c:order val="2"/>
          <c:tx>
            <c:strRef>
              <c:f>Sheet1!$B$7</c:f>
              <c:strCache>
                <c:ptCount val="1"/>
                <c:pt idx="0">
                  <c:v>May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Sheet1!$C$4:$E$4</c:f>
              <c:strCache>
                <c:ptCount val="3"/>
                <c:pt idx="0">
                  <c:v>Total Defects</c:v>
                </c:pt>
                <c:pt idx="1">
                  <c:v>Total Open</c:v>
                </c:pt>
                <c:pt idx="2">
                  <c:v>Total Resolved</c:v>
                </c:pt>
              </c:strCache>
            </c:strRef>
          </c:cat>
          <c:val>
            <c:numRef>
              <c:f>Sheet1!$C$7:$E$7</c:f>
              <c:numCache>
                <c:formatCode>General</c:formatCode>
                <c:ptCount val="3"/>
                <c:pt idx="0">
                  <c:v>55</c:v>
                </c:pt>
                <c:pt idx="1">
                  <c:v>17</c:v>
                </c:pt>
                <c:pt idx="2">
                  <c:v>38</c:v>
                </c:pt>
              </c:numCache>
            </c:numRef>
          </c:val>
          <c:extLst>
            <c:ext xmlns:c16="http://schemas.microsoft.com/office/drawing/2014/chart" uri="{C3380CC4-5D6E-409C-BE32-E72D297353CC}">
              <c16:uniqueId val="{00000002-6A26-49EF-945B-312458AF6F4A}"/>
            </c:ext>
          </c:extLst>
        </c:ser>
        <c:ser>
          <c:idx val="3"/>
          <c:order val="3"/>
          <c:tx>
            <c:strRef>
              <c:f>Sheet1!$B$8</c:f>
              <c:strCache>
                <c:ptCount val="1"/>
                <c:pt idx="0">
                  <c:v>June</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Sheet1!$C$4:$E$4</c:f>
              <c:strCache>
                <c:ptCount val="3"/>
                <c:pt idx="0">
                  <c:v>Total Defects</c:v>
                </c:pt>
                <c:pt idx="1">
                  <c:v>Total Open</c:v>
                </c:pt>
                <c:pt idx="2">
                  <c:v>Total Resolved</c:v>
                </c:pt>
              </c:strCache>
            </c:strRef>
          </c:cat>
          <c:val>
            <c:numRef>
              <c:f>Sheet1!$C$8:$E$8</c:f>
              <c:numCache>
                <c:formatCode>General</c:formatCode>
                <c:ptCount val="3"/>
                <c:pt idx="0">
                  <c:v>56</c:v>
                </c:pt>
                <c:pt idx="1">
                  <c:v>12</c:v>
                </c:pt>
                <c:pt idx="2">
                  <c:v>44</c:v>
                </c:pt>
              </c:numCache>
            </c:numRef>
          </c:val>
          <c:extLst>
            <c:ext xmlns:c16="http://schemas.microsoft.com/office/drawing/2014/chart" uri="{C3380CC4-5D6E-409C-BE32-E72D297353CC}">
              <c16:uniqueId val="{00000003-6A26-49EF-945B-312458AF6F4A}"/>
            </c:ext>
          </c:extLst>
        </c:ser>
        <c:ser>
          <c:idx val="4"/>
          <c:order val="4"/>
          <c:tx>
            <c:strRef>
              <c:f>Sheet1!$B$9</c:f>
              <c:strCache>
                <c:ptCount val="1"/>
                <c:pt idx="0">
                  <c:v>July</c:v>
                </c:pt>
              </c:strCache>
            </c:strRef>
          </c:tx>
          <c:spPr>
            <a:solidFill>
              <a:schemeClr val="accent3">
                <a:lumMod val="60000"/>
              </a:schemeClr>
            </a:solidFill>
            <a:ln>
              <a:noFill/>
            </a:ln>
            <a:effectLst/>
          </c:spPr>
          <c:invertIfNegative val="0"/>
          <c:dLbls>
            <c:dLbl>
              <c:idx val="0"/>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A26-49EF-945B-312458AF6F4A}"/>
                </c:ext>
              </c:extLst>
            </c:dLbl>
            <c:dLbl>
              <c:idx val="1"/>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A26-49EF-945B-312458AF6F4A}"/>
                </c:ext>
              </c:extLst>
            </c:dLbl>
            <c:dLbl>
              <c:idx val="2"/>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A26-49EF-945B-312458AF6F4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Sheet1!$C$4:$E$4</c:f>
              <c:strCache>
                <c:ptCount val="3"/>
                <c:pt idx="0">
                  <c:v>Total Defects</c:v>
                </c:pt>
                <c:pt idx="1">
                  <c:v>Total Open</c:v>
                </c:pt>
                <c:pt idx="2">
                  <c:v>Total Resolved</c:v>
                </c:pt>
              </c:strCache>
            </c:strRef>
          </c:cat>
          <c:val>
            <c:numRef>
              <c:f>Sheet1!$C$9:$E$9</c:f>
              <c:numCache>
                <c:formatCode>General</c:formatCode>
                <c:ptCount val="3"/>
                <c:pt idx="0">
                  <c:v>59</c:v>
                </c:pt>
                <c:pt idx="1">
                  <c:v>12</c:v>
                </c:pt>
                <c:pt idx="2">
                  <c:v>47</c:v>
                </c:pt>
              </c:numCache>
            </c:numRef>
          </c:val>
          <c:extLst>
            <c:ext xmlns:c16="http://schemas.microsoft.com/office/drawing/2014/chart" uri="{C3380CC4-5D6E-409C-BE32-E72D297353CC}">
              <c16:uniqueId val="{00000007-6A26-49EF-945B-312458AF6F4A}"/>
            </c:ext>
          </c:extLst>
        </c:ser>
        <c:ser>
          <c:idx val="5"/>
          <c:order val="5"/>
          <c:tx>
            <c:strRef>
              <c:f>Sheet1!$B$10</c:f>
              <c:strCache>
                <c:ptCount val="1"/>
                <c:pt idx="0">
                  <c:v>August</c:v>
                </c:pt>
              </c:strCache>
            </c:strRef>
          </c:tx>
          <c:spPr>
            <a:solidFill>
              <a:schemeClr val="accent5">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Sheet1!$C$4:$E$4</c:f>
              <c:strCache>
                <c:ptCount val="3"/>
                <c:pt idx="0">
                  <c:v>Total Defects</c:v>
                </c:pt>
                <c:pt idx="1">
                  <c:v>Total Open</c:v>
                </c:pt>
                <c:pt idx="2">
                  <c:v>Total Resolved</c:v>
                </c:pt>
              </c:strCache>
            </c:strRef>
          </c:cat>
          <c:val>
            <c:numRef>
              <c:f>Sheet1!$C$10:$E$10</c:f>
              <c:numCache>
                <c:formatCode>General</c:formatCode>
                <c:ptCount val="3"/>
                <c:pt idx="0">
                  <c:v>60</c:v>
                </c:pt>
                <c:pt idx="1">
                  <c:v>13</c:v>
                </c:pt>
                <c:pt idx="2">
                  <c:v>47</c:v>
                </c:pt>
              </c:numCache>
            </c:numRef>
          </c:val>
          <c:extLst>
            <c:ext xmlns:c16="http://schemas.microsoft.com/office/drawing/2014/chart" uri="{C3380CC4-5D6E-409C-BE32-E72D297353CC}">
              <c16:uniqueId val="{00000008-6A26-49EF-945B-312458AF6F4A}"/>
            </c:ext>
          </c:extLst>
        </c:ser>
        <c:dLbls>
          <c:showLegendKey val="0"/>
          <c:showVal val="0"/>
          <c:showCatName val="0"/>
          <c:showSerName val="0"/>
          <c:showPercent val="0"/>
          <c:showBubbleSize val="0"/>
        </c:dLbls>
        <c:gapWidth val="219"/>
        <c:overlap val="-27"/>
        <c:axId val="815722511"/>
        <c:axId val="728887311"/>
      </c:barChart>
      <c:catAx>
        <c:axId val="8157225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28887311"/>
        <c:crosses val="autoZero"/>
        <c:auto val="1"/>
        <c:lblAlgn val="ctr"/>
        <c:lblOffset val="100"/>
        <c:noMultiLvlLbl val="0"/>
      </c:catAx>
      <c:valAx>
        <c:axId val="72888731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57225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43EAFA-22E4-4524-B176-BEC62E0E0CEC}" type="doc">
      <dgm:prSet loTypeId="urn:microsoft.com/office/officeart/2005/8/layout/hierarchy4" loCatId="hierarchy" qsTypeId="urn:microsoft.com/office/officeart/2005/8/quickstyle/simple1" qsCatId="simple" csTypeId="urn:microsoft.com/office/officeart/2005/8/colors/colorful2" csCatId="colorful" phldr="1"/>
      <dgm:spPr/>
      <dgm:t>
        <a:bodyPr/>
        <a:lstStyle/>
        <a:p>
          <a:endParaRPr lang="en-GB"/>
        </a:p>
      </dgm:t>
    </dgm:pt>
    <dgm:pt modelId="{AC473928-51ED-4E02-A3BB-ECDAEAA7973F}">
      <dgm:prSet phldrT="[Text]" custT="1"/>
      <dgm:spPr/>
      <dgm:t>
        <a:bodyPr/>
        <a:lstStyle/>
        <a:p>
          <a:r>
            <a:rPr lang="en-GB" sz="2000" b="1" dirty="0"/>
            <a:t>60 </a:t>
          </a:r>
        </a:p>
        <a:p>
          <a:r>
            <a:rPr lang="en-GB" sz="1400" dirty="0"/>
            <a:t>Defects impacting AQ since August 2019</a:t>
          </a:r>
        </a:p>
        <a:p>
          <a:r>
            <a:rPr lang="en-GB" sz="1000" b="1" dirty="0"/>
            <a:t>(+1 raised since last month)</a:t>
          </a:r>
          <a:endParaRPr lang="en-GB" sz="2000" b="1" dirty="0"/>
        </a:p>
      </dgm:t>
    </dgm:pt>
    <dgm:pt modelId="{0682BCD5-FA2F-4EA1-BEDD-2198723ED4D5}" type="parTrans" cxnId="{D920DB48-8786-417B-8622-3EA152724D27}">
      <dgm:prSet/>
      <dgm:spPr/>
      <dgm:t>
        <a:bodyPr/>
        <a:lstStyle/>
        <a:p>
          <a:endParaRPr lang="en-GB"/>
        </a:p>
      </dgm:t>
    </dgm:pt>
    <dgm:pt modelId="{6A5FBD11-E486-4A1C-8321-CC00B2E9A57F}" type="sibTrans" cxnId="{D920DB48-8786-417B-8622-3EA152724D27}">
      <dgm:prSet/>
      <dgm:spPr/>
      <dgm:t>
        <a:bodyPr/>
        <a:lstStyle/>
        <a:p>
          <a:endParaRPr lang="en-GB"/>
        </a:p>
      </dgm:t>
    </dgm:pt>
    <dgm:pt modelId="{340B2C31-6F7C-4FF2-B77A-12213BAAD110}">
      <dgm:prSet phldrT="[Text]" custT="1"/>
      <dgm:spPr/>
      <dgm:t>
        <a:bodyPr/>
        <a:lstStyle/>
        <a:p>
          <a:pPr algn="ctr"/>
          <a:r>
            <a:rPr lang="en-GB" sz="1800" b="1" dirty="0"/>
            <a:t>13</a:t>
          </a:r>
        </a:p>
        <a:p>
          <a:pPr algn="ctr"/>
          <a:r>
            <a:rPr lang="en-GB" sz="1400" dirty="0"/>
            <a:t>Open Defects </a:t>
          </a:r>
        </a:p>
        <a:p>
          <a:pPr algn="ctr"/>
          <a:r>
            <a:rPr lang="en-GB" sz="1000" dirty="0"/>
            <a:t>(+1 from previous month)</a:t>
          </a:r>
        </a:p>
      </dgm:t>
    </dgm:pt>
    <dgm:pt modelId="{1363F4CD-562A-4544-AD46-DA68D9CB8E40}" type="parTrans" cxnId="{896D6AD5-E49E-42F2-992D-392050D1BFB8}">
      <dgm:prSet/>
      <dgm:spPr/>
      <dgm:t>
        <a:bodyPr/>
        <a:lstStyle/>
        <a:p>
          <a:endParaRPr lang="en-GB"/>
        </a:p>
      </dgm:t>
    </dgm:pt>
    <dgm:pt modelId="{B5E44D39-DAFE-4C4B-8BF3-7B36BA70B51E}" type="sibTrans" cxnId="{896D6AD5-E49E-42F2-992D-392050D1BFB8}">
      <dgm:prSet/>
      <dgm:spPr/>
      <dgm:t>
        <a:bodyPr/>
        <a:lstStyle/>
        <a:p>
          <a:endParaRPr lang="en-GB"/>
        </a:p>
      </dgm:t>
    </dgm:pt>
    <dgm:pt modelId="{1A861763-37B6-4543-A5D1-B7824B3F6B01}">
      <dgm:prSet phldrT="[Text]" custT="1"/>
      <dgm:spPr/>
      <dgm:t>
        <a:bodyPr/>
        <a:lstStyle/>
        <a:p>
          <a:r>
            <a:rPr lang="en-GB" sz="1300" dirty="0"/>
            <a:t> 4</a:t>
          </a:r>
        </a:p>
        <a:p>
          <a:r>
            <a:rPr lang="en-GB" sz="1300" dirty="0"/>
            <a:t>Analysis</a:t>
          </a:r>
        </a:p>
        <a:p>
          <a:r>
            <a:rPr lang="en-GB" sz="1000" dirty="0"/>
            <a:t>(same as previous month)</a:t>
          </a:r>
        </a:p>
      </dgm:t>
    </dgm:pt>
    <dgm:pt modelId="{B858F592-FCD9-481A-8E4D-17C21BB66564}" type="parTrans" cxnId="{BE36BE5D-C4AE-42E1-8298-3D16D78D33D3}">
      <dgm:prSet/>
      <dgm:spPr/>
      <dgm:t>
        <a:bodyPr/>
        <a:lstStyle/>
        <a:p>
          <a:endParaRPr lang="en-GB"/>
        </a:p>
      </dgm:t>
    </dgm:pt>
    <dgm:pt modelId="{2990AC20-C657-4F39-A91C-B5C21975A6F9}" type="sibTrans" cxnId="{BE36BE5D-C4AE-42E1-8298-3D16D78D33D3}">
      <dgm:prSet/>
      <dgm:spPr/>
      <dgm:t>
        <a:bodyPr/>
        <a:lstStyle/>
        <a:p>
          <a:endParaRPr lang="en-GB"/>
        </a:p>
      </dgm:t>
    </dgm:pt>
    <dgm:pt modelId="{9AEC4C1D-AAF8-4FFB-AC6D-141FB9A4B5E9}">
      <dgm:prSet phldrT="[Text]" custT="1"/>
      <dgm:spPr/>
      <dgm:t>
        <a:bodyPr/>
        <a:lstStyle/>
        <a:p>
          <a:r>
            <a:rPr lang="en-GB" sz="1800" b="1" dirty="0"/>
            <a:t>47</a:t>
          </a:r>
        </a:p>
        <a:p>
          <a:r>
            <a:rPr lang="en-GB" sz="1300" dirty="0"/>
            <a:t>Resolved defects</a:t>
          </a:r>
        </a:p>
        <a:p>
          <a:r>
            <a:rPr lang="en-GB" sz="1000" dirty="0"/>
            <a:t>(no change on previous month)</a:t>
          </a:r>
          <a:r>
            <a:rPr lang="en-GB" sz="1300" dirty="0"/>
            <a:t> </a:t>
          </a:r>
        </a:p>
      </dgm:t>
    </dgm:pt>
    <dgm:pt modelId="{2AABE790-0135-4A93-8409-0205625CE0F8}" type="parTrans" cxnId="{729B591F-7ABC-4A97-ACB8-879D2CFDF308}">
      <dgm:prSet/>
      <dgm:spPr/>
      <dgm:t>
        <a:bodyPr/>
        <a:lstStyle/>
        <a:p>
          <a:endParaRPr lang="en-GB"/>
        </a:p>
      </dgm:t>
    </dgm:pt>
    <dgm:pt modelId="{19E7C930-EA71-41C5-8E8B-29A2FD5F045A}" type="sibTrans" cxnId="{729B591F-7ABC-4A97-ACB8-879D2CFDF308}">
      <dgm:prSet/>
      <dgm:spPr/>
      <dgm:t>
        <a:bodyPr/>
        <a:lstStyle/>
        <a:p>
          <a:endParaRPr lang="en-GB"/>
        </a:p>
      </dgm:t>
    </dgm:pt>
    <dgm:pt modelId="{8C33E55C-719F-48FF-9EC1-F4D7BD93652C}">
      <dgm:prSet custT="1"/>
      <dgm:spPr/>
      <dgm:t>
        <a:bodyPr/>
        <a:lstStyle/>
        <a:p>
          <a:r>
            <a:rPr lang="en-GB" sz="1300" dirty="0"/>
            <a:t>6</a:t>
          </a:r>
        </a:p>
        <a:p>
          <a:r>
            <a:rPr lang="en-GB" sz="1300" dirty="0"/>
            <a:t>UAT</a:t>
          </a:r>
        </a:p>
        <a:p>
          <a:r>
            <a:rPr lang="en-GB" sz="1000" dirty="0"/>
            <a:t>(same as previous month) </a:t>
          </a:r>
        </a:p>
      </dgm:t>
    </dgm:pt>
    <dgm:pt modelId="{1632CE0A-FAA0-4D8C-81D8-D4351F0AC922}" type="parTrans" cxnId="{6CD5647F-57DF-45A7-A517-F9C94CD6CC3C}">
      <dgm:prSet/>
      <dgm:spPr/>
      <dgm:t>
        <a:bodyPr/>
        <a:lstStyle/>
        <a:p>
          <a:endParaRPr lang="en-GB"/>
        </a:p>
      </dgm:t>
    </dgm:pt>
    <dgm:pt modelId="{110D616A-200C-4BBE-8A2B-9D8B22405FBD}" type="sibTrans" cxnId="{6CD5647F-57DF-45A7-A517-F9C94CD6CC3C}">
      <dgm:prSet/>
      <dgm:spPr/>
      <dgm:t>
        <a:bodyPr/>
        <a:lstStyle/>
        <a:p>
          <a:endParaRPr lang="en-GB"/>
        </a:p>
      </dgm:t>
    </dgm:pt>
    <dgm:pt modelId="{EED33189-234B-4E1B-815C-C178EF63FB22}">
      <dgm:prSet custT="1"/>
      <dgm:spPr/>
      <dgm:t>
        <a:bodyPr/>
        <a:lstStyle/>
        <a:p>
          <a:r>
            <a:rPr lang="en-GB" sz="1300" dirty="0"/>
            <a:t>3</a:t>
          </a:r>
        </a:p>
        <a:p>
          <a:r>
            <a:rPr lang="en-GB" sz="1300" dirty="0"/>
            <a:t>Fixed, Deployed Awaiting Data Correction</a:t>
          </a:r>
        </a:p>
        <a:p>
          <a:r>
            <a:rPr lang="en-GB" sz="1000" dirty="0"/>
            <a:t>(+1 on previous month)</a:t>
          </a:r>
        </a:p>
      </dgm:t>
    </dgm:pt>
    <dgm:pt modelId="{EE689631-0D7D-4F2F-B89F-1788696A207C}" type="parTrans" cxnId="{4E39E66B-E744-4C56-A148-F67EE0315B5D}">
      <dgm:prSet/>
      <dgm:spPr/>
      <dgm:t>
        <a:bodyPr/>
        <a:lstStyle/>
        <a:p>
          <a:endParaRPr lang="en-GB"/>
        </a:p>
      </dgm:t>
    </dgm:pt>
    <dgm:pt modelId="{C62834ED-E48A-4D9E-87AA-F70EF4D61242}" type="sibTrans" cxnId="{4E39E66B-E744-4C56-A148-F67EE0315B5D}">
      <dgm:prSet/>
      <dgm:spPr/>
      <dgm:t>
        <a:bodyPr/>
        <a:lstStyle/>
        <a:p>
          <a:endParaRPr lang="en-GB"/>
        </a:p>
      </dgm:t>
    </dgm:pt>
    <dgm:pt modelId="{C475F27B-4F63-46BE-9C43-DB2B128C95AC}">
      <dgm:prSet custT="1"/>
      <dgm:spPr/>
      <dgm:t>
        <a:bodyPr/>
        <a:lstStyle/>
        <a:p>
          <a:r>
            <a:rPr lang="en-GB" sz="1300" dirty="0"/>
            <a:t>0</a:t>
          </a:r>
        </a:p>
        <a:p>
          <a:r>
            <a:rPr lang="en-GB" sz="1300" dirty="0"/>
            <a:t>Awaiting Deployment</a:t>
          </a:r>
          <a:r>
            <a:rPr lang="en-GB" sz="1000" dirty="0"/>
            <a:t> </a:t>
          </a:r>
        </a:p>
        <a:p>
          <a:r>
            <a:rPr lang="en-GB" sz="1000" dirty="0"/>
            <a:t>(same as previous month)</a:t>
          </a:r>
        </a:p>
      </dgm:t>
    </dgm:pt>
    <dgm:pt modelId="{A9517AEE-641C-4C2B-8E18-ACDA5F3908DF}" type="parTrans" cxnId="{4C7DF86A-BBEC-4910-957F-B5B205824E73}">
      <dgm:prSet/>
      <dgm:spPr/>
      <dgm:t>
        <a:bodyPr/>
        <a:lstStyle/>
        <a:p>
          <a:endParaRPr lang="en-GB"/>
        </a:p>
      </dgm:t>
    </dgm:pt>
    <dgm:pt modelId="{07270606-D410-4437-AFA9-750FCF79AE81}" type="sibTrans" cxnId="{4C7DF86A-BBEC-4910-957F-B5B205824E73}">
      <dgm:prSet/>
      <dgm:spPr/>
      <dgm:t>
        <a:bodyPr/>
        <a:lstStyle/>
        <a:p>
          <a:endParaRPr lang="en-GB"/>
        </a:p>
      </dgm:t>
    </dgm:pt>
    <dgm:pt modelId="{6650C247-EBC0-4C67-9643-6D8A1555A3A5}">
      <dgm:prSet/>
      <dgm:spPr/>
      <dgm:t>
        <a:bodyPr/>
        <a:lstStyle/>
        <a:p>
          <a:r>
            <a:rPr lang="en-GB" dirty="0"/>
            <a:t>8</a:t>
          </a:r>
        </a:p>
        <a:p>
          <a:r>
            <a:rPr lang="en-GB" dirty="0"/>
            <a:t>Due to be deployed and revised AQ effective 01/09/2020</a:t>
          </a:r>
        </a:p>
      </dgm:t>
    </dgm:pt>
    <dgm:pt modelId="{D83FEF8D-5D22-4222-82E7-25E97D7267A1}" type="parTrans" cxnId="{26F131B3-DFEF-4381-B256-30F1C3E95185}">
      <dgm:prSet/>
      <dgm:spPr/>
      <dgm:t>
        <a:bodyPr/>
        <a:lstStyle/>
        <a:p>
          <a:endParaRPr lang="en-GB"/>
        </a:p>
      </dgm:t>
    </dgm:pt>
    <dgm:pt modelId="{BF694F29-2537-4E60-8B6F-C98095C24FB8}" type="sibTrans" cxnId="{26F131B3-DFEF-4381-B256-30F1C3E95185}">
      <dgm:prSet/>
      <dgm:spPr/>
      <dgm:t>
        <a:bodyPr/>
        <a:lstStyle/>
        <a:p>
          <a:endParaRPr lang="en-GB"/>
        </a:p>
      </dgm:t>
    </dgm:pt>
    <dgm:pt modelId="{48FCC7CE-E3EF-4C88-9975-FD08D5E610FD}" type="pres">
      <dgm:prSet presAssocID="{5B43EAFA-22E4-4524-B176-BEC62E0E0CEC}" presName="Name0" presStyleCnt="0">
        <dgm:presLayoutVars>
          <dgm:chPref val="1"/>
          <dgm:dir/>
          <dgm:animOne val="branch"/>
          <dgm:animLvl val="lvl"/>
          <dgm:resizeHandles/>
        </dgm:presLayoutVars>
      </dgm:prSet>
      <dgm:spPr/>
    </dgm:pt>
    <dgm:pt modelId="{F1918431-87A7-469F-B020-70F80A97A86B}" type="pres">
      <dgm:prSet presAssocID="{AC473928-51ED-4E02-A3BB-ECDAEAA7973F}" presName="vertOne" presStyleCnt="0"/>
      <dgm:spPr/>
    </dgm:pt>
    <dgm:pt modelId="{73F1636D-0BE1-4310-936E-96480B5E2256}" type="pres">
      <dgm:prSet presAssocID="{AC473928-51ED-4E02-A3BB-ECDAEAA7973F}" presName="txOne" presStyleLbl="node0" presStyleIdx="0" presStyleCnt="1">
        <dgm:presLayoutVars>
          <dgm:chPref val="3"/>
        </dgm:presLayoutVars>
      </dgm:prSet>
      <dgm:spPr/>
    </dgm:pt>
    <dgm:pt modelId="{3027D3C6-F31A-47DE-BB56-84D7D1D59C37}" type="pres">
      <dgm:prSet presAssocID="{AC473928-51ED-4E02-A3BB-ECDAEAA7973F}" presName="parTransOne" presStyleCnt="0"/>
      <dgm:spPr/>
    </dgm:pt>
    <dgm:pt modelId="{64D04F86-D4D5-4E6E-AC40-4608C4250603}" type="pres">
      <dgm:prSet presAssocID="{AC473928-51ED-4E02-A3BB-ECDAEAA7973F}" presName="horzOne" presStyleCnt="0"/>
      <dgm:spPr/>
    </dgm:pt>
    <dgm:pt modelId="{EB57E6ED-049C-45D2-AE53-C1AEAA7E652D}" type="pres">
      <dgm:prSet presAssocID="{340B2C31-6F7C-4FF2-B77A-12213BAAD110}" presName="vertTwo" presStyleCnt="0"/>
      <dgm:spPr/>
    </dgm:pt>
    <dgm:pt modelId="{413F79E1-8978-46C8-B654-097B23D5410D}" type="pres">
      <dgm:prSet presAssocID="{340B2C31-6F7C-4FF2-B77A-12213BAAD110}" presName="txTwo" presStyleLbl="node2" presStyleIdx="0" presStyleCnt="2" custScaleX="93713">
        <dgm:presLayoutVars>
          <dgm:chPref val="3"/>
        </dgm:presLayoutVars>
      </dgm:prSet>
      <dgm:spPr/>
    </dgm:pt>
    <dgm:pt modelId="{F5FADC7A-05A7-4364-8B3B-13ABE13A7750}" type="pres">
      <dgm:prSet presAssocID="{340B2C31-6F7C-4FF2-B77A-12213BAAD110}" presName="parTransTwo" presStyleCnt="0"/>
      <dgm:spPr/>
    </dgm:pt>
    <dgm:pt modelId="{856EFE54-4F20-479F-897D-02572A343848}" type="pres">
      <dgm:prSet presAssocID="{340B2C31-6F7C-4FF2-B77A-12213BAAD110}" presName="horzTwo" presStyleCnt="0"/>
      <dgm:spPr/>
    </dgm:pt>
    <dgm:pt modelId="{C01FB685-18A6-4607-AC9D-682BC1F0B9EF}" type="pres">
      <dgm:prSet presAssocID="{1A861763-37B6-4543-A5D1-B7824B3F6B01}" presName="vertThree" presStyleCnt="0"/>
      <dgm:spPr/>
    </dgm:pt>
    <dgm:pt modelId="{FDE2A37E-44E9-4D3D-BCDA-2D3825DF139B}" type="pres">
      <dgm:prSet presAssocID="{1A861763-37B6-4543-A5D1-B7824B3F6B01}" presName="txThree" presStyleLbl="node3" presStyleIdx="0" presStyleCnt="5" custScaleX="125548" custLinFactNeighborX="34662" custLinFactNeighborY="-3918">
        <dgm:presLayoutVars>
          <dgm:chPref val="3"/>
        </dgm:presLayoutVars>
      </dgm:prSet>
      <dgm:spPr/>
    </dgm:pt>
    <dgm:pt modelId="{B7BACD35-9AA4-405C-8CFE-656D88F1D820}" type="pres">
      <dgm:prSet presAssocID="{1A861763-37B6-4543-A5D1-B7824B3F6B01}" presName="horzThree" presStyleCnt="0"/>
      <dgm:spPr/>
    </dgm:pt>
    <dgm:pt modelId="{EC934E02-FF22-431E-9BE0-41C2E3102E1D}" type="pres">
      <dgm:prSet presAssocID="{2990AC20-C657-4F39-A91C-B5C21975A6F9}" presName="sibSpaceThree" presStyleCnt="0"/>
      <dgm:spPr/>
    </dgm:pt>
    <dgm:pt modelId="{FEEB6870-E5D4-4812-9227-A70BC7DACD59}" type="pres">
      <dgm:prSet presAssocID="{8C33E55C-719F-48FF-9EC1-F4D7BD93652C}" presName="vertThree" presStyleCnt="0"/>
      <dgm:spPr/>
    </dgm:pt>
    <dgm:pt modelId="{EC2C6B3A-F0AA-406B-BD66-5AD5C9B9D7DD}" type="pres">
      <dgm:prSet presAssocID="{8C33E55C-719F-48FF-9EC1-F4D7BD93652C}" presName="txThree" presStyleLbl="node3" presStyleIdx="1" presStyleCnt="5" custScaleX="111998" custLinFactNeighborX="47271" custLinFactNeighborY="-3918">
        <dgm:presLayoutVars>
          <dgm:chPref val="3"/>
        </dgm:presLayoutVars>
      </dgm:prSet>
      <dgm:spPr/>
    </dgm:pt>
    <dgm:pt modelId="{5096ABD3-09D3-42CC-8D10-F8D6E744ECB9}" type="pres">
      <dgm:prSet presAssocID="{8C33E55C-719F-48FF-9EC1-F4D7BD93652C}" presName="horzThree" presStyleCnt="0"/>
      <dgm:spPr/>
    </dgm:pt>
    <dgm:pt modelId="{9064DFE4-99F4-47DC-A4AF-C381409A15DC}" type="pres">
      <dgm:prSet presAssocID="{110D616A-200C-4BBE-8A2B-9D8B22405FBD}" presName="sibSpaceThree" presStyleCnt="0"/>
      <dgm:spPr/>
    </dgm:pt>
    <dgm:pt modelId="{E9677AB3-8A1B-419E-BB27-710F04049E99}" type="pres">
      <dgm:prSet presAssocID="{C475F27B-4F63-46BE-9C43-DB2B128C95AC}" presName="vertThree" presStyleCnt="0"/>
      <dgm:spPr/>
    </dgm:pt>
    <dgm:pt modelId="{72F03A2B-41FA-43D8-A77D-7EA9572D704A}" type="pres">
      <dgm:prSet presAssocID="{C475F27B-4F63-46BE-9C43-DB2B128C95AC}" presName="txThree" presStyleLbl="node3" presStyleIdx="2" presStyleCnt="5" custScaleX="117291" custLinFactNeighborX="70025" custLinFactNeighborY="-3918">
        <dgm:presLayoutVars>
          <dgm:chPref val="3"/>
        </dgm:presLayoutVars>
      </dgm:prSet>
      <dgm:spPr/>
    </dgm:pt>
    <dgm:pt modelId="{8F190334-FE43-4EF3-8B37-74701B773CE5}" type="pres">
      <dgm:prSet presAssocID="{C475F27B-4F63-46BE-9C43-DB2B128C95AC}" presName="horzThree" presStyleCnt="0"/>
      <dgm:spPr/>
    </dgm:pt>
    <dgm:pt modelId="{D2451831-76A8-4891-ABAD-07A70B112972}" type="pres">
      <dgm:prSet presAssocID="{07270606-D410-4437-AFA9-750FCF79AE81}" presName="sibSpaceThree" presStyleCnt="0"/>
      <dgm:spPr/>
    </dgm:pt>
    <dgm:pt modelId="{11861BC6-1654-459C-A0D8-A89C691DE110}" type="pres">
      <dgm:prSet presAssocID="{EED33189-234B-4E1B-815C-C178EF63FB22}" presName="vertThree" presStyleCnt="0"/>
      <dgm:spPr/>
    </dgm:pt>
    <dgm:pt modelId="{70C30767-313D-4734-B35E-54D3DA8D6724}" type="pres">
      <dgm:prSet presAssocID="{EED33189-234B-4E1B-815C-C178EF63FB22}" presName="txThree" presStyleLbl="node3" presStyleIdx="3" presStyleCnt="5" custScaleX="148597" custLinFactNeighborX="97556" custLinFactNeighborY="-1250">
        <dgm:presLayoutVars>
          <dgm:chPref val="3"/>
        </dgm:presLayoutVars>
      </dgm:prSet>
      <dgm:spPr/>
    </dgm:pt>
    <dgm:pt modelId="{303D5900-D16C-4179-BB8F-D5B254DF826F}" type="pres">
      <dgm:prSet presAssocID="{EED33189-234B-4E1B-815C-C178EF63FB22}" presName="horzThree" presStyleCnt="0"/>
      <dgm:spPr/>
    </dgm:pt>
    <dgm:pt modelId="{196F0869-3847-46D0-8879-3120866D159E}" type="pres">
      <dgm:prSet presAssocID="{C62834ED-E48A-4D9E-87AA-F70EF4D61242}" presName="sibSpaceThree" presStyleCnt="0"/>
      <dgm:spPr/>
    </dgm:pt>
    <dgm:pt modelId="{F847832A-007F-4669-A4F4-A10B29308C5F}" type="pres">
      <dgm:prSet presAssocID="{6650C247-EBC0-4C67-9643-6D8A1555A3A5}" presName="vertThree" presStyleCnt="0"/>
      <dgm:spPr/>
    </dgm:pt>
    <dgm:pt modelId="{6763A84E-2D16-43ED-83AB-9CB1CDC4464D}" type="pres">
      <dgm:prSet presAssocID="{6650C247-EBC0-4C67-9643-6D8A1555A3A5}" presName="txThree" presStyleLbl="node3" presStyleIdx="4" presStyleCnt="5" custScaleX="140207" custLinFactX="51484" custLinFactNeighborX="100000" custLinFactNeighborY="1116">
        <dgm:presLayoutVars>
          <dgm:chPref val="3"/>
        </dgm:presLayoutVars>
      </dgm:prSet>
      <dgm:spPr/>
    </dgm:pt>
    <dgm:pt modelId="{90E12FF7-4DCE-4072-A1B8-C16F98EF358E}" type="pres">
      <dgm:prSet presAssocID="{6650C247-EBC0-4C67-9643-6D8A1555A3A5}" presName="horzThree" presStyleCnt="0"/>
      <dgm:spPr/>
    </dgm:pt>
    <dgm:pt modelId="{4DBF6F75-03DE-4219-9D65-DE1C96C9FDE1}" type="pres">
      <dgm:prSet presAssocID="{B5E44D39-DAFE-4C4B-8BF3-7B36BA70B51E}" presName="sibSpaceTwo" presStyleCnt="0"/>
      <dgm:spPr/>
    </dgm:pt>
    <dgm:pt modelId="{DFF00EAC-2DD9-405F-A723-A3F63523DBCF}" type="pres">
      <dgm:prSet presAssocID="{9AEC4C1D-AAF8-4FFB-AC6D-141FB9A4B5E9}" presName="vertTwo" presStyleCnt="0"/>
      <dgm:spPr/>
    </dgm:pt>
    <dgm:pt modelId="{21579366-40A8-401B-8BAF-1D571755D003}" type="pres">
      <dgm:prSet presAssocID="{9AEC4C1D-AAF8-4FFB-AC6D-141FB9A4B5E9}" presName="txTwo" presStyleLbl="node2" presStyleIdx="1" presStyleCnt="2" custScaleX="142785" custLinFactNeighborX="6515" custLinFactNeighborY="-2063">
        <dgm:presLayoutVars>
          <dgm:chPref val="3"/>
        </dgm:presLayoutVars>
      </dgm:prSet>
      <dgm:spPr/>
    </dgm:pt>
    <dgm:pt modelId="{65E7CEA8-7C48-4BA2-94A0-CCE52DC21185}" type="pres">
      <dgm:prSet presAssocID="{9AEC4C1D-AAF8-4FFB-AC6D-141FB9A4B5E9}" presName="horzTwo" presStyleCnt="0"/>
      <dgm:spPr/>
    </dgm:pt>
  </dgm:ptLst>
  <dgm:cxnLst>
    <dgm:cxn modelId="{729B591F-7ABC-4A97-ACB8-879D2CFDF308}" srcId="{AC473928-51ED-4E02-A3BB-ECDAEAA7973F}" destId="{9AEC4C1D-AAF8-4FFB-AC6D-141FB9A4B5E9}" srcOrd="1" destOrd="0" parTransId="{2AABE790-0135-4A93-8409-0205625CE0F8}" sibTransId="{19E7C930-EA71-41C5-8E8B-29A2FD5F045A}"/>
    <dgm:cxn modelId="{A229DA23-CC6A-4966-BA1C-CCAC8D12897F}" type="presOf" srcId="{340B2C31-6F7C-4FF2-B77A-12213BAAD110}" destId="{413F79E1-8978-46C8-B654-097B23D5410D}" srcOrd="0" destOrd="0" presId="urn:microsoft.com/office/officeart/2005/8/layout/hierarchy4"/>
    <dgm:cxn modelId="{045EE829-D2BD-4EBF-830C-D3D022DF9EAA}" type="presOf" srcId="{AC473928-51ED-4E02-A3BB-ECDAEAA7973F}" destId="{73F1636D-0BE1-4310-936E-96480B5E2256}" srcOrd="0" destOrd="0" presId="urn:microsoft.com/office/officeart/2005/8/layout/hierarchy4"/>
    <dgm:cxn modelId="{BE36BE5D-C4AE-42E1-8298-3D16D78D33D3}" srcId="{340B2C31-6F7C-4FF2-B77A-12213BAAD110}" destId="{1A861763-37B6-4543-A5D1-B7824B3F6B01}" srcOrd="0" destOrd="0" parTransId="{B858F592-FCD9-481A-8E4D-17C21BB66564}" sibTransId="{2990AC20-C657-4F39-A91C-B5C21975A6F9}"/>
    <dgm:cxn modelId="{D920DB48-8786-417B-8622-3EA152724D27}" srcId="{5B43EAFA-22E4-4524-B176-BEC62E0E0CEC}" destId="{AC473928-51ED-4E02-A3BB-ECDAEAA7973F}" srcOrd="0" destOrd="0" parTransId="{0682BCD5-FA2F-4EA1-BEDD-2198723ED4D5}" sibTransId="{6A5FBD11-E486-4A1C-8321-CC00B2E9A57F}"/>
    <dgm:cxn modelId="{DDB50B49-AD8E-4B71-998E-6F25E29D6280}" type="presOf" srcId="{C475F27B-4F63-46BE-9C43-DB2B128C95AC}" destId="{72F03A2B-41FA-43D8-A77D-7EA9572D704A}" srcOrd="0" destOrd="0" presId="urn:microsoft.com/office/officeart/2005/8/layout/hierarchy4"/>
    <dgm:cxn modelId="{4C7DF86A-BBEC-4910-957F-B5B205824E73}" srcId="{340B2C31-6F7C-4FF2-B77A-12213BAAD110}" destId="{C475F27B-4F63-46BE-9C43-DB2B128C95AC}" srcOrd="2" destOrd="0" parTransId="{A9517AEE-641C-4C2B-8E18-ACDA5F3908DF}" sibTransId="{07270606-D410-4437-AFA9-750FCF79AE81}"/>
    <dgm:cxn modelId="{4E39E66B-E744-4C56-A148-F67EE0315B5D}" srcId="{340B2C31-6F7C-4FF2-B77A-12213BAAD110}" destId="{EED33189-234B-4E1B-815C-C178EF63FB22}" srcOrd="3" destOrd="0" parTransId="{EE689631-0D7D-4F2F-B89F-1788696A207C}" sibTransId="{C62834ED-E48A-4D9E-87AA-F70EF4D61242}"/>
    <dgm:cxn modelId="{A3B2C051-A02E-4A07-88D8-A9648E786BBD}" type="presOf" srcId="{5B43EAFA-22E4-4524-B176-BEC62E0E0CEC}" destId="{48FCC7CE-E3EF-4C88-9975-FD08D5E610FD}" srcOrd="0" destOrd="0" presId="urn:microsoft.com/office/officeart/2005/8/layout/hierarchy4"/>
    <dgm:cxn modelId="{76E1E67D-BF15-4F9A-914D-5D33DC00B9C7}" type="presOf" srcId="{1A861763-37B6-4543-A5D1-B7824B3F6B01}" destId="{FDE2A37E-44E9-4D3D-BCDA-2D3825DF139B}" srcOrd="0" destOrd="0" presId="urn:microsoft.com/office/officeart/2005/8/layout/hierarchy4"/>
    <dgm:cxn modelId="{6CD5647F-57DF-45A7-A517-F9C94CD6CC3C}" srcId="{340B2C31-6F7C-4FF2-B77A-12213BAAD110}" destId="{8C33E55C-719F-48FF-9EC1-F4D7BD93652C}" srcOrd="1" destOrd="0" parTransId="{1632CE0A-FAA0-4D8C-81D8-D4351F0AC922}" sibTransId="{110D616A-200C-4BBE-8A2B-9D8B22405FBD}"/>
    <dgm:cxn modelId="{B0878B84-4EB7-4875-8F4E-915BCBF3B6A5}" type="presOf" srcId="{EED33189-234B-4E1B-815C-C178EF63FB22}" destId="{70C30767-313D-4734-B35E-54D3DA8D6724}" srcOrd="0" destOrd="0" presId="urn:microsoft.com/office/officeart/2005/8/layout/hierarchy4"/>
    <dgm:cxn modelId="{26F131B3-DFEF-4381-B256-30F1C3E95185}" srcId="{340B2C31-6F7C-4FF2-B77A-12213BAAD110}" destId="{6650C247-EBC0-4C67-9643-6D8A1555A3A5}" srcOrd="4" destOrd="0" parTransId="{D83FEF8D-5D22-4222-82E7-25E97D7267A1}" sibTransId="{BF694F29-2537-4E60-8B6F-C98095C24FB8}"/>
    <dgm:cxn modelId="{BCB048C6-AB35-4DAF-9614-682DF3EDD1F4}" type="presOf" srcId="{8C33E55C-719F-48FF-9EC1-F4D7BD93652C}" destId="{EC2C6B3A-F0AA-406B-BD66-5AD5C9B9D7DD}" srcOrd="0" destOrd="0" presId="urn:microsoft.com/office/officeart/2005/8/layout/hierarchy4"/>
    <dgm:cxn modelId="{896D6AD5-E49E-42F2-992D-392050D1BFB8}" srcId="{AC473928-51ED-4E02-A3BB-ECDAEAA7973F}" destId="{340B2C31-6F7C-4FF2-B77A-12213BAAD110}" srcOrd="0" destOrd="0" parTransId="{1363F4CD-562A-4544-AD46-DA68D9CB8E40}" sibTransId="{B5E44D39-DAFE-4C4B-8BF3-7B36BA70B51E}"/>
    <dgm:cxn modelId="{638AB8E8-0596-4824-9691-DD225D185324}" type="presOf" srcId="{6650C247-EBC0-4C67-9643-6D8A1555A3A5}" destId="{6763A84E-2D16-43ED-83AB-9CB1CDC4464D}" srcOrd="0" destOrd="0" presId="urn:microsoft.com/office/officeart/2005/8/layout/hierarchy4"/>
    <dgm:cxn modelId="{4FA8D1F3-F4F0-42F4-8598-232179750EFA}" type="presOf" srcId="{9AEC4C1D-AAF8-4FFB-AC6D-141FB9A4B5E9}" destId="{21579366-40A8-401B-8BAF-1D571755D003}" srcOrd="0" destOrd="0" presId="urn:microsoft.com/office/officeart/2005/8/layout/hierarchy4"/>
    <dgm:cxn modelId="{A77C3FA3-2799-4B70-A113-D08635852330}" type="presParOf" srcId="{48FCC7CE-E3EF-4C88-9975-FD08D5E610FD}" destId="{F1918431-87A7-469F-B020-70F80A97A86B}" srcOrd="0" destOrd="0" presId="urn:microsoft.com/office/officeart/2005/8/layout/hierarchy4"/>
    <dgm:cxn modelId="{B928ACD8-0EF8-491F-BABB-8BEF6B5992D3}" type="presParOf" srcId="{F1918431-87A7-469F-B020-70F80A97A86B}" destId="{73F1636D-0BE1-4310-936E-96480B5E2256}" srcOrd="0" destOrd="0" presId="urn:microsoft.com/office/officeart/2005/8/layout/hierarchy4"/>
    <dgm:cxn modelId="{F35ED27D-6346-4171-9231-D1D9B71B84EA}" type="presParOf" srcId="{F1918431-87A7-469F-B020-70F80A97A86B}" destId="{3027D3C6-F31A-47DE-BB56-84D7D1D59C37}" srcOrd="1" destOrd="0" presId="urn:microsoft.com/office/officeart/2005/8/layout/hierarchy4"/>
    <dgm:cxn modelId="{1692874B-7D49-45E6-8058-192FC15AAB0E}" type="presParOf" srcId="{F1918431-87A7-469F-B020-70F80A97A86B}" destId="{64D04F86-D4D5-4E6E-AC40-4608C4250603}" srcOrd="2" destOrd="0" presId="urn:microsoft.com/office/officeart/2005/8/layout/hierarchy4"/>
    <dgm:cxn modelId="{31E17CED-7F00-4E67-9540-B21E75924D5D}" type="presParOf" srcId="{64D04F86-D4D5-4E6E-AC40-4608C4250603}" destId="{EB57E6ED-049C-45D2-AE53-C1AEAA7E652D}" srcOrd="0" destOrd="0" presId="urn:microsoft.com/office/officeart/2005/8/layout/hierarchy4"/>
    <dgm:cxn modelId="{D5D52C5A-A82E-4484-9EAD-4F84612093B7}" type="presParOf" srcId="{EB57E6ED-049C-45D2-AE53-C1AEAA7E652D}" destId="{413F79E1-8978-46C8-B654-097B23D5410D}" srcOrd="0" destOrd="0" presId="urn:microsoft.com/office/officeart/2005/8/layout/hierarchy4"/>
    <dgm:cxn modelId="{09225255-E2DB-40B8-97C0-0B64DB9EE76A}" type="presParOf" srcId="{EB57E6ED-049C-45D2-AE53-C1AEAA7E652D}" destId="{F5FADC7A-05A7-4364-8B3B-13ABE13A7750}" srcOrd="1" destOrd="0" presId="urn:microsoft.com/office/officeart/2005/8/layout/hierarchy4"/>
    <dgm:cxn modelId="{204E1707-C981-41D0-A2BD-1D9D1A1DACF4}" type="presParOf" srcId="{EB57E6ED-049C-45D2-AE53-C1AEAA7E652D}" destId="{856EFE54-4F20-479F-897D-02572A343848}" srcOrd="2" destOrd="0" presId="urn:microsoft.com/office/officeart/2005/8/layout/hierarchy4"/>
    <dgm:cxn modelId="{DCCCA4BE-67DC-4DD0-A1C0-2E0DF0D302F7}" type="presParOf" srcId="{856EFE54-4F20-479F-897D-02572A343848}" destId="{C01FB685-18A6-4607-AC9D-682BC1F0B9EF}" srcOrd="0" destOrd="0" presId="urn:microsoft.com/office/officeart/2005/8/layout/hierarchy4"/>
    <dgm:cxn modelId="{83FB8505-D104-4061-954F-F98458497FA4}" type="presParOf" srcId="{C01FB685-18A6-4607-AC9D-682BC1F0B9EF}" destId="{FDE2A37E-44E9-4D3D-BCDA-2D3825DF139B}" srcOrd="0" destOrd="0" presId="urn:microsoft.com/office/officeart/2005/8/layout/hierarchy4"/>
    <dgm:cxn modelId="{1842AFF1-DE30-4395-91C0-AE5DB291AC76}" type="presParOf" srcId="{C01FB685-18A6-4607-AC9D-682BC1F0B9EF}" destId="{B7BACD35-9AA4-405C-8CFE-656D88F1D820}" srcOrd="1" destOrd="0" presId="urn:microsoft.com/office/officeart/2005/8/layout/hierarchy4"/>
    <dgm:cxn modelId="{B3966822-A93F-4277-A711-65612F0A0F43}" type="presParOf" srcId="{856EFE54-4F20-479F-897D-02572A343848}" destId="{EC934E02-FF22-431E-9BE0-41C2E3102E1D}" srcOrd="1" destOrd="0" presId="urn:microsoft.com/office/officeart/2005/8/layout/hierarchy4"/>
    <dgm:cxn modelId="{C5663954-D018-4B4B-9960-4161003B5D3C}" type="presParOf" srcId="{856EFE54-4F20-479F-897D-02572A343848}" destId="{FEEB6870-E5D4-4812-9227-A70BC7DACD59}" srcOrd="2" destOrd="0" presId="urn:microsoft.com/office/officeart/2005/8/layout/hierarchy4"/>
    <dgm:cxn modelId="{26BE0BB5-C7F2-4802-B54D-067EEADAF47C}" type="presParOf" srcId="{FEEB6870-E5D4-4812-9227-A70BC7DACD59}" destId="{EC2C6B3A-F0AA-406B-BD66-5AD5C9B9D7DD}" srcOrd="0" destOrd="0" presId="urn:microsoft.com/office/officeart/2005/8/layout/hierarchy4"/>
    <dgm:cxn modelId="{465814EF-1341-4E92-9FFE-9149B45E0927}" type="presParOf" srcId="{FEEB6870-E5D4-4812-9227-A70BC7DACD59}" destId="{5096ABD3-09D3-42CC-8D10-F8D6E744ECB9}" srcOrd="1" destOrd="0" presId="urn:microsoft.com/office/officeart/2005/8/layout/hierarchy4"/>
    <dgm:cxn modelId="{6A7C5985-6E6A-4D75-B9F4-D04570EBA04B}" type="presParOf" srcId="{856EFE54-4F20-479F-897D-02572A343848}" destId="{9064DFE4-99F4-47DC-A4AF-C381409A15DC}" srcOrd="3" destOrd="0" presId="urn:microsoft.com/office/officeart/2005/8/layout/hierarchy4"/>
    <dgm:cxn modelId="{642C978C-55EB-4224-B589-6C4890E54A7A}" type="presParOf" srcId="{856EFE54-4F20-479F-897D-02572A343848}" destId="{E9677AB3-8A1B-419E-BB27-710F04049E99}" srcOrd="4" destOrd="0" presId="urn:microsoft.com/office/officeart/2005/8/layout/hierarchy4"/>
    <dgm:cxn modelId="{95FAF628-90A5-4C24-AE7A-7CA4E8E53D9F}" type="presParOf" srcId="{E9677AB3-8A1B-419E-BB27-710F04049E99}" destId="{72F03A2B-41FA-43D8-A77D-7EA9572D704A}" srcOrd="0" destOrd="0" presId="urn:microsoft.com/office/officeart/2005/8/layout/hierarchy4"/>
    <dgm:cxn modelId="{0ED46F5B-22D9-49C8-8AE6-1978A5A230D4}" type="presParOf" srcId="{E9677AB3-8A1B-419E-BB27-710F04049E99}" destId="{8F190334-FE43-4EF3-8B37-74701B773CE5}" srcOrd="1" destOrd="0" presId="urn:microsoft.com/office/officeart/2005/8/layout/hierarchy4"/>
    <dgm:cxn modelId="{FB32361E-8DAF-4F94-8A77-3B31FEFBA34F}" type="presParOf" srcId="{856EFE54-4F20-479F-897D-02572A343848}" destId="{D2451831-76A8-4891-ABAD-07A70B112972}" srcOrd="5" destOrd="0" presId="urn:microsoft.com/office/officeart/2005/8/layout/hierarchy4"/>
    <dgm:cxn modelId="{1FBE9438-D428-4199-ADBA-9F34BE241644}" type="presParOf" srcId="{856EFE54-4F20-479F-897D-02572A343848}" destId="{11861BC6-1654-459C-A0D8-A89C691DE110}" srcOrd="6" destOrd="0" presId="urn:microsoft.com/office/officeart/2005/8/layout/hierarchy4"/>
    <dgm:cxn modelId="{30B01230-FB73-42B2-81F6-B537701A702F}" type="presParOf" srcId="{11861BC6-1654-459C-A0D8-A89C691DE110}" destId="{70C30767-313D-4734-B35E-54D3DA8D6724}" srcOrd="0" destOrd="0" presId="urn:microsoft.com/office/officeart/2005/8/layout/hierarchy4"/>
    <dgm:cxn modelId="{605FA92F-8C29-4740-850D-E20BABE06F6F}" type="presParOf" srcId="{11861BC6-1654-459C-A0D8-A89C691DE110}" destId="{303D5900-D16C-4179-BB8F-D5B254DF826F}" srcOrd="1" destOrd="0" presId="urn:microsoft.com/office/officeart/2005/8/layout/hierarchy4"/>
    <dgm:cxn modelId="{C5CBDC86-AC96-4611-B611-E6316B8E1D66}" type="presParOf" srcId="{856EFE54-4F20-479F-897D-02572A343848}" destId="{196F0869-3847-46D0-8879-3120866D159E}" srcOrd="7" destOrd="0" presId="urn:microsoft.com/office/officeart/2005/8/layout/hierarchy4"/>
    <dgm:cxn modelId="{C21DA2A7-34CA-479C-8D02-8D9EA7FC0832}" type="presParOf" srcId="{856EFE54-4F20-479F-897D-02572A343848}" destId="{F847832A-007F-4669-A4F4-A10B29308C5F}" srcOrd="8" destOrd="0" presId="urn:microsoft.com/office/officeart/2005/8/layout/hierarchy4"/>
    <dgm:cxn modelId="{7FEA3E86-0057-40DF-BD57-C1A229495C1D}" type="presParOf" srcId="{F847832A-007F-4669-A4F4-A10B29308C5F}" destId="{6763A84E-2D16-43ED-83AB-9CB1CDC4464D}" srcOrd="0" destOrd="0" presId="urn:microsoft.com/office/officeart/2005/8/layout/hierarchy4"/>
    <dgm:cxn modelId="{7FD382F5-BCCB-40A0-BEE8-E40DF37585E8}" type="presParOf" srcId="{F847832A-007F-4669-A4F4-A10B29308C5F}" destId="{90E12FF7-4DCE-4072-A1B8-C16F98EF358E}" srcOrd="1" destOrd="0" presId="urn:microsoft.com/office/officeart/2005/8/layout/hierarchy4"/>
    <dgm:cxn modelId="{EFFD7766-4605-4CC0-A076-8BA154B2A441}" type="presParOf" srcId="{64D04F86-D4D5-4E6E-AC40-4608C4250603}" destId="{4DBF6F75-03DE-4219-9D65-DE1C96C9FDE1}" srcOrd="1" destOrd="0" presId="urn:microsoft.com/office/officeart/2005/8/layout/hierarchy4"/>
    <dgm:cxn modelId="{E7855B4F-FA5F-4E95-848E-8E58225EEA0D}" type="presParOf" srcId="{64D04F86-D4D5-4E6E-AC40-4608C4250603}" destId="{DFF00EAC-2DD9-405F-A723-A3F63523DBCF}" srcOrd="2" destOrd="0" presId="urn:microsoft.com/office/officeart/2005/8/layout/hierarchy4"/>
    <dgm:cxn modelId="{B6905871-B79C-47AC-B4EC-BF93EB6B2F02}" type="presParOf" srcId="{DFF00EAC-2DD9-405F-A723-A3F63523DBCF}" destId="{21579366-40A8-401B-8BAF-1D571755D003}" srcOrd="0" destOrd="0" presId="urn:microsoft.com/office/officeart/2005/8/layout/hierarchy4"/>
    <dgm:cxn modelId="{B21900BB-52C2-435B-A7F1-EDF70F5E95F0}" type="presParOf" srcId="{DFF00EAC-2DD9-405F-A723-A3F63523DBCF}" destId="{65E7CEA8-7C48-4BA2-94A0-CCE52DC21185}"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9F0237F-6966-4B18-AB39-F06B2D5B2539}" type="doc">
      <dgm:prSet loTypeId="urn:microsoft.com/office/officeart/2008/layout/HalfCircleOrganizationChart" loCatId="hierarchy" qsTypeId="urn:microsoft.com/office/officeart/2005/8/quickstyle/simple1" qsCatId="simple" csTypeId="urn:microsoft.com/office/officeart/2005/8/colors/accent5_1" csCatId="accent5" phldr="1"/>
      <dgm:spPr/>
      <dgm:t>
        <a:bodyPr/>
        <a:lstStyle/>
        <a:p>
          <a:endParaRPr lang="en-GB"/>
        </a:p>
      </dgm:t>
    </dgm:pt>
    <dgm:pt modelId="{98708DFA-5D7B-4825-9652-A0D64A54032D}">
      <dgm:prSet phldrT="[Text]" custT="1"/>
      <dgm:spPr/>
      <dgm:t>
        <a:bodyPr/>
        <a:lstStyle/>
        <a:p>
          <a:r>
            <a:rPr lang="en-GB" sz="1400" b="1" dirty="0"/>
            <a:t>Workstreams</a:t>
          </a:r>
          <a:endParaRPr lang="en-GB" sz="1050" b="1" dirty="0"/>
        </a:p>
      </dgm:t>
    </dgm:pt>
    <dgm:pt modelId="{0530ADB9-A10B-446B-A339-530827F30BC7}" type="parTrans" cxnId="{9C611FA7-DD2A-4F7A-B4FB-0227E538D7FB}">
      <dgm:prSet/>
      <dgm:spPr/>
      <dgm:t>
        <a:bodyPr/>
        <a:lstStyle/>
        <a:p>
          <a:endParaRPr lang="en-GB" sz="1050">
            <a:solidFill>
              <a:schemeClr val="tx2"/>
            </a:solidFill>
          </a:endParaRPr>
        </a:p>
      </dgm:t>
    </dgm:pt>
    <dgm:pt modelId="{0C99CE11-FF2C-4F6E-8037-5A57C7A51729}" type="sibTrans" cxnId="{9C611FA7-DD2A-4F7A-B4FB-0227E538D7FB}">
      <dgm:prSet/>
      <dgm:spPr/>
      <dgm:t>
        <a:bodyPr/>
        <a:lstStyle/>
        <a:p>
          <a:endParaRPr lang="en-GB" sz="1050">
            <a:solidFill>
              <a:schemeClr val="tx2"/>
            </a:solidFill>
          </a:endParaRPr>
        </a:p>
      </dgm:t>
    </dgm:pt>
    <dgm:pt modelId="{233FD983-F90A-4179-A869-8361F65A228C}">
      <dgm:prSet phldrT="[Text]" custT="1"/>
      <dgm:spPr/>
      <dgm:t>
        <a:bodyPr/>
        <a:lstStyle/>
        <a:p>
          <a:r>
            <a:rPr lang="en-GB" sz="1050" dirty="0"/>
            <a:t>Defects</a:t>
          </a:r>
        </a:p>
      </dgm:t>
    </dgm:pt>
    <dgm:pt modelId="{D6DA76F1-C94F-4C04-AEFE-0D87A94129F3}" type="parTrans" cxnId="{8065654A-EB88-4D8A-857E-45CA9FA8F78F}">
      <dgm:prSet/>
      <dgm:spPr/>
      <dgm:t>
        <a:bodyPr/>
        <a:lstStyle/>
        <a:p>
          <a:endParaRPr lang="en-GB" sz="1050">
            <a:solidFill>
              <a:schemeClr val="tx2"/>
            </a:solidFill>
          </a:endParaRPr>
        </a:p>
      </dgm:t>
    </dgm:pt>
    <dgm:pt modelId="{53293134-CDF7-4808-9E47-F0476526A3A5}" type="sibTrans" cxnId="{8065654A-EB88-4D8A-857E-45CA9FA8F78F}">
      <dgm:prSet/>
      <dgm:spPr/>
      <dgm:t>
        <a:bodyPr/>
        <a:lstStyle/>
        <a:p>
          <a:endParaRPr lang="en-GB" sz="1050">
            <a:solidFill>
              <a:schemeClr val="tx2"/>
            </a:solidFill>
          </a:endParaRPr>
        </a:p>
      </dgm:t>
    </dgm:pt>
    <dgm:pt modelId="{4A21A066-6E32-470A-B5C2-3C13E626194D}">
      <dgm:prSet phldrT="[Text]" custT="1"/>
      <dgm:spPr/>
      <dgm:t>
        <a:bodyPr/>
        <a:lstStyle/>
        <a:p>
          <a:r>
            <a:rPr lang="en-GB" sz="1050" dirty="0"/>
            <a:t>Ongoing Resolution</a:t>
          </a:r>
        </a:p>
      </dgm:t>
    </dgm:pt>
    <dgm:pt modelId="{0AF26C11-906B-4737-A349-66497D5DE4FF}" type="parTrans" cxnId="{F08C226D-B2D1-49F5-A1B0-061DCB856A43}">
      <dgm:prSet/>
      <dgm:spPr/>
      <dgm:t>
        <a:bodyPr/>
        <a:lstStyle/>
        <a:p>
          <a:endParaRPr lang="en-GB" sz="1050">
            <a:solidFill>
              <a:schemeClr val="tx2"/>
            </a:solidFill>
          </a:endParaRPr>
        </a:p>
      </dgm:t>
    </dgm:pt>
    <dgm:pt modelId="{ABBAC5B7-CE64-4B28-A7CF-7A46EA2EEB86}" type="sibTrans" cxnId="{F08C226D-B2D1-49F5-A1B0-061DCB856A43}">
      <dgm:prSet/>
      <dgm:spPr/>
      <dgm:t>
        <a:bodyPr/>
        <a:lstStyle/>
        <a:p>
          <a:endParaRPr lang="en-GB" sz="1050">
            <a:solidFill>
              <a:schemeClr val="tx2"/>
            </a:solidFill>
          </a:endParaRPr>
        </a:p>
      </dgm:t>
    </dgm:pt>
    <dgm:pt modelId="{E9035ADF-29FA-4484-B04F-8AE99638F08E}">
      <dgm:prSet phldrT="[Text]" custT="1"/>
      <dgm:spPr/>
      <dgm:t>
        <a:bodyPr/>
        <a:lstStyle/>
        <a:p>
          <a:r>
            <a:rPr lang="en-GB" sz="1050"/>
            <a:t>Underlying</a:t>
          </a:r>
        </a:p>
        <a:p>
          <a:r>
            <a:rPr lang="en-GB" sz="1050"/>
            <a:t>Root Cause</a:t>
          </a:r>
          <a:endParaRPr lang="en-GB" sz="1050" dirty="0"/>
        </a:p>
      </dgm:t>
    </dgm:pt>
    <dgm:pt modelId="{1733A50E-F6AA-4C66-AB72-62C94CE24C4D}" type="parTrans" cxnId="{EE947B72-5402-4888-8903-72F6F33A3BE0}">
      <dgm:prSet/>
      <dgm:spPr/>
      <dgm:t>
        <a:bodyPr/>
        <a:lstStyle/>
        <a:p>
          <a:endParaRPr lang="en-GB" sz="1050">
            <a:solidFill>
              <a:schemeClr val="tx2"/>
            </a:solidFill>
          </a:endParaRPr>
        </a:p>
      </dgm:t>
    </dgm:pt>
    <dgm:pt modelId="{314AEBDC-2A0A-4E62-88E8-6DD2DBF0A92B}" type="sibTrans" cxnId="{EE947B72-5402-4888-8903-72F6F33A3BE0}">
      <dgm:prSet/>
      <dgm:spPr/>
      <dgm:t>
        <a:bodyPr/>
        <a:lstStyle/>
        <a:p>
          <a:endParaRPr lang="en-GB" sz="1050">
            <a:solidFill>
              <a:schemeClr val="tx2"/>
            </a:solidFill>
          </a:endParaRPr>
        </a:p>
      </dgm:t>
    </dgm:pt>
    <dgm:pt modelId="{1E6DCF9A-61CE-4516-9B09-59246FAF9D33}">
      <dgm:prSet phldrT="[Text]" custT="1"/>
      <dgm:spPr/>
      <dgm:t>
        <a:bodyPr/>
        <a:lstStyle/>
        <a:p>
          <a:r>
            <a:rPr lang="en-GB" sz="1050" dirty="0"/>
            <a:t>MI/Reporting</a:t>
          </a:r>
        </a:p>
      </dgm:t>
    </dgm:pt>
    <dgm:pt modelId="{3581A16F-EDB1-4577-B6D5-696EF826FC96}" type="parTrans" cxnId="{16E23399-A8B1-4C6E-8B94-D469BBCCF8F6}">
      <dgm:prSet/>
      <dgm:spPr/>
      <dgm:t>
        <a:bodyPr/>
        <a:lstStyle/>
        <a:p>
          <a:endParaRPr lang="en-GB" sz="1050">
            <a:solidFill>
              <a:schemeClr val="tx2"/>
            </a:solidFill>
          </a:endParaRPr>
        </a:p>
      </dgm:t>
    </dgm:pt>
    <dgm:pt modelId="{E7796415-014C-46B3-8168-AF335460B913}" type="sibTrans" cxnId="{16E23399-A8B1-4C6E-8B94-D469BBCCF8F6}">
      <dgm:prSet/>
      <dgm:spPr/>
      <dgm:t>
        <a:bodyPr/>
        <a:lstStyle/>
        <a:p>
          <a:endParaRPr lang="en-GB" sz="1050">
            <a:solidFill>
              <a:schemeClr val="tx2"/>
            </a:solidFill>
          </a:endParaRPr>
        </a:p>
      </dgm:t>
    </dgm:pt>
    <dgm:pt modelId="{BBEC9813-DEB1-4DF5-8B2E-178945D4A262}">
      <dgm:prSet phldrT="[Text]" custT="1"/>
      <dgm:spPr/>
      <dgm:t>
        <a:bodyPr/>
        <a:lstStyle/>
        <a:p>
          <a:r>
            <a:rPr lang="en-GB" sz="1050" dirty="0"/>
            <a:t>Operational MI</a:t>
          </a:r>
        </a:p>
      </dgm:t>
    </dgm:pt>
    <dgm:pt modelId="{62F8D998-CA3F-4DFE-9C46-0D1B87F83F9E}" type="parTrans" cxnId="{EBE27B81-D5D3-47B6-A7FC-993EDDC4176D}">
      <dgm:prSet/>
      <dgm:spPr/>
      <dgm:t>
        <a:bodyPr/>
        <a:lstStyle/>
        <a:p>
          <a:endParaRPr lang="en-GB" sz="1050">
            <a:solidFill>
              <a:schemeClr val="tx2"/>
            </a:solidFill>
          </a:endParaRPr>
        </a:p>
      </dgm:t>
    </dgm:pt>
    <dgm:pt modelId="{52FE9523-4B5A-4092-98FB-9287CC6AB5CD}" type="sibTrans" cxnId="{EBE27B81-D5D3-47B6-A7FC-993EDDC4176D}">
      <dgm:prSet/>
      <dgm:spPr/>
      <dgm:t>
        <a:bodyPr/>
        <a:lstStyle/>
        <a:p>
          <a:endParaRPr lang="en-GB" sz="1050">
            <a:solidFill>
              <a:schemeClr val="tx2"/>
            </a:solidFill>
          </a:endParaRPr>
        </a:p>
      </dgm:t>
    </dgm:pt>
    <dgm:pt modelId="{0811E178-0E43-4CAC-9566-2EEFA5F81592}">
      <dgm:prSet phldrT="[Text]" custT="1"/>
      <dgm:spPr/>
      <dgm:t>
        <a:bodyPr/>
        <a:lstStyle/>
        <a:p>
          <a:r>
            <a:rPr lang="en-GB" sz="1050" dirty="0"/>
            <a:t>AQ Change Requests</a:t>
          </a:r>
        </a:p>
      </dgm:t>
    </dgm:pt>
    <dgm:pt modelId="{6C7DC3EB-AEE8-48DC-BB38-8E40ACCA5B67}" type="parTrans" cxnId="{5C2231B1-6198-477C-AC7A-4A4B4E19D4C2}">
      <dgm:prSet/>
      <dgm:spPr/>
      <dgm:t>
        <a:bodyPr/>
        <a:lstStyle/>
        <a:p>
          <a:endParaRPr lang="en-GB" sz="1050">
            <a:solidFill>
              <a:schemeClr val="tx2"/>
            </a:solidFill>
          </a:endParaRPr>
        </a:p>
      </dgm:t>
    </dgm:pt>
    <dgm:pt modelId="{D5AED6E9-6A05-484D-AF4A-1F66847DF8AF}" type="sibTrans" cxnId="{5C2231B1-6198-477C-AC7A-4A4B4E19D4C2}">
      <dgm:prSet/>
      <dgm:spPr/>
      <dgm:t>
        <a:bodyPr/>
        <a:lstStyle/>
        <a:p>
          <a:endParaRPr lang="en-GB" sz="1050">
            <a:solidFill>
              <a:schemeClr val="tx2"/>
            </a:solidFill>
          </a:endParaRPr>
        </a:p>
      </dgm:t>
    </dgm:pt>
    <dgm:pt modelId="{9FCCDE1D-0499-45B9-8B2E-1A942933CA53}">
      <dgm:prSet phldrT="[Text]" custT="1"/>
      <dgm:spPr/>
      <dgm:t>
        <a:bodyPr/>
        <a:lstStyle/>
        <a:p>
          <a:r>
            <a:rPr lang="en-GB" sz="1050" dirty="0"/>
            <a:t>AQ Defect Process Improvements</a:t>
          </a:r>
        </a:p>
      </dgm:t>
    </dgm:pt>
    <dgm:pt modelId="{5730F230-820B-42A3-9818-F66659C17362}" type="parTrans" cxnId="{E16C96CB-5DEA-47EC-AFAB-0F6F9CE40BEC}">
      <dgm:prSet/>
      <dgm:spPr/>
      <dgm:t>
        <a:bodyPr/>
        <a:lstStyle/>
        <a:p>
          <a:endParaRPr lang="en-GB" sz="1050">
            <a:solidFill>
              <a:schemeClr val="tx2"/>
            </a:solidFill>
          </a:endParaRPr>
        </a:p>
      </dgm:t>
    </dgm:pt>
    <dgm:pt modelId="{93821C11-7C60-415B-A6B4-1691CCF66FF5}" type="sibTrans" cxnId="{E16C96CB-5DEA-47EC-AFAB-0F6F9CE40BEC}">
      <dgm:prSet/>
      <dgm:spPr/>
      <dgm:t>
        <a:bodyPr/>
        <a:lstStyle/>
        <a:p>
          <a:endParaRPr lang="en-GB" sz="1050">
            <a:solidFill>
              <a:schemeClr val="tx2"/>
            </a:solidFill>
          </a:endParaRPr>
        </a:p>
      </dgm:t>
    </dgm:pt>
    <dgm:pt modelId="{089D4865-2D01-4E5C-AAC6-E7E986E2893E}">
      <dgm:prSet phldrT="[Text]" custT="1"/>
      <dgm:spPr/>
      <dgm:t>
        <a:bodyPr/>
        <a:lstStyle/>
        <a:p>
          <a:r>
            <a:rPr lang="en-GB" sz="1050" dirty="0"/>
            <a:t>Process Improvements</a:t>
          </a:r>
        </a:p>
      </dgm:t>
    </dgm:pt>
    <dgm:pt modelId="{49D3E134-B33B-4A25-8E41-2BEC77362185}" type="parTrans" cxnId="{C5CC3B4F-47E7-483F-9A4E-1180F1FA9D33}">
      <dgm:prSet/>
      <dgm:spPr/>
      <dgm:t>
        <a:bodyPr/>
        <a:lstStyle/>
        <a:p>
          <a:endParaRPr lang="en-GB" sz="1050">
            <a:solidFill>
              <a:schemeClr val="tx2"/>
            </a:solidFill>
          </a:endParaRPr>
        </a:p>
      </dgm:t>
    </dgm:pt>
    <dgm:pt modelId="{42766D5B-B372-496F-8766-593D11219A2F}" type="sibTrans" cxnId="{C5CC3B4F-47E7-483F-9A4E-1180F1FA9D33}">
      <dgm:prSet/>
      <dgm:spPr/>
      <dgm:t>
        <a:bodyPr/>
        <a:lstStyle/>
        <a:p>
          <a:endParaRPr lang="en-GB" sz="1050">
            <a:solidFill>
              <a:schemeClr val="tx2"/>
            </a:solidFill>
          </a:endParaRPr>
        </a:p>
      </dgm:t>
    </dgm:pt>
    <dgm:pt modelId="{59D8F20E-0E3B-4502-AC73-DE61EFA97DDC}">
      <dgm:prSet custT="1"/>
      <dgm:spPr/>
      <dgm:t>
        <a:bodyPr/>
        <a:lstStyle/>
        <a:p>
          <a:pPr marL="0" lvl="0" indent="0" algn="ctr" defTabSz="533400">
            <a:lnSpc>
              <a:spcPct val="90000"/>
            </a:lnSpc>
            <a:spcBef>
              <a:spcPct val="0"/>
            </a:spcBef>
            <a:spcAft>
              <a:spcPct val="35000"/>
            </a:spcAft>
            <a:buNone/>
          </a:pPr>
          <a:r>
            <a:rPr lang="en-GB" sz="1050" kern="1200">
              <a:latin typeface="Arial"/>
              <a:ea typeface="+mn-ea"/>
              <a:cs typeface="+mn-cs"/>
            </a:rPr>
            <a:t>System</a:t>
          </a:r>
          <a:endParaRPr lang="en-GB" sz="1050" kern="1200" dirty="0">
            <a:latin typeface="Arial"/>
            <a:ea typeface="+mn-ea"/>
            <a:cs typeface="+mn-cs"/>
          </a:endParaRPr>
        </a:p>
      </dgm:t>
    </dgm:pt>
    <dgm:pt modelId="{2F8DCCCA-D337-4E9A-BCF8-11F12D634DED}" type="parTrans" cxnId="{6D82A798-498E-4311-88C5-2C1C8C4CE0A8}">
      <dgm:prSet/>
      <dgm:spPr/>
      <dgm:t>
        <a:bodyPr/>
        <a:lstStyle/>
        <a:p>
          <a:endParaRPr lang="en-GB" sz="1050"/>
        </a:p>
      </dgm:t>
    </dgm:pt>
    <dgm:pt modelId="{A8280DBF-C87E-4C8F-A137-244C1A6C8F58}" type="sibTrans" cxnId="{6D82A798-498E-4311-88C5-2C1C8C4CE0A8}">
      <dgm:prSet/>
      <dgm:spPr/>
      <dgm:t>
        <a:bodyPr/>
        <a:lstStyle/>
        <a:p>
          <a:endParaRPr lang="en-GB" sz="1050"/>
        </a:p>
      </dgm:t>
    </dgm:pt>
    <dgm:pt modelId="{B72597C5-1649-46D9-B071-5A4BD4B0435C}">
      <dgm:prSet custT="1"/>
      <dgm:spPr/>
      <dgm:t>
        <a:bodyPr/>
        <a:lstStyle/>
        <a:p>
          <a:pPr marL="0" lvl="0" indent="0" algn="ctr" defTabSz="533400">
            <a:lnSpc>
              <a:spcPct val="90000"/>
            </a:lnSpc>
            <a:spcBef>
              <a:spcPct val="0"/>
            </a:spcBef>
            <a:spcAft>
              <a:spcPct val="35000"/>
            </a:spcAft>
            <a:buNone/>
          </a:pPr>
          <a:r>
            <a:rPr lang="en-GB" sz="1050" kern="1200" dirty="0">
              <a:latin typeface="Arial"/>
              <a:ea typeface="+mn-ea"/>
              <a:cs typeface="+mn-cs"/>
            </a:rPr>
            <a:t>Business process </a:t>
          </a:r>
        </a:p>
      </dgm:t>
    </dgm:pt>
    <dgm:pt modelId="{80B23647-8CD6-4C5E-B35D-17EF4C3EA7FE}" type="parTrans" cxnId="{53AA43CC-0000-4766-9969-C06A812D087E}">
      <dgm:prSet/>
      <dgm:spPr/>
      <dgm:t>
        <a:bodyPr/>
        <a:lstStyle/>
        <a:p>
          <a:endParaRPr lang="en-GB" sz="1050"/>
        </a:p>
      </dgm:t>
    </dgm:pt>
    <dgm:pt modelId="{683D386A-6C5B-456B-ABE6-5D162812EB00}" type="sibTrans" cxnId="{53AA43CC-0000-4766-9969-C06A812D087E}">
      <dgm:prSet/>
      <dgm:spPr/>
      <dgm:t>
        <a:bodyPr/>
        <a:lstStyle/>
        <a:p>
          <a:endParaRPr lang="en-GB" sz="1050"/>
        </a:p>
      </dgm:t>
    </dgm:pt>
    <dgm:pt modelId="{71BAB67E-E64A-4590-8DFE-B73EDB4B95F5}">
      <dgm:prSet custT="1"/>
      <dgm:spPr/>
      <dgm:t>
        <a:bodyPr/>
        <a:lstStyle/>
        <a:p>
          <a:r>
            <a:rPr lang="en-GB" sz="1050" dirty="0">
              <a:latin typeface="Arial"/>
              <a:ea typeface="+mn-ea"/>
              <a:cs typeface="+mn-cs"/>
            </a:rPr>
            <a:t>Solution</a:t>
          </a:r>
        </a:p>
        <a:p>
          <a:r>
            <a:rPr lang="en-GB" sz="1050" dirty="0">
              <a:latin typeface="Arial"/>
              <a:ea typeface="+mn-ea"/>
              <a:cs typeface="+mn-cs"/>
            </a:rPr>
            <a:t>options</a:t>
          </a:r>
        </a:p>
      </dgm:t>
    </dgm:pt>
    <dgm:pt modelId="{AE33B07E-62CE-4B01-97F5-28B044C278E0}" type="parTrans" cxnId="{8C891CE8-F09D-49BE-8E36-27CBECBC0371}">
      <dgm:prSet/>
      <dgm:spPr/>
      <dgm:t>
        <a:bodyPr/>
        <a:lstStyle/>
        <a:p>
          <a:endParaRPr lang="en-GB" sz="1050"/>
        </a:p>
      </dgm:t>
    </dgm:pt>
    <dgm:pt modelId="{EBD1B85D-F6A1-4388-BDF5-BA46CF89D3BA}" type="sibTrans" cxnId="{8C891CE8-F09D-49BE-8E36-27CBECBC0371}">
      <dgm:prSet/>
      <dgm:spPr/>
      <dgm:t>
        <a:bodyPr/>
        <a:lstStyle/>
        <a:p>
          <a:endParaRPr lang="en-GB" sz="1050"/>
        </a:p>
      </dgm:t>
    </dgm:pt>
    <dgm:pt modelId="{D8DD5450-8139-46DE-A932-45DC0E5AB840}">
      <dgm:prSet custT="1"/>
      <dgm:spPr/>
      <dgm:t>
        <a:bodyPr/>
        <a:lstStyle/>
        <a:p>
          <a:r>
            <a:rPr lang="en-GB" sz="1050">
              <a:latin typeface="Arial"/>
              <a:ea typeface="+mn-ea"/>
              <a:cs typeface="+mn-cs"/>
            </a:rPr>
            <a:t>Assessment</a:t>
          </a:r>
          <a:endParaRPr lang="en-GB" sz="1050" dirty="0">
            <a:latin typeface="Arial"/>
            <a:ea typeface="+mn-ea"/>
            <a:cs typeface="+mn-cs"/>
          </a:endParaRPr>
        </a:p>
      </dgm:t>
    </dgm:pt>
    <dgm:pt modelId="{CF456413-9A52-4AAB-952A-EA35599C2CC4}" type="parTrans" cxnId="{1832152F-8047-4732-A29F-4060FD82C950}">
      <dgm:prSet/>
      <dgm:spPr/>
      <dgm:t>
        <a:bodyPr/>
        <a:lstStyle/>
        <a:p>
          <a:endParaRPr lang="en-GB" sz="1050"/>
        </a:p>
      </dgm:t>
    </dgm:pt>
    <dgm:pt modelId="{F66EE7A8-43EE-4087-BEA8-1FF234593647}" type="sibTrans" cxnId="{1832152F-8047-4732-A29F-4060FD82C950}">
      <dgm:prSet/>
      <dgm:spPr/>
      <dgm:t>
        <a:bodyPr/>
        <a:lstStyle/>
        <a:p>
          <a:endParaRPr lang="en-GB" sz="1050"/>
        </a:p>
      </dgm:t>
    </dgm:pt>
    <dgm:pt modelId="{38A20075-4C46-40A7-BA22-B1821EA28673}">
      <dgm:prSet custT="1"/>
      <dgm:spPr/>
      <dgm:t>
        <a:bodyPr/>
        <a:lstStyle/>
        <a:p>
          <a:r>
            <a:rPr lang="en-GB" sz="1050" dirty="0">
              <a:latin typeface="Arial"/>
              <a:ea typeface="+mn-ea"/>
              <a:cs typeface="+mn-cs"/>
            </a:rPr>
            <a:t>Test Quality</a:t>
          </a:r>
        </a:p>
      </dgm:t>
    </dgm:pt>
    <dgm:pt modelId="{E2D4A4B7-D5CA-4618-83A5-828EE0F83858}" type="parTrans" cxnId="{687F0EAD-4D12-4881-A81F-B5D4A21A7C32}">
      <dgm:prSet/>
      <dgm:spPr/>
      <dgm:t>
        <a:bodyPr/>
        <a:lstStyle/>
        <a:p>
          <a:endParaRPr lang="en-GB" sz="1050"/>
        </a:p>
      </dgm:t>
    </dgm:pt>
    <dgm:pt modelId="{D52E2BD5-6F64-4751-8ADD-2A4679A0AD1E}" type="sibTrans" cxnId="{687F0EAD-4D12-4881-A81F-B5D4A21A7C32}">
      <dgm:prSet/>
      <dgm:spPr/>
      <dgm:t>
        <a:bodyPr/>
        <a:lstStyle/>
        <a:p>
          <a:endParaRPr lang="en-GB" sz="1050"/>
        </a:p>
      </dgm:t>
    </dgm:pt>
    <dgm:pt modelId="{637958D4-97E5-4F9F-A248-7AB927DEB89A}">
      <dgm:prSet custT="1"/>
      <dgm:spPr/>
      <dgm:t>
        <a:bodyPr/>
        <a:lstStyle/>
        <a:p>
          <a:r>
            <a:rPr lang="en-GB" sz="1050">
              <a:latin typeface="Arial"/>
              <a:ea typeface="+mn-ea"/>
              <a:cs typeface="+mn-cs"/>
            </a:rPr>
            <a:t>Correction Tools</a:t>
          </a:r>
          <a:endParaRPr lang="en-GB" sz="1050" dirty="0">
            <a:latin typeface="Arial"/>
            <a:ea typeface="+mn-ea"/>
            <a:cs typeface="+mn-cs"/>
          </a:endParaRPr>
        </a:p>
      </dgm:t>
    </dgm:pt>
    <dgm:pt modelId="{4065A73E-8557-48C8-B948-172A8AF1C933}" type="parTrans" cxnId="{B607BE21-620F-44BC-8EA2-68F61EC98744}">
      <dgm:prSet/>
      <dgm:spPr/>
      <dgm:t>
        <a:bodyPr/>
        <a:lstStyle/>
        <a:p>
          <a:endParaRPr lang="en-GB" sz="1050"/>
        </a:p>
      </dgm:t>
    </dgm:pt>
    <dgm:pt modelId="{3EAE6A96-AE71-459F-B71F-786AEEAF2C3F}" type="sibTrans" cxnId="{B607BE21-620F-44BC-8EA2-68F61EC98744}">
      <dgm:prSet/>
      <dgm:spPr/>
      <dgm:t>
        <a:bodyPr/>
        <a:lstStyle/>
        <a:p>
          <a:endParaRPr lang="en-GB" sz="1050"/>
        </a:p>
      </dgm:t>
    </dgm:pt>
    <dgm:pt modelId="{CFA75719-062C-442F-A051-1DCF14F856DD}">
      <dgm:prSet custT="1"/>
      <dgm:spPr/>
      <dgm:t>
        <a:bodyPr/>
        <a:lstStyle/>
        <a:p>
          <a:r>
            <a:rPr lang="en-GB" sz="1050" dirty="0"/>
            <a:t>Customer data</a:t>
          </a:r>
        </a:p>
      </dgm:t>
    </dgm:pt>
    <dgm:pt modelId="{4A32E7E6-F07B-4151-A293-6FB8CD0C9E26}" type="parTrans" cxnId="{708F901B-C25C-461B-90C1-63038F11F2BC}">
      <dgm:prSet/>
      <dgm:spPr/>
      <dgm:t>
        <a:bodyPr/>
        <a:lstStyle/>
        <a:p>
          <a:endParaRPr lang="en-GB" sz="2400"/>
        </a:p>
      </dgm:t>
    </dgm:pt>
    <dgm:pt modelId="{84B1B1F7-8E88-4888-9593-166792B5FB95}" type="sibTrans" cxnId="{708F901B-C25C-461B-90C1-63038F11F2BC}">
      <dgm:prSet/>
      <dgm:spPr/>
      <dgm:t>
        <a:bodyPr/>
        <a:lstStyle/>
        <a:p>
          <a:endParaRPr lang="en-GB" sz="2400"/>
        </a:p>
      </dgm:t>
    </dgm:pt>
    <dgm:pt modelId="{A29434E3-8283-4F26-8062-3C607DCF1C6C}">
      <dgm:prSet custT="1"/>
      <dgm:spPr/>
      <dgm:t>
        <a:bodyPr/>
        <a:lstStyle/>
        <a:p>
          <a:r>
            <a:rPr lang="en-GB" sz="1050" dirty="0"/>
            <a:t>Analytics</a:t>
          </a:r>
        </a:p>
      </dgm:t>
    </dgm:pt>
    <dgm:pt modelId="{6D545C74-415A-455C-BADE-F2D87A48ED5F}" type="parTrans" cxnId="{8754366B-AB0A-4C75-81AF-28B80F37F8CD}">
      <dgm:prSet/>
      <dgm:spPr/>
      <dgm:t>
        <a:bodyPr/>
        <a:lstStyle/>
        <a:p>
          <a:endParaRPr lang="en-GB" sz="2400"/>
        </a:p>
      </dgm:t>
    </dgm:pt>
    <dgm:pt modelId="{C2914E10-D3FA-45D3-B319-C5E24F5D347E}" type="sibTrans" cxnId="{8754366B-AB0A-4C75-81AF-28B80F37F8CD}">
      <dgm:prSet/>
      <dgm:spPr/>
      <dgm:t>
        <a:bodyPr/>
        <a:lstStyle/>
        <a:p>
          <a:endParaRPr lang="en-GB" sz="2400"/>
        </a:p>
      </dgm:t>
    </dgm:pt>
    <dgm:pt modelId="{20F97478-B3B4-4EB4-A7C1-D24B689CBB1B}">
      <dgm:prSet custT="1"/>
      <dgm:spPr/>
      <dgm:t>
        <a:bodyPr/>
        <a:lstStyle/>
        <a:p>
          <a:r>
            <a:rPr lang="en-GB" sz="1050" dirty="0"/>
            <a:t>Customer Engagement</a:t>
          </a:r>
        </a:p>
      </dgm:t>
    </dgm:pt>
    <dgm:pt modelId="{F40C6FC8-B447-490B-BB5F-2B51A5DAEA95}" type="parTrans" cxnId="{10201246-107A-4D59-85B3-FDFE17914DDD}">
      <dgm:prSet/>
      <dgm:spPr/>
      <dgm:t>
        <a:bodyPr/>
        <a:lstStyle/>
        <a:p>
          <a:endParaRPr lang="en-GB" sz="2400"/>
        </a:p>
      </dgm:t>
    </dgm:pt>
    <dgm:pt modelId="{EACD8AFC-1C88-4735-A13E-123F07C732AC}" type="sibTrans" cxnId="{10201246-107A-4D59-85B3-FDFE17914DDD}">
      <dgm:prSet/>
      <dgm:spPr/>
      <dgm:t>
        <a:bodyPr/>
        <a:lstStyle/>
        <a:p>
          <a:endParaRPr lang="en-GB" sz="2400"/>
        </a:p>
      </dgm:t>
    </dgm:pt>
    <dgm:pt modelId="{6114F3B2-7BE9-4D23-8858-7191DAF568D6}">
      <dgm:prSet custT="1"/>
      <dgm:spPr/>
      <dgm:t>
        <a:bodyPr/>
        <a:lstStyle/>
        <a:p>
          <a:r>
            <a:rPr lang="en-GB" sz="1050" dirty="0"/>
            <a:t>Prioritisation</a:t>
          </a:r>
        </a:p>
      </dgm:t>
    </dgm:pt>
    <dgm:pt modelId="{E12CE72B-48C5-4B1E-8491-2935ED17C842}" type="parTrans" cxnId="{28EDE6F6-5D8F-4739-AB79-6E5630A6B5DF}">
      <dgm:prSet/>
      <dgm:spPr/>
      <dgm:t>
        <a:bodyPr/>
        <a:lstStyle/>
        <a:p>
          <a:endParaRPr lang="en-GB" sz="2400"/>
        </a:p>
      </dgm:t>
    </dgm:pt>
    <dgm:pt modelId="{BAD5F7DE-88B1-4B86-AE86-032098F46F62}" type="sibTrans" cxnId="{28EDE6F6-5D8F-4739-AB79-6E5630A6B5DF}">
      <dgm:prSet/>
      <dgm:spPr/>
      <dgm:t>
        <a:bodyPr/>
        <a:lstStyle/>
        <a:p>
          <a:endParaRPr lang="en-GB" sz="2400"/>
        </a:p>
      </dgm:t>
    </dgm:pt>
    <dgm:pt modelId="{49AB2D56-C998-4792-8D8A-67FCE4DBE2F1}" type="pres">
      <dgm:prSet presAssocID="{69F0237F-6966-4B18-AB39-F06B2D5B2539}" presName="Name0" presStyleCnt="0">
        <dgm:presLayoutVars>
          <dgm:orgChart val="1"/>
          <dgm:chPref val="1"/>
          <dgm:dir/>
          <dgm:animOne val="branch"/>
          <dgm:animLvl val="lvl"/>
          <dgm:resizeHandles/>
        </dgm:presLayoutVars>
      </dgm:prSet>
      <dgm:spPr/>
    </dgm:pt>
    <dgm:pt modelId="{2C423394-319C-43D4-8DD5-B561F857701A}" type="pres">
      <dgm:prSet presAssocID="{98708DFA-5D7B-4825-9652-A0D64A54032D}" presName="hierRoot1" presStyleCnt="0">
        <dgm:presLayoutVars>
          <dgm:hierBranch val="init"/>
        </dgm:presLayoutVars>
      </dgm:prSet>
      <dgm:spPr/>
    </dgm:pt>
    <dgm:pt modelId="{85846F7D-3524-47B2-BD68-63C903CF00F3}" type="pres">
      <dgm:prSet presAssocID="{98708DFA-5D7B-4825-9652-A0D64A54032D}" presName="rootComposite1" presStyleCnt="0"/>
      <dgm:spPr/>
    </dgm:pt>
    <dgm:pt modelId="{341356C4-0F7A-4D4E-885B-0CD13D610E38}" type="pres">
      <dgm:prSet presAssocID="{98708DFA-5D7B-4825-9652-A0D64A54032D}" presName="rootText1" presStyleLbl="alignAcc1" presStyleIdx="0" presStyleCnt="0" custScaleX="146167">
        <dgm:presLayoutVars>
          <dgm:chPref val="3"/>
        </dgm:presLayoutVars>
      </dgm:prSet>
      <dgm:spPr/>
    </dgm:pt>
    <dgm:pt modelId="{EA1694B3-078E-4238-ABDF-EA6F455B3886}" type="pres">
      <dgm:prSet presAssocID="{98708DFA-5D7B-4825-9652-A0D64A54032D}" presName="topArc1" presStyleLbl="parChTrans1D1" presStyleIdx="0" presStyleCnt="38"/>
      <dgm:spPr/>
    </dgm:pt>
    <dgm:pt modelId="{8E107388-FF66-4EE3-AB3A-BFED9DBD3609}" type="pres">
      <dgm:prSet presAssocID="{98708DFA-5D7B-4825-9652-A0D64A54032D}" presName="bottomArc1" presStyleLbl="parChTrans1D1" presStyleIdx="1" presStyleCnt="38"/>
      <dgm:spPr/>
    </dgm:pt>
    <dgm:pt modelId="{37058807-A1E8-422B-B64C-6B825D5087D9}" type="pres">
      <dgm:prSet presAssocID="{98708DFA-5D7B-4825-9652-A0D64A54032D}" presName="topConnNode1" presStyleLbl="node1" presStyleIdx="0" presStyleCnt="0"/>
      <dgm:spPr/>
    </dgm:pt>
    <dgm:pt modelId="{3B21EAD6-EAAD-4996-A2A8-775DAFF01AE7}" type="pres">
      <dgm:prSet presAssocID="{98708DFA-5D7B-4825-9652-A0D64A54032D}" presName="hierChild2" presStyleCnt="0"/>
      <dgm:spPr/>
    </dgm:pt>
    <dgm:pt modelId="{896B7B06-8A8D-458C-876F-C8FC5C5908E9}" type="pres">
      <dgm:prSet presAssocID="{D6DA76F1-C94F-4C04-AEFE-0D87A94129F3}" presName="Name28" presStyleLbl="parChTrans1D2" presStyleIdx="0" presStyleCnt="6"/>
      <dgm:spPr/>
    </dgm:pt>
    <dgm:pt modelId="{EA01E8F4-366A-43B3-B992-88FB0C00CAE3}" type="pres">
      <dgm:prSet presAssocID="{233FD983-F90A-4179-A869-8361F65A228C}" presName="hierRoot2" presStyleCnt="0">
        <dgm:presLayoutVars>
          <dgm:hierBranch val="init"/>
        </dgm:presLayoutVars>
      </dgm:prSet>
      <dgm:spPr/>
    </dgm:pt>
    <dgm:pt modelId="{C00D0894-93C0-4136-B104-A68D9F95E7D1}" type="pres">
      <dgm:prSet presAssocID="{233FD983-F90A-4179-A869-8361F65A228C}" presName="rootComposite2" presStyleCnt="0"/>
      <dgm:spPr/>
    </dgm:pt>
    <dgm:pt modelId="{6174102F-604C-459E-98F9-98C46AB76D2B}" type="pres">
      <dgm:prSet presAssocID="{233FD983-F90A-4179-A869-8361F65A228C}" presName="rootText2" presStyleLbl="alignAcc1" presStyleIdx="0" presStyleCnt="0">
        <dgm:presLayoutVars>
          <dgm:chPref val="3"/>
        </dgm:presLayoutVars>
      </dgm:prSet>
      <dgm:spPr/>
    </dgm:pt>
    <dgm:pt modelId="{A875AB42-1674-4F8D-B24C-E4C69BBFA865}" type="pres">
      <dgm:prSet presAssocID="{233FD983-F90A-4179-A869-8361F65A228C}" presName="topArc2" presStyleLbl="parChTrans1D1" presStyleIdx="2" presStyleCnt="38"/>
      <dgm:spPr/>
    </dgm:pt>
    <dgm:pt modelId="{DE21AE92-4064-454C-9134-D9735151B51D}" type="pres">
      <dgm:prSet presAssocID="{233FD983-F90A-4179-A869-8361F65A228C}" presName="bottomArc2" presStyleLbl="parChTrans1D1" presStyleIdx="3" presStyleCnt="38"/>
      <dgm:spPr/>
    </dgm:pt>
    <dgm:pt modelId="{2BFA2A60-814A-4344-B05C-1F48F0AE8D56}" type="pres">
      <dgm:prSet presAssocID="{233FD983-F90A-4179-A869-8361F65A228C}" presName="topConnNode2" presStyleLbl="node2" presStyleIdx="0" presStyleCnt="0"/>
      <dgm:spPr/>
    </dgm:pt>
    <dgm:pt modelId="{1343F9B2-3E81-454C-886E-8CDC6B5C6CBC}" type="pres">
      <dgm:prSet presAssocID="{233FD983-F90A-4179-A869-8361F65A228C}" presName="hierChild4" presStyleCnt="0"/>
      <dgm:spPr/>
    </dgm:pt>
    <dgm:pt modelId="{CAE2D3B5-2A22-42AF-B76A-1068767C973B}" type="pres">
      <dgm:prSet presAssocID="{0AF26C11-906B-4737-A349-66497D5DE4FF}" presName="Name28" presStyleLbl="parChTrans1D3" presStyleIdx="0" presStyleCnt="12"/>
      <dgm:spPr/>
    </dgm:pt>
    <dgm:pt modelId="{589CC9BE-B7FF-4101-8CA9-740EB848E5D4}" type="pres">
      <dgm:prSet presAssocID="{4A21A066-6E32-470A-B5C2-3C13E626194D}" presName="hierRoot2" presStyleCnt="0">
        <dgm:presLayoutVars>
          <dgm:hierBranch val="init"/>
        </dgm:presLayoutVars>
      </dgm:prSet>
      <dgm:spPr/>
    </dgm:pt>
    <dgm:pt modelId="{61F400E5-0120-4193-A1D9-563072041AE3}" type="pres">
      <dgm:prSet presAssocID="{4A21A066-6E32-470A-B5C2-3C13E626194D}" presName="rootComposite2" presStyleCnt="0"/>
      <dgm:spPr/>
    </dgm:pt>
    <dgm:pt modelId="{E85997DA-C345-402A-9574-E9FF5F0DF8F8}" type="pres">
      <dgm:prSet presAssocID="{4A21A066-6E32-470A-B5C2-3C13E626194D}" presName="rootText2" presStyleLbl="alignAcc1" presStyleIdx="0" presStyleCnt="0">
        <dgm:presLayoutVars>
          <dgm:chPref val="3"/>
        </dgm:presLayoutVars>
      </dgm:prSet>
      <dgm:spPr/>
    </dgm:pt>
    <dgm:pt modelId="{EB013F25-2511-40D5-AEDF-597992169C37}" type="pres">
      <dgm:prSet presAssocID="{4A21A066-6E32-470A-B5C2-3C13E626194D}" presName="topArc2" presStyleLbl="parChTrans1D1" presStyleIdx="4" presStyleCnt="38"/>
      <dgm:spPr/>
    </dgm:pt>
    <dgm:pt modelId="{2A7DD61A-AE8D-4F3E-9431-0D03D2D55172}" type="pres">
      <dgm:prSet presAssocID="{4A21A066-6E32-470A-B5C2-3C13E626194D}" presName="bottomArc2" presStyleLbl="parChTrans1D1" presStyleIdx="5" presStyleCnt="38"/>
      <dgm:spPr/>
    </dgm:pt>
    <dgm:pt modelId="{FBB67804-D355-4033-B37B-CD1B7427A221}" type="pres">
      <dgm:prSet presAssocID="{4A21A066-6E32-470A-B5C2-3C13E626194D}" presName="topConnNode2" presStyleLbl="node3" presStyleIdx="0" presStyleCnt="0"/>
      <dgm:spPr/>
    </dgm:pt>
    <dgm:pt modelId="{A1B6648A-1E35-4B3D-9E87-B368100C1344}" type="pres">
      <dgm:prSet presAssocID="{4A21A066-6E32-470A-B5C2-3C13E626194D}" presName="hierChild4" presStyleCnt="0"/>
      <dgm:spPr/>
    </dgm:pt>
    <dgm:pt modelId="{EE3BB53B-CC23-41E5-BABD-AFC7CFC9F6A3}" type="pres">
      <dgm:prSet presAssocID="{4A21A066-6E32-470A-B5C2-3C13E626194D}" presName="hierChild5" presStyleCnt="0"/>
      <dgm:spPr/>
    </dgm:pt>
    <dgm:pt modelId="{3D1ED678-26E0-428A-BD7B-093A11F13538}" type="pres">
      <dgm:prSet presAssocID="{1733A50E-F6AA-4C66-AB72-62C94CE24C4D}" presName="Name28" presStyleLbl="parChTrans1D3" presStyleIdx="1" presStyleCnt="12"/>
      <dgm:spPr/>
    </dgm:pt>
    <dgm:pt modelId="{DE61CEDF-9AF1-4EE4-9A60-90B203314C90}" type="pres">
      <dgm:prSet presAssocID="{E9035ADF-29FA-4484-B04F-8AE99638F08E}" presName="hierRoot2" presStyleCnt="0">
        <dgm:presLayoutVars>
          <dgm:hierBranch val="init"/>
        </dgm:presLayoutVars>
      </dgm:prSet>
      <dgm:spPr/>
    </dgm:pt>
    <dgm:pt modelId="{D8C05D05-BB8D-4BA0-9D8C-6F6281207413}" type="pres">
      <dgm:prSet presAssocID="{E9035ADF-29FA-4484-B04F-8AE99638F08E}" presName="rootComposite2" presStyleCnt="0"/>
      <dgm:spPr/>
    </dgm:pt>
    <dgm:pt modelId="{9B13EE20-2C25-472C-9F96-9B51DC9ABC0A}" type="pres">
      <dgm:prSet presAssocID="{E9035ADF-29FA-4484-B04F-8AE99638F08E}" presName="rootText2" presStyleLbl="alignAcc1" presStyleIdx="0" presStyleCnt="0" custScaleY="137698">
        <dgm:presLayoutVars>
          <dgm:chPref val="3"/>
        </dgm:presLayoutVars>
      </dgm:prSet>
      <dgm:spPr/>
    </dgm:pt>
    <dgm:pt modelId="{C01179CE-FECF-4C6E-A5B3-E1DDE58CC2C2}" type="pres">
      <dgm:prSet presAssocID="{E9035ADF-29FA-4484-B04F-8AE99638F08E}" presName="topArc2" presStyleLbl="parChTrans1D1" presStyleIdx="6" presStyleCnt="38"/>
      <dgm:spPr/>
    </dgm:pt>
    <dgm:pt modelId="{D5798AD7-FEA1-4635-A1B2-EF9CF81B8A90}" type="pres">
      <dgm:prSet presAssocID="{E9035ADF-29FA-4484-B04F-8AE99638F08E}" presName="bottomArc2" presStyleLbl="parChTrans1D1" presStyleIdx="7" presStyleCnt="38"/>
      <dgm:spPr/>
    </dgm:pt>
    <dgm:pt modelId="{2774B8E5-F033-4E25-A65B-F81D46D99701}" type="pres">
      <dgm:prSet presAssocID="{E9035ADF-29FA-4484-B04F-8AE99638F08E}" presName="topConnNode2" presStyleLbl="node3" presStyleIdx="0" presStyleCnt="0"/>
      <dgm:spPr/>
    </dgm:pt>
    <dgm:pt modelId="{107CFADC-FEFA-4680-861B-334DE9378EFF}" type="pres">
      <dgm:prSet presAssocID="{E9035ADF-29FA-4484-B04F-8AE99638F08E}" presName="hierChild4" presStyleCnt="0"/>
      <dgm:spPr/>
    </dgm:pt>
    <dgm:pt modelId="{7034B256-9E1B-458F-AED5-740D6DE24FBA}" type="pres">
      <dgm:prSet presAssocID="{E9035ADF-29FA-4484-B04F-8AE99638F08E}" presName="hierChild5" presStyleCnt="0"/>
      <dgm:spPr/>
    </dgm:pt>
    <dgm:pt modelId="{678BBDC9-A05F-4783-87CF-BDFD6D68EC5A}" type="pres">
      <dgm:prSet presAssocID="{233FD983-F90A-4179-A869-8361F65A228C}" presName="hierChild5" presStyleCnt="0"/>
      <dgm:spPr/>
    </dgm:pt>
    <dgm:pt modelId="{BB34F8B3-0029-472C-9077-9B31253FCA78}" type="pres">
      <dgm:prSet presAssocID="{6C7DC3EB-AEE8-48DC-BB38-8E40ACCA5B67}" presName="Name28" presStyleLbl="parChTrans1D2" presStyleIdx="1" presStyleCnt="6"/>
      <dgm:spPr/>
    </dgm:pt>
    <dgm:pt modelId="{F3C4C80F-0063-46C6-B0F4-458673C4DD40}" type="pres">
      <dgm:prSet presAssocID="{0811E178-0E43-4CAC-9566-2EEFA5F81592}" presName="hierRoot2" presStyleCnt="0">
        <dgm:presLayoutVars>
          <dgm:hierBranch val="init"/>
        </dgm:presLayoutVars>
      </dgm:prSet>
      <dgm:spPr/>
    </dgm:pt>
    <dgm:pt modelId="{530371F5-FA9C-4954-9770-C5CFDC13AE93}" type="pres">
      <dgm:prSet presAssocID="{0811E178-0E43-4CAC-9566-2EEFA5F81592}" presName="rootComposite2" presStyleCnt="0"/>
      <dgm:spPr/>
    </dgm:pt>
    <dgm:pt modelId="{BD2F43F0-A928-43A9-A998-87C26537F019}" type="pres">
      <dgm:prSet presAssocID="{0811E178-0E43-4CAC-9566-2EEFA5F81592}" presName="rootText2" presStyleLbl="alignAcc1" presStyleIdx="0" presStyleCnt="0">
        <dgm:presLayoutVars>
          <dgm:chPref val="3"/>
        </dgm:presLayoutVars>
      </dgm:prSet>
      <dgm:spPr/>
    </dgm:pt>
    <dgm:pt modelId="{B01DFB44-CF8F-497A-85F3-09DF0E8A7CD3}" type="pres">
      <dgm:prSet presAssocID="{0811E178-0E43-4CAC-9566-2EEFA5F81592}" presName="topArc2" presStyleLbl="parChTrans1D1" presStyleIdx="8" presStyleCnt="38"/>
      <dgm:spPr/>
    </dgm:pt>
    <dgm:pt modelId="{605103F4-7EA5-41B9-A31B-8F40FFDECD74}" type="pres">
      <dgm:prSet presAssocID="{0811E178-0E43-4CAC-9566-2EEFA5F81592}" presName="bottomArc2" presStyleLbl="parChTrans1D1" presStyleIdx="9" presStyleCnt="38"/>
      <dgm:spPr/>
    </dgm:pt>
    <dgm:pt modelId="{4C52DE3F-6381-4917-AEC1-33E269841987}" type="pres">
      <dgm:prSet presAssocID="{0811E178-0E43-4CAC-9566-2EEFA5F81592}" presName="topConnNode2" presStyleLbl="node2" presStyleIdx="0" presStyleCnt="0"/>
      <dgm:spPr/>
    </dgm:pt>
    <dgm:pt modelId="{C647AA9B-99E6-40BC-8ABD-BAAC29EA6F7F}" type="pres">
      <dgm:prSet presAssocID="{0811E178-0E43-4CAC-9566-2EEFA5F81592}" presName="hierChild4" presStyleCnt="0"/>
      <dgm:spPr/>
    </dgm:pt>
    <dgm:pt modelId="{9C2AD6F1-DC90-41FF-A678-3CE33B5F9F8F}" type="pres">
      <dgm:prSet presAssocID="{E12CE72B-48C5-4B1E-8491-2935ED17C842}" presName="Name28" presStyleLbl="parChTrans1D3" presStyleIdx="2" presStyleCnt="12"/>
      <dgm:spPr/>
    </dgm:pt>
    <dgm:pt modelId="{43A14C10-4C12-4786-BCE0-C78DD2C20CC8}" type="pres">
      <dgm:prSet presAssocID="{6114F3B2-7BE9-4D23-8858-7191DAF568D6}" presName="hierRoot2" presStyleCnt="0">
        <dgm:presLayoutVars>
          <dgm:hierBranch val="init"/>
        </dgm:presLayoutVars>
      </dgm:prSet>
      <dgm:spPr/>
    </dgm:pt>
    <dgm:pt modelId="{1D5C214A-AC42-4444-B0C4-F7E4D132A95F}" type="pres">
      <dgm:prSet presAssocID="{6114F3B2-7BE9-4D23-8858-7191DAF568D6}" presName="rootComposite2" presStyleCnt="0"/>
      <dgm:spPr/>
    </dgm:pt>
    <dgm:pt modelId="{5F63B576-14A2-417D-A578-9163537F6D4C}" type="pres">
      <dgm:prSet presAssocID="{6114F3B2-7BE9-4D23-8858-7191DAF568D6}" presName="rootText2" presStyleLbl="alignAcc1" presStyleIdx="0" presStyleCnt="0">
        <dgm:presLayoutVars>
          <dgm:chPref val="3"/>
        </dgm:presLayoutVars>
      </dgm:prSet>
      <dgm:spPr/>
    </dgm:pt>
    <dgm:pt modelId="{7CD8D3E8-CF87-46DB-B4DE-0A8533CD6671}" type="pres">
      <dgm:prSet presAssocID="{6114F3B2-7BE9-4D23-8858-7191DAF568D6}" presName="topArc2" presStyleLbl="parChTrans1D1" presStyleIdx="10" presStyleCnt="38"/>
      <dgm:spPr/>
    </dgm:pt>
    <dgm:pt modelId="{9458E552-54B4-49EF-BA44-C787B79C1766}" type="pres">
      <dgm:prSet presAssocID="{6114F3B2-7BE9-4D23-8858-7191DAF568D6}" presName="bottomArc2" presStyleLbl="parChTrans1D1" presStyleIdx="11" presStyleCnt="38"/>
      <dgm:spPr/>
    </dgm:pt>
    <dgm:pt modelId="{B475DC9E-1D66-41E5-BEB6-BB0C08ECBB5E}" type="pres">
      <dgm:prSet presAssocID="{6114F3B2-7BE9-4D23-8858-7191DAF568D6}" presName="topConnNode2" presStyleLbl="node3" presStyleIdx="0" presStyleCnt="0"/>
      <dgm:spPr/>
    </dgm:pt>
    <dgm:pt modelId="{A5702492-84BD-420D-9AC6-A89D7271EE75}" type="pres">
      <dgm:prSet presAssocID="{6114F3B2-7BE9-4D23-8858-7191DAF568D6}" presName="hierChild4" presStyleCnt="0"/>
      <dgm:spPr/>
    </dgm:pt>
    <dgm:pt modelId="{929C866F-67D8-4D6D-A604-1F1235A2C9BE}" type="pres">
      <dgm:prSet presAssocID="{6114F3B2-7BE9-4D23-8858-7191DAF568D6}" presName="hierChild5" presStyleCnt="0"/>
      <dgm:spPr/>
    </dgm:pt>
    <dgm:pt modelId="{066681B9-D7FE-407D-997C-0515D0FCC48F}" type="pres">
      <dgm:prSet presAssocID="{0811E178-0E43-4CAC-9566-2EEFA5F81592}" presName="hierChild5" presStyleCnt="0"/>
      <dgm:spPr/>
    </dgm:pt>
    <dgm:pt modelId="{6A2B8283-6B31-4D2D-9F9B-BAF07357A8C8}" type="pres">
      <dgm:prSet presAssocID="{5730F230-820B-42A3-9818-F66659C17362}" presName="Name28" presStyleLbl="parChTrans1D2" presStyleIdx="2" presStyleCnt="6"/>
      <dgm:spPr/>
    </dgm:pt>
    <dgm:pt modelId="{0747383F-E5DD-48CB-A7A4-B39512B7A465}" type="pres">
      <dgm:prSet presAssocID="{9FCCDE1D-0499-45B9-8B2E-1A942933CA53}" presName="hierRoot2" presStyleCnt="0">
        <dgm:presLayoutVars>
          <dgm:hierBranch val="init"/>
        </dgm:presLayoutVars>
      </dgm:prSet>
      <dgm:spPr/>
    </dgm:pt>
    <dgm:pt modelId="{2B2120AB-0A99-4DBA-8450-33EFA67A354C}" type="pres">
      <dgm:prSet presAssocID="{9FCCDE1D-0499-45B9-8B2E-1A942933CA53}" presName="rootComposite2" presStyleCnt="0"/>
      <dgm:spPr/>
    </dgm:pt>
    <dgm:pt modelId="{306C6DAF-E35A-4A41-B145-9063ADF8E1E1}" type="pres">
      <dgm:prSet presAssocID="{9FCCDE1D-0499-45B9-8B2E-1A942933CA53}" presName="rootText2" presStyleLbl="alignAcc1" presStyleIdx="0" presStyleCnt="0">
        <dgm:presLayoutVars>
          <dgm:chPref val="3"/>
        </dgm:presLayoutVars>
      </dgm:prSet>
      <dgm:spPr/>
    </dgm:pt>
    <dgm:pt modelId="{DB08A502-9C17-40CB-BE12-49A40951519F}" type="pres">
      <dgm:prSet presAssocID="{9FCCDE1D-0499-45B9-8B2E-1A942933CA53}" presName="topArc2" presStyleLbl="parChTrans1D1" presStyleIdx="12" presStyleCnt="38"/>
      <dgm:spPr/>
    </dgm:pt>
    <dgm:pt modelId="{AFC24EE0-B4A3-4E55-869B-07AD4867F287}" type="pres">
      <dgm:prSet presAssocID="{9FCCDE1D-0499-45B9-8B2E-1A942933CA53}" presName="bottomArc2" presStyleLbl="parChTrans1D1" presStyleIdx="13" presStyleCnt="38"/>
      <dgm:spPr/>
    </dgm:pt>
    <dgm:pt modelId="{1E7D4442-24E6-4533-AE79-1BA70A076059}" type="pres">
      <dgm:prSet presAssocID="{9FCCDE1D-0499-45B9-8B2E-1A942933CA53}" presName="topConnNode2" presStyleLbl="node2" presStyleIdx="0" presStyleCnt="0"/>
      <dgm:spPr/>
    </dgm:pt>
    <dgm:pt modelId="{8076D1C2-F58E-4D32-BB22-389A60F836D3}" type="pres">
      <dgm:prSet presAssocID="{9FCCDE1D-0499-45B9-8B2E-1A942933CA53}" presName="hierChild4" presStyleCnt="0"/>
      <dgm:spPr/>
    </dgm:pt>
    <dgm:pt modelId="{E3EF9526-F3E7-46F1-88D6-D66EC46A9E6F}" type="pres">
      <dgm:prSet presAssocID="{CF456413-9A52-4AAB-952A-EA35599C2CC4}" presName="Name28" presStyleLbl="parChTrans1D3" presStyleIdx="3" presStyleCnt="12"/>
      <dgm:spPr/>
    </dgm:pt>
    <dgm:pt modelId="{E6D7CF9C-6C21-4904-9FCC-D618C24ACAFE}" type="pres">
      <dgm:prSet presAssocID="{D8DD5450-8139-46DE-A932-45DC0E5AB840}" presName="hierRoot2" presStyleCnt="0">
        <dgm:presLayoutVars>
          <dgm:hierBranch val="init"/>
        </dgm:presLayoutVars>
      </dgm:prSet>
      <dgm:spPr/>
    </dgm:pt>
    <dgm:pt modelId="{BE461F70-2660-4552-BBBE-351430493635}" type="pres">
      <dgm:prSet presAssocID="{D8DD5450-8139-46DE-A932-45DC0E5AB840}" presName="rootComposite2" presStyleCnt="0"/>
      <dgm:spPr/>
    </dgm:pt>
    <dgm:pt modelId="{44D54481-4528-4300-83A7-91A68EAD9CFB}" type="pres">
      <dgm:prSet presAssocID="{D8DD5450-8139-46DE-A932-45DC0E5AB840}" presName="rootText2" presStyleLbl="alignAcc1" presStyleIdx="0" presStyleCnt="0">
        <dgm:presLayoutVars>
          <dgm:chPref val="3"/>
        </dgm:presLayoutVars>
      </dgm:prSet>
      <dgm:spPr/>
    </dgm:pt>
    <dgm:pt modelId="{77CE5E3A-8017-4E3F-A6F0-8CE7ABDDDB62}" type="pres">
      <dgm:prSet presAssocID="{D8DD5450-8139-46DE-A932-45DC0E5AB840}" presName="topArc2" presStyleLbl="parChTrans1D1" presStyleIdx="14" presStyleCnt="38"/>
      <dgm:spPr/>
    </dgm:pt>
    <dgm:pt modelId="{47A29875-9E5C-46CF-B746-60B4DD85DBB6}" type="pres">
      <dgm:prSet presAssocID="{D8DD5450-8139-46DE-A932-45DC0E5AB840}" presName="bottomArc2" presStyleLbl="parChTrans1D1" presStyleIdx="15" presStyleCnt="38"/>
      <dgm:spPr/>
    </dgm:pt>
    <dgm:pt modelId="{B526A030-5E63-450B-9479-8C3DB0A64D31}" type="pres">
      <dgm:prSet presAssocID="{D8DD5450-8139-46DE-A932-45DC0E5AB840}" presName="topConnNode2" presStyleLbl="node3" presStyleIdx="0" presStyleCnt="0"/>
      <dgm:spPr/>
    </dgm:pt>
    <dgm:pt modelId="{89643546-0CB0-4D3D-A0FA-5483155FDC80}" type="pres">
      <dgm:prSet presAssocID="{D8DD5450-8139-46DE-A932-45DC0E5AB840}" presName="hierChild4" presStyleCnt="0"/>
      <dgm:spPr/>
    </dgm:pt>
    <dgm:pt modelId="{0C62DF24-0FC8-42AC-B0D4-6AE472087911}" type="pres">
      <dgm:prSet presAssocID="{D8DD5450-8139-46DE-A932-45DC0E5AB840}" presName="hierChild5" presStyleCnt="0"/>
      <dgm:spPr/>
    </dgm:pt>
    <dgm:pt modelId="{BC5FD1B5-1B93-43BA-A222-B8E9878C4B46}" type="pres">
      <dgm:prSet presAssocID="{AE33B07E-62CE-4B01-97F5-28B044C278E0}" presName="Name28" presStyleLbl="parChTrans1D3" presStyleIdx="4" presStyleCnt="12"/>
      <dgm:spPr/>
    </dgm:pt>
    <dgm:pt modelId="{40F0C3CB-3080-4ABE-9589-7961FB2C2065}" type="pres">
      <dgm:prSet presAssocID="{71BAB67E-E64A-4590-8DFE-B73EDB4B95F5}" presName="hierRoot2" presStyleCnt="0">
        <dgm:presLayoutVars>
          <dgm:hierBranch val="init"/>
        </dgm:presLayoutVars>
      </dgm:prSet>
      <dgm:spPr/>
    </dgm:pt>
    <dgm:pt modelId="{22480C0A-50A9-4A89-8D3A-FDF8C27B56BC}" type="pres">
      <dgm:prSet presAssocID="{71BAB67E-E64A-4590-8DFE-B73EDB4B95F5}" presName="rootComposite2" presStyleCnt="0"/>
      <dgm:spPr/>
    </dgm:pt>
    <dgm:pt modelId="{7EDB4E51-2D0F-4458-B49D-08918817FFDC}" type="pres">
      <dgm:prSet presAssocID="{71BAB67E-E64A-4590-8DFE-B73EDB4B95F5}" presName="rootText2" presStyleLbl="alignAcc1" presStyleIdx="0" presStyleCnt="0">
        <dgm:presLayoutVars>
          <dgm:chPref val="3"/>
        </dgm:presLayoutVars>
      </dgm:prSet>
      <dgm:spPr/>
    </dgm:pt>
    <dgm:pt modelId="{48AE6672-44F3-4944-8E6D-BEF5535F2EA6}" type="pres">
      <dgm:prSet presAssocID="{71BAB67E-E64A-4590-8DFE-B73EDB4B95F5}" presName="topArc2" presStyleLbl="parChTrans1D1" presStyleIdx="16" presStyleCnt="38"/>
      <dgm:spPr/>
    </dgm:pt>
    <dgm:pt modelId="{1C28DE19-41B2-442A-A33E-82A85F6D3E10}" type="pres">
      <dgm:prSet presAssocID="{71BAB67E-E64A-4590-8DFE-B73EDB4B95F5}" presName="bottomArc2" presStyleLbl="parChTrans1D1" presStyleIdx="17" presStyleCnt="38"/>
      <dgm:spPr/>
    </dgm:pt>
    <dgm:pt modelId="{FF992485-B673-435F-8ED9-8AEE9168B817}" type="pres">
      <dgm:prSet presAssocID="{71BAB67E-E64A-4590-8DFE-B73EDB4B95F5}" presName="topConnNode2" presStyleLbl="node3" presStyleIdx="0" presStyleCnt="0"/>
      <dgm:spPr/>
    </dgm:pt>
    <dgm:pt modelId="{61B687A2-CEC1-4F1D-A00C-118D493DD5B9}" type="pres">
      <dgm:prSet presAssocID="{71BAB67E-E64A-4590-8DFE-B73EDB4B95F5}" presName="hierChild4" presStyleCnt="0"/>
      <dgm:spPr/>
    </dgm:pt>
    <dgm:pt modelId="{3674FBE2-D16B-4C96-81A1-9F6068881231}" type="pres">
      <dgm:prSet presAssocID="{71BAB67E-E64A-4590-8DFE-B73EDB4B95F5}" presName="hierChild5" presStyleCnt="0"/>
      <dgm:spPr/>
    </dgm:pt>
    <dgm:pt modelId="{7E3BAE08-F663-49D9-AF41-C260D0E0184E}" type="pres">
      <dgm:prSet presAssocID="{E2D4A4B7-D5CA-4618-83A5-828EE0F83858}" presName="Name28" presStyleLbl="parChTrans1D3" presStyleIdx="5" presStyleCnt="12"/>
      <dgm:spPr/>
    </dgm:pt>
    <dgm:pt modelId="{D47B0D84-E453-4204-A6B0-4AAF22EBF7A7}" type="pres">
      <dgm:prSet presAssocID="{38A20075-4C46-40A7-BA22-B1821EA28673}" presName="hierRoot2" presStyleCnt="0">
        <dgm:presLayoutVars>
          <dgm:hierBranch val="init"/>
        </dgm:presLayoutVars>
      </dgm:prSet>
      <dgm:spPr/>
    </dgm:pt>
    <dgm:pt modelId="{BB535143-DC4C-435A-A4CB-CEA7EA0D582B}" type="pres">
      <dgm:prSet presAssocID="{38A20075-4C46-40A7-BA22-B1821EA28673}" presName="rootComposite2" presStyleCnt="0"/>
      <dgm:spPr/>
    </dgm:pt>
    <dgm:pt modelId="{6E24A5AC-4F7B-43E7-9FDC-06D2346EDC49}" type="pres">
      <dgm:prSet presAssocID="{38A20075-4C46-40A7-BA22-B1821EA28673}" presName="rootText2" presStyleLbl="alignAcc1" presStyleIdx="0" presStyleCnt="0">
        <dgm:presLayoutVars>
          <dgm:chPref val="3"/>
        </dgm:presLayoutVars>
      </dgm:prSet>
      <dgm:spPr/>
    </dgm:pt>
    <dgm:pt modelId="{00907CEB-393A-4E24-A570-041EA29ADAFB}" type="pres">
      <dgm:prSet presAssocID="{38A20075-4C46-40A7-BA22-B1821EA28673}" presName="topArc2" presStyleLbl="parChTrans1D1" presStyleIdx="18" presStyleCnt="38"/>
      <dgm:spPr/>
    </dgm:pt>
    <dgm:pt modelId="{378EB665-67AA-4336-892C-B600AA43C859}" type="pres">
      <dgm:prSet presAssocID="{38A20075-4C46-40A7-BA22-B1821EA28673}" presName="bottomArc2" presStyleLbl="parChTrans1D1" presStyleIdx="19" presStyleCnt="38"/>
      <dgm:spPr/>
    </dgm:pt>
    <dgm:pt modelId="{CA011082-1C5B-42C2-A084-4F9A193C2476}" type="pres">
      <dgm:prSet presAssocID="{38A20075-4C46-40A7-BA22-B1821EA28673}" presName="topConnNode2" presStyleLbl="node3" presStyleIdx="0" presStyleCnt="0"/>
      <dgm:spPr/>
    </dgm:pt>
    <dgm:pt modelId="{F43A47D6-82A9-49CF-9A92-39A1DDA28627}" type="pres">
      <dgm:prSet presAssocID="{38A20075-4C46-40A7-BA22-B1821EA28673}" presName="hierChild4" presStyleCnt="0"/>
      <dgm:spPr/>
    </dgm:pt>
    <dgm:pt modelId="{749C3974-D9B2-4E10-91EE-8A2001194B02}" type="pres">
      <dgm:prSet presAssocID="{38A20075-4C46-40A7-BA22-B1821EA28673}" presName="hierChild5" presStyleCnt="0"/>
      <dgm:spPr/>
    </dgm:pt>
    <dgm:pt modelId="{0805C4AD-7BAF-486F-881C-F130A0B355CC}" type="pres">
      <dgm:prSet presAssocID="{4065A73E-8557-48C8-B948-172A8AF1C933}" presName="Name28" presStyleLbl="parChTrans1D3" presStyleIdx="6" presStyleCnt="12"/>
      <dgm:spPr/>
    </dgm:pt>
    <dgm:pt modelId="{8A273FE5-ABBD-4842-9A64-4B26C5DEF565}" type="pres">
      <dgm:prSet presAssocID="{637958D4-97E5-4F9F-A248-7AB927DEB89A}" presName="hierRoot2" presStyleCnt="0">
        <dgm:presLayoutVars>
          <dgm:hierBranch val="init"/>
        </dgm:presLayoutVars>
      </dgm:prSet>
      <dgm:spPr/>
    </dgm:pt>
    <dgm:pt modelId="{10A26B0C-2C4C-4B8E-B235-2BB759091F42}" type="pres">
      <dgm:prSet presAssocID="{637958D4-97E5-4F9F-A248-7AB927DEB89A}" presName="rootComposite2" presStyleCnt="0"/>
      <dgm:spPr/>
    </dgm:pt>
    <dgm:pt modelId="{0AAA71C9-AC2E-4E56-A74C-BFF1BAC385DC}" type="pres">
      <dgm:prSet presAssocID="{637958D4-97E5-4F9F-A248-7AB927DEB89A}" presName="rootText2" presStyleLbl="alignAcc1" presStyleIdx="0" presStyleCnt="0">
        <dgm:presLayoutVars>
          <dgm:chPref val="3"/>
        </dgm:presLayoutVars>
      </dgm:prSet>
      <dgm:spPr/>
    </dgm:pt>
    <dgm:pt modelId="{E7EBF631-2CAB-47ED-B2FF-F1956EB380F3}" type="pres">
      <dgm:prSet presAssocID="{637958D4-97E5-4F9F-A248-7AB927DEB89A}" presName="topArc2" presStyleLbl="parChTrans1D1" presStyleIdx="20" presStyleCnt="38"/>
      <dgm:spPr/>
    </dgm:pt>
    <dgm:pt modelId="{9CA30FD1-6067-41A3-810E-4C04E646CF54}" type="pres">
      <dgm:prSet presAssocID="{637958D4-97E5-4F9F-A248-7AB927DEB89A}" presName="bottomArc2" presStyleLbl="parChTrans1D1" presStyleIdx="21" presStyleCnt="38"/>
      <dgm:spPr/>
    </dgm:pt>
    <dgm:pt modelId="{B23B2B85-614A-4239-B304-19DC6DDCFE7E}" type="pres">
      <dgm:prSet presAssocID="{637958D4-97E5-4F9F-A248-7AB927DEB89A}" presName="topConnNode2" presStyleLbl="node3" presStyleIdx="0" presStyleCnt="0"/>
      <dgm:spPr/>
    </dgm:pt>
    <dgm:pt modelId="{8B7BAA12-43C5-4CFE-A31B-915D98EA5825}" type="pres">
      <dgm:prSet presAssocID="{637958D4-97E5-4F9F-A248-7AB927DEB89A}" presName="hierChild4" presStyleCnt="0"/>
      <dgm:spPr/>
    </dgm:pt>
    <dgm:pt modelId="{03D0D2C4-A34F-4803-8190-CA57C9F58E15}" type="pres">
      <dgm:prSet presAssocID="{637958D4-97E5-4F9F-A248-7AB927DEB89A}" presName="hierChild5" presStyleCnt="0"/>
      <dgm:spPr/>
    </dgm:pt>
    <dgm:pt modelId="{39418010-223D-4190-900F-7E6C4B7665AE}" type="pres">
      <dgm:prSet presAssocID="{9FCCDE1D-0499-45B9-8B2E-1A942933CA53}" presName="hierChild5" presStyleCnt="0"/>
      <dgm:spPr/>
    </dgm:pt>
    <dgm:pt modelId="{DCBD5129-886A-43F7-8621-6A61B83DFB65}" type="pres">
      <dgm:prSet presAssocID="{49D3E134-B33B-4A25-8E41-2BEC77362185}" presName="Name28" presStyleLbl="parChTrans1D2" presStyleIdx="3" presStyleCnt="6"/>
      <dgm:spPr/>
    </dgm:pt>
    <dgm:pt modelId="{478A6F60-EBCA-4BD4-8622-2401CC4B9C01}" type="pres">
      <dgm:prSet presAssocID="{089D4865-2D01-4E5C-AAC6-E7E986E2893E}" presName="hierRoot2" presStyleCnt="0">
        <dgm:presLayoutVars>
          <dgm:hierBranch val="init"/>
        </dgm:presLayoutVars>
      </dgm:prSet>
      <dgm:spPr/>
    </dgm:pt>
    <dgm:pt modelId="{1E0011B5-F38C-4A82-B34A-21C4C2C8078F}" type="pres">
      <dgm:prSet presAssocID="{089D4865-2D01-4E5C-AAC6-E7E986E2893E}" presName="rootComposite2" presStyleCnt="0"/>
      <dgm:spPr/>
    </dgm:pt>
    <dgm:pt modelId="{8BE946D9-4985-492A-BF9E-28E29BFC6018}" type="pres">
      <dgm:prSet presAssocID="{089D4865-2D01-4E5C-AAC6-E7E986E2893E}" presName="rootText2" presStyleLbl="alignAcc1" presStyleIdx="0" presStyleCnt="0">
        <dgm:presLayoutVars>
          <dgm:chPref val="3"/>
        </dgm:presLayoutVars>
      </dgm:prSet>
      <dgm:spPr/>
    </dgm:pt>
    <dgm:pt modelId="{6048A3DA-99BB-4B24-B2FB-E2F2DD80EE4E}" type="pres">
      <dgm:prSet presAssocID="{089D4865-2D01-4E5C-AAC6-E7E986E2893E}" presName="topArc2" presStyleLbl="parChTrans1D1" presStyleIdx="22" presStyleCnt="38"/>
      <dgm:spPr/>
    </dgm:pt>
    <dgm:pt modelId="{B322D914-E015-4FBA-A4FA-F28004CF5FB3}" type="pres">
      <dgm:prSet presAssocID="{089D4865-2D01-4E5C-AAC6-E7E986E2893E}" presName="bottomArc2" presStyleLbl="parChTrans1D1" presStyleIdx="23" presStyleCnt="38"/>
      <dgm:spPr/>
    </dgm:pt>
    <dgm:pt modelId="{18EF7C1A-05A0-4572-8862-6B7F6BB8F4DE}" type="pres">
      <dgm:prSet presAssocID="{089D4865-2D01-4E5C-AAC6-E7E986E2893E}" presName="topConnNode2" presStyleLbl="node2" presStyleIdx="0" presStyleCnt="0"/>
      <dgm:spPr/>
    </dgm:pt>
    <dgm:pt modelId="{74FC0ABD-4295-4C29-A572-035C6C285DCD}" type="pres">
      <dgm:prSet presAssocID="{089D4865-2D01-4E5C-AAC6-E7E986E2893E}" presName="hierChild4" presStyleCnt="0"/>
      <dgm:spPr/>
    </dgm:pt>
    <dgm:pt modelId="{6FBA5D38-85AC-4285-A38E-6F0C46E8A3A7}" type="pres">
      <dgm:prSet presAssocID="{2F8DCCCA-D337-4E9A-BCF8-11F12D634DED}" presName="Name28" presStyleLbl="parChTrans1D3" presStyleIdx="7" presStyleCnt="12"/>
      <dgm:spPr/>
    </dgm:pt>
    <dgm:pt modelId="{44E126FE-6587-48E2-BF47-134968F71A90}" type="pres">
      <dgm:prSet presAssocID="{59D8F20E-0E3B-4502-AC73-DE61EFA97DDC}" presName="hierRoot2" presStyleCnt="0">
        <dgm:presLayoutVars>
          <dgm:hierBranch val="init"/>
        </dgm:presLayoutVars>
      </dgm:prSet>
      <dgm:spPr/>
    </dgm:pt>
    <dgm:pt modelId="{5A11D02D-731E-41CA-A3C0-264551EBD6D9}" type="pres">
      <dgm:prSet presAssocID="{59D8F20E-0E3B-4502-AC73-DE61EFA97DDC}" presName="rootComposite2" presStyleCnt="0"/>
      <dgm:spPr/>
    </dgm:pt>
    <dgm:pt modelId="{521F2B11-1D6E-4992-84D7-C89A2E1B6074}" type="pres">
      <dgm:prSet presAssocID="{59D8F20E-0E3B-4502-AC73-DE61EFA97DDC}" presName="rootText2" presStyleLbl="alignAcc1" presStyleIdx="0" presStyleCnt="0">
        <dgm:presLayoutVars>
          <dgm:chPref val="3"/>
        </dgm:presLayoutVars>
      </dgm:prSet>
      <dgm:spPr/>
    </dgm:pt>
    <dgm:pt modelId="{A04D2972-088C-4618-8979-E76C23B65DF1}" type="pres">
      <dgm:prSet presAssocID="{59D8F20E-0E3B-4502-AC73-DE61EFA97DDC}" presName="topArc2" presStyleLbl="parChTrans1D1" presStyleIdx="24" presStyleCnt="38"/>
      <dgm:spPr/>
    </dgm:pt>
    <dgm:pt modelId="{B6EE55D8-DC2A-4A6E-89CC-CF25B13BA88A}" type="pres">
      <dgm:prSet presAssocID="{59D8F20E-0E3B-4502-AC73-DE61EFA97DDC}" presName="bottomArc2" presStyleLbl="parChTrans1D1" presStyleIdx="25" presStyleCnt="38"/>
      <dgm:spPr/>
    </dgm:pt>
    <dgm:pt modelId="{DDCF25F6-FB83-4E80-874A-043A7C7F8702}" type="pres">
      <dgm:prSet presAssocID="{59D8F20E-0E3B-4502-AC73-DE61EFA97DDC}" presName="topConnNode2" presStyleLbl="node3" presStyleIdx="0" presStyleCnt="0"/>
      <dgm:spPr/>
    </dgm:pt>
    <dgm:pt modelId="{6308943E-59AE-44BD-BF64-20D062C10D3D}" type="pres">
      <dgm:prSet presAssocID="{59D8F20E-0E3B-4502-AC73-DE61EFA97DDC}" presName="hierChild4" presStyleCnt="0"/>
      <dgm:spPr/>
    </dgm:pt>
    <dgm:pt modelId="{BE39988F-28FD-483C-B423-E0E28F7E007C}" type="pres">
      <dgm:prSet presAssocID="{59D8F20E-0E3B-4502-AC73-DE61EFA97DDC}" presName="hierChild5" presStyleCnt="0"/>
      <dgm:spPr/>
    </dgm:pt>
    <dgm:pt modelId="{DA6258A2-8282-4307-AAB2-69D1A323C815}" type="pres">
      <dgm:prSet presAssocID="{80B23647-8CD6-4C5E-B35D-17EF4C3EA7FE}" presName="Name28" presStyleLbl="parChTrans1D3" presStyleIdx="8" presStyleCnt="12"/>
      <dgm:spPr/>
    </dgm:pt>
    <dgm:pt modelId="{C29C2666-A522-4C2E-8009-912B0C9D93F2}" type="pres">
      <dgm:prSet presAssocID="{B72597C5-1649-46D9-B071-5A4BD4B0435C}" presName="hierRoot2" presStyleCnt="0">
        <dgm:presLayoutVars>
          <dgm:hierBranch val="init"/>
        </dgm:presLayoutVars>
      </dgm:prSet>
      <dgm:spPr/>
    </dgm:pt>
    <dgm:pt modelId="{AE806A94-1DFE-41C9-BCE5-35B867C9668C}" type="pres">
      <dgm:prSet presAssocID="{B72597C5-1649-46D9-B071-5A4BD4B0435C}" presName="rootComposite2" presStyleCnt="0"/>
      <dgm:spPr/>
    </dgm:pt>
    <dgm:pt modelId="{D657AEE6-DA02-4F18-9090-1BD6BF83DC5E}" type="pres">
      <dgm:prSet presAssocID="{B72597C5-1649-46D9-B071-5A4BD4B0435C}" presName="rootText2" presStyleLbl="alignAcc1" presStyleIdx="0" presStyleCnt="0">
        <dgm:presLayoutVars>
          <dgm:chPref val="3"/>
        </dgm:presLayoutVars>
      </dgm:prSet>
      <dgm:spPr/>
    </dgm:pt>
    <dgm:pt modelId="{A2802F06-D738-4F50-9060-11A67A8249DE}" type="pres">
      <dgm:prSet presAssocID="{B72597C5-1649-46D9-B071-5A4BD4B0435C}" presName="topArc2" presStyleLbl="parChTrans1D1" presStyleIdx="26" presStyleCnt="38"/>
      <dgm:spPr/>
    </dgm:pt>
    <dgm:pt modelId="{9A3D7230-B737-45B8-B2EA-AAEB3B767392}" type="pres">
      <dgm:prSet presAssocID="{B72597C5-1649-46D9-B071-5A4BD4B0435C}" presName="bottomArc2" presStyleLbl="parChTrans1D1" presStyleIdx="27" presStyleCnt="38"/>
      <dgm:spPr/>
    </dgm:pt>
    <dgm:pt modelId="{741DE90E-48C5-4206-BA26-C44DBCA2967D}" type="pres">
      <dgm:prSet presAssocID="{B72597C5-1649-46D9-B071-5A4BD4B0435C}" presName="topConnNode2" presStyleLbl="node3" presStyleIdx="0" presStyleCnt="0"/>
      <dgm:spPr/>
    </dgm:pt>
    <dgm:pt modelId="{CFAD42B6-40E7-4F92-A7FE-7969707D39E2}" type="pres">
      <dgm:prSet presAssocID="{B72597C5-1649-46D9-B071-5A4BD4B0435C}" presName="hierChild4" presStyleCnt="0"/>
      <dgm:spPr/>
    </dgm:pt>
    <dgm:pt modelId="{D6DEDF9E-1968-44FE-82B4-D8FE73D13D9A}" type="pres">
      <dgm:prSet presAssocID="{B72597C5-1649-46D9-B071-5A4BD4B0435C}" presName="hierChild5" presStyleCnt="0"/>
      <dgm:spPr/>
    </dgm:pt>
    <dgm:pt modelId="{D7D563D6-3D33-403D-BE6D-FE636A6A23FC}" type="pres">
      <dgm:prSet presAssocID="{089D4865-2D01-4E5C-AAC6-E7E986E2893E}" presName="hierChild5" presStyleCnt="0"/>
      <dgm:spPr/>
    </dgm:pt>
    <dgm:pt modelId="{54E19EAD-41B0-4297-BCF4-2DC111CB4905}" type="pres">
      <dgm:prSet presAssocID="{3581A16F-EDB1-4577-B6D5-696EF826FC96}" presName="Name28" presStyleLbl="parChTrans1D2" presStyleIdx="4" presStyleCnt="6"/>
      <dgm:spPr/>
    </dgm:pt>
    <dgm:pt modelId="{C8C6010F-20B4-4072-9FC6-2015124872C0}" type="pres">
      <dgm:prSet presAssocID="{1E6DCF9A-61CE-4516-9B09-59246FAF9D33}" presName="hierRoot2" presStyleCnt="0">
        <dgm:presLayoutVars>
          <dgm:hierBranch val="init"/>
        </dgm:presLayoutVars>
      </dgm:prSet>
      <dgm:spPr/>
    </dgm:pt>
    <dgm:pt modelId="{4416D9DF-4F43-4F1E-8D25-302F95E068F2}" type="pres">
      <dgm:prSet presAssocID="{1E6DCF9A-61CE-4516-9B09-59246FAF9D33}" presName="rootComposite2" presStyleCnt="0"/>
      <dgm:spPr/>
    </dgm:pt>
    <dgm:pt modelId="{D77B97FE-74FA-4499-A109-5D0E0CD1561B}" type="pres">
      <dgm:prSet presAssocID="{1E6DCF9A-61CE-4516-9B09-59246FAF9D33}" presName="rootText2" presStyleLbl="alignAcc1" presStyleIdx="0" presStyleCnt="0">
        <dgm:presLayoutVars>
          <dgm:chPref val="3"/>
        </dgm:presLayoutVars>
      </dgm:prSet>
      <dgm:spPr/>
    </dgm:pt>
    <dgm:pt modelId="{6D5CC2BB-FA37-455B-B987-39C2A93440AD}" type="pres">
      <dgm:prSet presAssocID="{1E6DCF9A-61CE-4516-9B09-59246FAF9D33}" presName="topArc2" presStyleLbl="parChTrans1D1" presStyleIdx="28" presStyleCnt="38"/>
      <dgm:spPr/>
    </dgm:pt>
    <dgm:pt modelId="{D1EB8EB0-09FC-4048-802C-94CEAF9ADFD3}" type="pres">
      <dgm:prSet presAssocID="{1E6DCF9A-61CE-4516-9B09-59246FAF9D33}" presName="bottomArc2" presStyleLbl="parChTrans1D1" presStyleIdx="29" presStyleCnt="38"/>
      <dgm:spPr/>
    </dgm:pt>
    <dgm:pt modelId="{AFC48CF6-DB7D-4CEC-9CB0-867057A7C8CE}" type="pres">
      <dgm:prSet presAssocID="{1E6DCF9A-61CE-4516-9B09-59246FAF9D33}" presName="topConnNode2" presStyleLbl="node2" presStyleIdx="0" presStyleCnt="0"/>
      <dgm:spPr/>
    </dgm:pt>
    <dgm:pt modelId="{8D0D66BC-321E-427E-B30C-0EBC2446F7FD}" type="pres">
      <dgm:prSet presAssocID="{1E6DCF9A-61CE-4516-9B09-59246FAF9D33}" presName="hierChild4" presStyleCnt="0"/>
      <dgm:spPr/>
    </dgm:pt>
    <dgm:pt modelId="{68430A0B-51FA-4A73-B352-7A6498B9E2E3}" type="pres">
      <dgm:prSet presAssocID="{62F8D998-CA3F-4DFE-9C46-0D1B87F83F9E}" presName="Name28" presStyleLbl="parChTrans1D3" presStyleIdx="9" presStyleCnt="12"/>
      <dgm:spPr/>
    </dgm:pt>
    <dgm:pt modelId="{73E04B70-CCB3-4DE9-819C-B830BDFC7E01}" type="pres">
      <dgm:prSet presAssocID="{BBEC9813-DEB1-4DF5-8B2E-178945D4A262}" presName="hierRoot2" presStyleCnt="0">
        <dgm:presLayoutVars>
          <dgm:hierBranch val="init"/>
        </dgm:presLayoutVars>
      </dgm:prSet>
      <dgm:spPr/>
    </dgm:pt>
    <dgm:pt modelId="{9F2C56AB-17AE-41AC-AEAF-34160335E59F}" type="pres">
      <dgm:prSet presAssocID="{BBEC9813-DEB1-4DF5-8B2E-178945D4A262}" presName="rootComposite2" presStyleCnt="0"/>
      <dgm:spPr/>
    </dgm:pt>
    <dgm:pt modelId="{D2C64AFF-1038-4B2C-BEBE-10A6FD9921EB}" type="pres">
      <dgm:prSet presAssocID="{BBEC9813-DEB1-4DF5-8B2E-178945D4A262}" presName="rootText2" presStyleLbl="alignAcc1" presStyleIdx="0" presStyleCnt="0">
        <dgm:presLayoutVars>
          <dgm:chPref val="3"/>
        </dgm:presLayoutVars>
      </dgm:prSet>
      <dgm:spPr/>
    </dgm:pt>
    <dgm:pt modelId="{F6A4A5B1-1C0E-41FD-AA67-A28AC69659C5}" type="pres">
      <dgm:prSet presAssocID="{BBEC9813-DEB1-4DF5-8B2E-178945D4A262}" presName="topArc2" presStyleLbl="parChTrans1D1" presStyleIdx="30" presStyleCnt="38"/>
      <dgm:spPr/>
    </dgm:pt>
    <dgm:pt modelId="{33062BC6-805F-4890-93A8-74F89EE79035}" type="pres">
      <dgm:prSet presAssocID="{BBEC9813-DEB1-4DF5-8B2E-178945D4A262}" presName="bottomArc2" presStyleLbl="parChTrans1D1" presStyleIdx="31" presStyleCnt="38"/>
      <dgm:spPr/>
    </dgm:pt>
    <dgm:pt modelId="{8F328B4B-F821-4B1E-B25F-A8067988B771}" type="pres">
      <dgm:prSet presAssocID="{BBEC9813-DEB1-4DF5-8B2E-178945D4A262}" presName="topConnNode2" presStyleLbl="node3" presStyleIdx="0" presStyleCnt="0"/>
      <dgm:spPr/>
    </dgm:pt>
    <dgm:pt modelId="{6FD232E8-918B-4F63-992E-A9F724A039BF}" type="pres">
      <dgm:prSet presAssocID="{BBEC9813-DEB1-4DF5-8B2E-178945D4A262}" presName="hierChild4" presStyleCnt="0"/>
      <dgm:spPr/>
    </dgm:pt>
    <dgm:pt modelId="{6631B06E-82E8-4D31-88E0-BBE06053D51A}" type="pres">
      <dgm:prSet presAssocID="{BBEC9813-DEB1-4DF5-8B2E-178945D4A262}" presName="hierChild5" presStyleCnt="0"/>
      <dgm:spPr/>
    </dgm:pt>
    <dgm:pt modelId="{E59CA56F-32FB-4FB6-83A3-849DC7DAD1A2}" type="pres">
      <dgm:prSet presAssocID="{4A32E7E6-F07B-4151-A293-6FB8CD0C9E26}" presName="Name28" presStyleLbl="parChTrans1D3" presStyleIdx="10" presStyleCnt="12"/>
      <dgm:spPr/>
    </dgm:pt>
    <dgm:pt modelId="{5665801D-0A0B-492E-868C-5F08D349492B}" type="pres">
      <dgm:prSet presAssocID="{CFA75719-062C-442F-A051-1DCF14F856DD}" presName="hierRoot2" presStyleCnt="0">
        <dgm:presLayoutVars>
          <dgm:hierBranch val="init"/>
        </dgm:presLayoutVars>
      </dgm:prSet>
      <dgm:spPr/>
    </dgm:pt>
    <dgm:pt modelId="{BF306A91-79E4-4450-BFD8-01BB3C217691}" type="pres">
      <dgm:prSet presAssocID="{CFA75719-062C-442F-A051-1DCF14F856DD}" presName="rootComposite2" presStyleCnt="0"/>
      <dgm:spPr/>
    </dgm:pt>
    <dgm:pt modelId="{2143910A-754D-48F3-8EAF-A63F853C4765}" type="pres">
      <dgm:prSet presAssocID="{CFA75719-062C-442F-A051-1DCF14F856DD}" presName="rootText2" presStyleLbl="alignAcc1" presStyleIdx="0" presStyleCnt="0">
        <dgm:presLayoutVars>
          <dgm:chPref val="3"/>
        </dgm:presLayoutVars>
      </dgm:prSet>
      <dgm:spPr/>
    </dgm:pt>
    <dgm:pt modelId="{C4AC2336-7ED7-4AD5-94A1-4A57AA66392C}" type="pres">
      <dgm:prSet presAssocID="{CFA75719-062C-442F-A051-1DCF14F856DD}" presName="topArc2" presStyleLbl="parChTrans1D1" presStyleIdx="32" presStyleCnt="38"/>
      <dgm:spPr/>
    </dgm:pt>
    <dgm:pt modelId="{A4D6EE15-6487-4D7B-8564-EF26B4CB0D1B}" type="pres">
      <dgm:prSet presAssocID="{CFA75719-062C-442F-A051-1DCF14F856DD}" presName="bottomArc2" presStyleLbl="parChTrans1D1" presStyleIdx="33" presStyleCnt="38"/>
      <dgm:spPr/>
    </dgm:pt>
    <dgm:pt modelId="{02BA25B3-22F2-4AAC-99D3-73B2B8DF794E}" type="pres">
      <dgm:prSet presAssocID="{CFA75719-062C-442F-A051-1DCF14F856DD}" presName="topConnNode2" presStyleLbl="node3" presStyleIdx="0" presStyleCnt="0"/>
      <dgm:spPr/>
    </dgm:pt>
    <dgm:pt modelId="{D4EF2AA2-113B-4351-AAC3-007E98B55BC0}" type="pres">
      <dgm:prSet presAssocID="{CFA75719-062C-442F-A051-1DCF14F856DD}" presName="hierChild4" presStyleCnt="0"/>
      <dgm:spPr/>
    </dgm:pt>
    <dgm:pt modelId="{D9B9EDD9-A0AC-406D-96DB-4F9C9C232E9C}" type="pres">
      <dgm:prSet presAssocID="{CFA75719-062C-442F-A051-1DCF14F856DD}" presName="hierChild5" presStyleCnt="0"/>
      <dgm:spPr/>
    </dgm:pt>
    <dgm:pt modelId="{6109C97A-2150-4745-81E8-3900084A79FE}" type="pres">
      <dgm:prSet presAssocID="{6D545C74-415A-455C-BADE-F2D87A48ED5F}" presName="Name28" presStyleLbl="parChTrans1D3" presStyleIdx="11" presStyleCnt="12"/>
      <dgm:spPr/>
    </dgm:pt>
    <dgm:pt modelId="{0EA14334-EF50-4D3A-A188-EB28EFB7089F}" type="pres">
      <dgm:prSet presAssocID="{A29434E3-8283-4F26-8062-3C607DCF1C6C}" presName="hierRoot2" presStyleCnt="0">
        <dgm:presLayoutVars>
          <dgm:hierBranch val="init"/>
        </dgm:presLayoutVars>
      </dgm:prSet>
      <dgm:spPr/>
    </dgm:pt>
    <dgm:pt modelId="{C5E6A111-D3ED-4B7B-8F99-373B2901D6DB}" type="pres">
      <dgm:prSet presAssocID="{A29434E3-8283-4F26-8062-3C607DCF1C6C}" presName="rootComposite2" presStyleCnt="0"/>
      <dgm:spPr/>
    </dgm:pt>
    <dgm:pt modelId="{4C08AD04-B8F6-484B-871D-449C903EEFC2}" type="pres">
      <dgm:prSet presAssocID="{A29434E3-8283-4F26-8062-3C607DCF1C6C}" presName="rootText2" presStyleLbl="alignAcc1" presStyleIdx="0" presStyleCnt="0">
        <dgm:presLayoutVars>
          <dgm:chPref val="3"/>
        </dgm:presLayoutVars>
      </dgm:prSet>
      <dgm:spPr/>
    </dgm:pt>
    <dgm:pt modelId="{F820111B-A41B-4312-9D2D-E483CA37F0A5}" type="pres">
      <dgm:prSet presAssocID="{A29434E3-8283-4F26-8062-3C607DCF1C6C}" presName="topArc2" presStyleLbl="parChTrans1D1" presStyleIdx="34" presStyleCnt="38"/>
      <dgm:spPr/>
    </dgm:pt>
    <dgm:pt modelId="{D9FBA94F-335F-47DF-B7CD-33D4C9B4295D}" type="pres">
      <dgm:prSet presAssocID="{A29434E3-8283-4F26-8062-3C607DCF1C6C}" presName="bottomArc2" presStyleLbl="parChTrans1D1" presStyleIdx="35" presStyleCnt="38"/>
      <dgm:spPr/>
    </dgm:pt>
    <dgm:pt modelId="{2324D63E-BF41-41AB-B1B0-69A360115D43}" type="pres">
      <dgm:prSet presAssocID="{A29434E3-8283-4F26-8062-3C607DCF1C6C}" presName="topConnNode2" presStyleLbl="node3" presStyleIdx="0" presStyleCnt="0"/>
      <dgm:spPr/>
    </dgm:pt>
    <dgm:pt modelId="{C7E4E7B9-74E0-49FA-A9CB-8C887F6D2BE1}" type="pres">
      <dgm:prSet presAssocID="{A29434E3-8283-4F26-8062-3C607DCF1C6C}" presName="hierChild4" presStyleCnt="0"/>
      <dgm:spPr/>
    </dgm:pt>
    <dgm:pt modelId="{F38F19B6-D62D-4569-9796-C84380663391}" type="pres">
      <dgm:prSet presAssocID="{A29434E3-8283-4F26-8062-3C607DCF1C6C}" presName="hierChild5" presStyleCnt="0"/>
      <dgm:spPr/>
    </dgm:pt>
    <dgm:pt modelId="{BB90640F-EB64-4553-BB44-0C33A8034128}" type="pres">
      <dgm:prSet presAssocID="{1E6DCF9A-61CE-4516-9B09-59246FAF9D33}" presName="hierChild5" presStyleCnt="0"/>
      <dgm:spPr/>
    </dgm:pt>
    <dgm:pt modelId="{47D1174C-91EE-4493-AB4A-F919070F461A}" type="pres">
      <dgm:prSet presAssocID="{F40C6FC8-B447-490B-BB5F-2B51A5DAEA95}" presName="Name28" presStyleLbl="parChTrans1D2" presStyleIdx="5" presStyleCnt="6"/>
      <dgm:spPr/>
    </dgm:pt>
    <dgm:pt modelId="{7671FDA5-1C15-4164-B657-142460A50B8B}" type="pres">
      <dgm:prSet presAssocID="{20F97478-B3B4-4EB4-A7C1-D24B689CBB1B}" presName="hierRoot2" presStyleCnt="0">
        <dgm:presLayoutVars>
          <dgm:hierBranch val="init"/>
        </dgm:presLayoutVars>
      </dgm:prSet>
      <dgm:spPr/>
    </dgm:pt>
    <dgm:pt modelId="{87E08E4E-C21A-4F99-87CA-287CBDAA1CAE}" type="pres">
      <dgm:prSet presAssocID="{20F97478-B3B4-4EB4-A7C1-D24B689CBB1B}" presName="rootComposite2" presStyleCnt="0"/>
      <dgm:spPr/>
    </dgm:pt>
    <dgm:pt modelId="{0A3DCD5C-F53B-49A0-B43C-02CF748725A1}" type="pres">
      <dgm:prSet presAssocID="{20F97478-B3B4-4EB4-A7C1-D24B689CBB1B}" presName="rootText2" presStyleLbl="alignAcc1" presStyleIdx="0" presStyleCnt="0">
        <dgm:presLayoutVars>
          <dgm:chPref val="3"/>
        </dgm:presLayoutVars>
      </dgm:prSet>
      <dgm:spPr/>
    </dgm:pt>
    <dgm:pt modelId="{241E685C-8A0E-4948-8245-9203DF84F609}" type="pres">
      <dgm:prSet presAssocID="{20F97478-B3B4-4EB4-A7C1-D24B689CBB1B}" presName="topArc2" presStyleLbl="parChTrans1D1" presStyleIdx="36" presStyleCnt="38"/>
      <dgm:spPr/>
    </dgm:pt>
    <dgm:pt modelId="{6FE7A3A7-C3C8-4FCB-A1F0-35315E05B56F}" type="pres">
      <dgm:prSet presAssocID="{20F97478-B3B4-4EB4-A7C1-D24B689CBB1B}" presName="bottomArc2" presStyleLbl="parChTrans1D1" presStyleIdx="37" presStyleCnt="38"/>
      <dgm:spPr/>
    </dgm:pt>
    <dgm:pt modelId="{87CE161F-B5FA-481A-95F0-33C46AF15454}" type="pres">
      <dgm:prSet presAssocID="{20F97478-B3B4-4EB4-A7C1-D24B689CBB1B}" presName="topConnNode2" presStyleLbl="node2" presStyleIdx="0" presStyleCnt="0"/>
      <dgm:spPr/>
    </dgm:pt>
    <dgm:pt modelId="{9781B1D3-B739-4564-8FB2-DA770185EF26}" type="pres">
      <dgm:prSet presAssocID="{20F97478-B3B4-4EB4-A7C1-D24B689CBB1B}" presName="hierChild4" presStyleCnt="0"/>
      <dgm:spPr/>
    </dgm:pt>
    <dgm:pt modelId="{50EA91D5-CCF5-4CE8-ACBD-6EC92869C932}" type="pres">
      <dgm:prSet presAssocID="{20F97478-B3B4-4EB4-A7C1-D24B689CBB1B}" presName="hierChild5" presStyleCnt="0"/>
      <dgm:spPr/>
    </dgm:pt>
    <dgm:pt modelId="{F1DC0272-A00B-42C3-BFF8-F33C47065AF8}" type="pres">
      <dgm:prSet presAssocID="{98708DFA-5D7B-4825-9652-A0D64A54032D}" presName="hierChild3" presStyleCnt="0"/>
      <dgm:spPr/>
    </dgm:pt>
  </dgm:ptLst>
  <dgm:cxnLst>
    <dgm:cxn modelId="{D6F78700-C7AC-4508-91B2-F40DA3537C4B}" type="presOf" srcId="{233FD983-F90A-4179-A869-8361F65A228C}" destId="{6174102F-604C-459E-98F9-98C46AB76D2B}" srcOrd="0" destOrd="0" presId="urn:microsoft.com/office/officeart/2008/layout/HalfCircleOrganizationChart"/>
    <dgm:cxn modelId="{6200F100-CF8A-4155-9CAD-5938A2E23BCF}" type="presOf" srcId="{62F8D998-CA3F-4DFE-9C46-0D1B87F83F9E}" destId="{68430A0B-51FA-4A73-B352-7A6498B9E2E3}" srcOrd="0" destOrd="0" presId="urn:microsoft.com/office/officeart/2008/layout/HalfCircleOrganizationChart"/>
    <dgm:cxn modelId="{A54A6207-A32C-44AB-8DE4-22ECEFEC4E3B}" type="presOf" srcId="{6114F3B2-7BE9-4D23-8858-7191DAF568D6}" destId="{5F63B576-14A2-417D-A578-9163537F6D4C}" srcOrd="0" destOrd="0" presId="urn:microsoft.com/office/officeart/2008/layout/HalfCircleOrganizationChart"/>
    <dgm:cxn modelId="{E8D57507-9354-4E97-8793-F37816513C5A}" type="presOf" srcId="{98708DFA-5D7B-4825-9652-A0D64A54032D}" destId="{37058807-A1E8-422B-B64C-6B825D5087D9}" srcOrd="1" destOrd="0" presId="urn:microsoft.com/office/officeart/2008/layout/HalfCircleOrganizationChart"/>
    <dgm:cxn modelId="{5091810C-CC28-414D-BE1A-D5BE40284F32}" type="presOf" srcId="{AE33B07E-62CE-4B01-97F5-28B044C278E0}" destId="{BC5FD1B5-1B93-43BA-A222-B8E9878C4B46}" srcOrd="0" destOrd="0" presId="urn:microsoft.com/office/officeart/2008/layout/HalfCircleOrganizationChart"/>
    <dgm:cxn modelId="{EE063312-AFB2-4BD8-A2FE-31A7C48B3A73}" type="presOf" srcId="{BBEC9813-DEB1-4DF5-8B2E-178945D4A262}" destId="{D2C64AFF-1038-4B2C-BEBE-10A6FD9921EB}" srcOrd="0" destOrd="0" presId="urn:microsoft.com/office/officeart/2008/layout/HalfCircleOrganizationChart"/>
    <dgm:cxn modelId="{B2468915-07DF-4945-8740-6F0EF1D6428D}" type="presOf" srcId="{38A20075-4C46-40A7-BA22-B1821EA28673}" destId="{CA011082-1C5B-42C2-A084-4F9A193C2476}" srcOrd="1" destOrd="0" presId="urn:microsoft.com/office/officeart/2008/layout/HalfCircleOrganizationChart"/>
    <dgm:cxn modelId="{B86FFB15-E7EB-4178-94D5-8B119FA534E7}" type="presOf" srcId="{80B23647-8CD6-4C5E-B35D-17EF4C3EA7FE}" destId="{DA6258A2-8282-4307-AAB2-69D1A323C815}" srcOrd="0" destOrd="0" presId="urn:microsoft.com/office/officeart/2008/layout/HalfCircleOrganizationChart"/>
    <dgm:cxn modelId="{58F4FC15-7C00-4C45-80E7-47D5EABDD001}" type="presOf" srcId="{E9035ADF-29FA-4484-B04F-8AE99638F08E}" destId="{2774B8E5-F033-4E25-A65B-F81D46D99701}" srcOrd="1" destOrd="0" presId="urn:microsoft.com/office/officeart/2008/layout/HalfCircleOrganizationChart"/>
    <dgm:cxn modelId="{708F901B-C25C-461B-90C1-63038F11F2BC}" srcId="{1E6DCF9A-61CE-4516-9B09-59246FAF9D33}" destId="{CFA75719-062C-442F-A051-1DCF14F856DD}" srcOrd="1" destOrd="0" parTransId="{4A32E7E6-F07B-4151-A293-6FB8CD0C9E26}" sibTransId="{84B1B1F7-8E88-4888-9593-166792B5FB95}"/>
    <dgm:cxn modelId="{EADC3B1F-2CFF-4921-BA7D-BBFF1DC8A1CF}" type="presOf" srcId="{1733A50E-F6AA-4C66-AB72-62C94CE24C4D}" destId="{3D1ED678-26E0-428A-BD7B-093A11F13538}" srcOrd="0" destOrd="0" presId="urn:microsoft.com/office/officeart/2008/layout/HalfCircleOrganizationChart"/>
    <dgm:cxn modelId="{B607BE21-620F-44BC-8EA2-68F61EC98744}" srcId="{9FCCDE1D-0499-45B9-8B2E-1A942933CA53}" destId="{637958D4-97E5-4F9F-A248-7AB927DEB89A}" srcOrd="3" destOrd="0" parTransId="{4065A73E-8557-48C8-B948-172A8AF1C933}" sibTransId="{3EAE6A96-AE71-459F-B71F-786AEEAF2C3F}"/>
    <dgm:cxn modelId="{9D300328-2767-4F7E-8B80-BEF45F91D602}" type="presOf" srcId="{4A21A066-6E32-470A-B5C2-3C13E626194D}" destId="{FBB67804-D355-4033-B37B-CD1B7427A221}" srcOrd="1" destOrd="0" presId="urn:microsoft.com/office/officeart/2008/layout/HalfCircleOrganizationChart"/>
    <dgm:cxn modelId="{B9DF122A-20C0-4588-8803-A1C107A0E5CD}" type="presOf" srcId="{B72597C5-1649-46D9-B071-5A4BD4B0435C}" destId="{D657AEE6-DA02-4F18-9090-1BD6BF83DC5E}" srcOrd="0" destOrd="0" presId="urn:microsoft.com/office/officeart/2008/layout/HalfCircleOrganizationChart"/>
    <dgm:cxn modelId="{1832152F-8047-4732-A29F-4060FD82C950}" srcId="{9FCCDE1D-0499-45B9-8B2E-1A942933CA53}" destId="{D8DD5450-8139-46DE-A932-45DC0E5AB840}" srcOrd="0" destOrd="0" parTransId="{CF456413-9A52-4AAB-952A-EA35599C2CC4}" sibTransId="{F66EE7A8-43EE-4087-BEA8-1FF234593647}"/>
    <dgm:cxn modelId="{0CFA9F30-8A30-44DA-B0D4-A1EC87EA06FE}" type="presOf" srcId="{D8DD5450-8139-46DE-A932-45DC0E5AB840}" destId="{44D54481-4528-4300-83A7-91A68EAD9CFB}" srcOrd="0" destOrd="0" presId="urn:microsoft.com/office/officeart/2008/layout/HalfCircleOrganizationChart"/>
    <dgm:cxn modelId="{AFD7C830-6A01-4F18-8869-C83EFD939BAF}" type="presOf" srcId="{59D8F20E-0E3B-4502-AC73-DE61EFA97DDC}" destId="{521F2B11-1D6E-4992-84D7-C89A2E1B6074}" srcOrd="0" destOrd="0" presId="urn:microsoft.com/office/officeart/2008/layout/HalfCircleOrganizationChart"/>
    <dgm:cxn modelId="{DFE3C93B-8BBC-4CDA-B818-FC9A9C9D9B22}" type="presOf" srcId="{1E6DCF9A-61CE-4516-9B09-59246FAF9D33}" destId="{D77B97FE-74FA-4499-A109-5D0E0CD1561B}" srcOrd="0" destOrd="0" presId="urn:microsoft.com/office/officeart/2008/layout/HalfCircleOrganizationChart"/>
    <dgm:cxn modelId="{E18D193F-E209-4BD5-9B61-4C5237D00678}" type="presOf" srcId="{089D4865-2D01-4E5C-AAC6-E7E986E2893E}" destId="{8BE946D9-4985-492A-BF9E-28E29BFC6018}" srcOrd="0" destOrd="0" presId="urn:microsoft.com/office/officeart/2008/layout/HalfCircleOrganizationChart"/>
    <dgm:cxn modelId="{9504A060-80B0-4437-B944-DAFCDB5EF1AD}" type="presOf" srcId="{6D545C74-415A-455C-BADE-F2D87A48ED5F}" destId="{6109C97A-2150-4745-81E8-3900084A79FE}" srcOrd="0" destOrd="0" presId="urn:microsoft.com/office/officeart/2008/layout/HalfCircleOrganizationChart"/>
    <dgm:cxn modelId="{9DFE0E41-979B-43DF-BEBD-83750FC95068}" type="presOf" srcId="{CF456413-9A52-4AAB-952A-EA35599C2CC4}" destId="{E3EF9526-F3E7-46F1-88D6-D66EC46A9E6F}" srcOrd="0" destOrd="0" presId="urn:microsoft.com/office/officeart/2008/layout/HalfCircleOrganizationChart"/>
    <dgm:cxn modelId="{10201246-107A-4D59-85B3-FDFE17914DDD}" srcId="{98708DFA-5D7B-4825-9652-A0D64A54032D}" destId="{20F97478-B3B4-4EB4-A7C1-D24B689CBB1B}" srcOrd="5" destOrd="0" parTransId="{F40C6FC8-B447-490B-BB5F-2B51A5DAEA95}" sibTransId="{EACD8AFC-1C88-4735-A13E-123F07C732AC}"/>
    <dgm:cxn modelId="{580C9747-CA82-4C1F-9701-C7B32AB0EBAB}" type="presOf" srcId="{59D8F20E-0E3B-4502-AC73-DE61EFA97DDC}" destId="{DDCF25F6-FB83-4E80-874A-043A7C7F8702}" srcOrd="1" destOrd="0" presId="urn:microsoft.com/office/officeart/2008/layout/HalfCircleOrganizationChart"/>
    <dgm:cxn modelId="{8065654A-EB88-4D8A-857E-45CA9FA8F78F}" srcId="{98708DFA-5D7B-4825-9652-A0D64A54032D}" destId="{233FD983-F90A-4179-A869-8361F65A228C}" srcOrd="0" destOrd="0" parTransId="{D6DA76F1-C94F-4C04-AEFE-0D87A94129F3}" sibTransId="{53293134-CDF7-4808-9E47-F0476526A3A5}"/>
    <dgm:cxn modelId="{96DD834A-444C-4164-A5F9-3664245A143C}" type="presOf" srcId="{0811E178-0E43-4CAC-9566-2EEFA5F81592}" destId="{BD2F43F0-A928-43A9-A998-87C26537F019}" srcOrd="0" destOrd="0" presId="urn:microsoft.com/office/officeart/2008/layout/HalfCircleOrganizationChart"/>
    <dgm:cxn modelId="{8754366B-AB0A-4C75-81AF-28B80F37F8CD}" srcId="{1E6DCF9A-61CE-4516-9B09-59246FAF9D33}" destId="{A29434E3-8283-4F26-8062-3C607DCF1C6C}" srcOrd="2" destOrd="0" parTransId="{6D545C74-415A-455C-BADE-F2D87A48ED5F}" sibTransId="{C2914E10-D3FA-45D3-B319-C5E24F5D347E}"/>
    <dgm:cxn modelId="{F08C226D-B2D1-49F5-A1B0-061DCB856A43}" srcId="{233FD983-F90A-4179-A869-8361F65A228C}" destId="{4A21A066-6E32-470A-B5C2-3C13E626194D}" srcOrd="0" destOrd="0" parTransId="{0AF26C11-906B-4737-A349-66497D5DE4FF}" sibTransId="{ABBAC5B7-CE64-4B28-A7CF-7A46EA2EEB86}"/>
    <dgm:cxn modelId="{057B6E4D-057C-49DA-B54B-8A2B2A76280E}" type="presOf" srcId="{5730F230-820B-42A3-9818-F66659C17362}" destId="{6A2B8283-6B31-4D2D-9F9B-BAF07357A8C8}" srcOrd="0" destOrd="0" presId="urn:microsoft.com/office/officeart/2008/layout/HalfCircleOrganizationChart"/>
    <dgm:cxn modelId="{5B3D764D-6ABD-4F00-90D0-5691F880778B}" type="presOf" srcId="{4065A73E-8557-48C8-B948-172A8AF1C933}" destId="{0805C4AD-7BAF-486F-881C-F130A0B355CC}" srcOrd="0" destOrd="0" presId="urn:microsoft.com/office/officeart/2008/layout/HalfCircleOrganizationChart"/>
    <dgm:cxn modelId="{D290A14E-B313-4599-B723-DB8D4F7BCE54}" type="presOf" srcId="{98708DFA-5D7B-4825-9652-A0D64A54032D}" destId="{341356C4-0F7A-4D4E-885B-0CD13D610E38}" srcOrd="0" destOrd="0" presId="urn:microsoft.com/office/officeart/2008/layout/HalfCircleOrganizationChart"/>
    <dgm:cxn modelId="{64E0B76E-4820-4C29-91A2-0DE12809640D}" type="presOf" srcId="{38A20075-4C46-40A7-BA22-B1821EA28673}" destId="{6E24A5AC-4F7B-43E7-9FDC-06D2346EDC49}" srcOrd="0" destOrd="0" presId="urn:microsoft.com/office/officeart/2008/layout/HalfCircleOrganizationChart"/>
    <dgm:cxn modelId="{C5CC3B4F-47E7-483F-9A4E-1180F1FA9D33}" srcId="{98708DFA-5D7B-4825-9652-A0D64A54032D}" destId="{089D4865-2D01-4E5C-AAC6-E7E986E2893E}" srcOrd="3" destOrd="0" parTransId="{49D3E134-B33B-4A25-8E41-2BEC77362185}" sibTransId="{42766D5B-B372-496F-8766-593D11219A2F}"/>
    <dgm:cxn modelId="{3B8DE54F-C725-4F39-8D90-543076C4D56B}" type="presOf" srcId="{9FCCDE1D-0499-45B9-8B2E-1A942933CA53}" destId="{1E7D4442-24E6-4533-AE79-1BA70A076059}" srcOrd="1" destOrd="0" presId="urn:microsoft.com/office/officeart/2008/layout/HalfCircleOrganizationChart"/>
    <dgm:cxn modelId="{3265D351-B055-40E1-895A-42EFDD69EBC0}" type="presOf" srcId="{D8DD5450-8139-46DE-A932-45DC0E5AB840}" destId="{B526A030-5E63-450B-9479-8C3DB0A64D31}" srcOrd="1" destOrd="0" presId="urn:microsoft.com/office/officeart/2008/layout/HalfCircleOrganizationChart"/>
    <dgm:cxn modelId="{A440D871-8028-4093-B0DB-36A80AD22F8E}" type="presOf" srcId="{4A21A066-6E32-470A-B5C2-3C13E626194D}" destId="{E85997DA-C345-402A-9574-E9FF5F0DF8F8}" srcOrd="0" destOrd="0" presId="urn:microsoft.com/office/officeart/2008/layout/HalfCircleOrganizationChart"/>
    <dgm:cxn modelId="{EC79E651-BDCD-4FEA-9412-F74E9A49086C}" type="presOf" srcId="{0811E178-0E43-4CAC-9566-2EEFA5F81592}" destId="{4C52DE3F-6381-4917-AEC1-33E269841987}" srcOrd="1" destOrd="0" presId="urn:microsoft.com/office/officeart/2008/layout/HalfCircleOrganizationChart"/>
    <dgm:cxn modelId="{EE947B72-5402-4888-8903-72F6F33A3BE0}" srcId="{233FD983-F90A-4179-A869-8361F65A228C}" destId="{E9035ADF-29FA-4484-B04F-8AE99638F08E}" srcOrd="1" destOrd="0" parTransId="{1733A50E-F6AA-4C66-AB72-62C94CE24C4D}" sibTransId="{314AEBDC-2A0A-4E62-88E8-6DD2DBF0A92B}"/>
    <dgm:cxn modelId="{BB8C8D54-365A-4631-B032-587646F92B56}" type="presOf" srcId="{2F8DCCCA-D337-4E9A-BCF8-11F12D634DED}" destId="{6FBA5D38-85AC-4285-A38E-6F0C46E8A3A7}" srcOrd="0" destOrd="0" presId="urn:microsoft.com/office/officeart/2008/layout/HalfCircleOrganizationChart"/>
    <dgm:cxn modelId="{B3ACF075-0696-4219-A1DA-6B540CDB29D5}" type="presOf" srcId="{E12CE72B-48C5-4B1E-8491-2935ED17C842}" destId="{9C2AD6F1-DC90-41FF-A678-3CE33B5F9F8F}" srcOrd="0" destOrd="0" presId="urn:microsoft.com/office/officeart/2008/layout/HalfCircleOrganizationChart"/>
    <dgm:cxn modelId="{52156476-DAE5-4E12-8174-ACC92902667E}" type="presOf" srcId="{CFA75719-062C-442F-A051-1DCF14F856DD}" destId="{02BA25B3-22F2-4AAC-99D3-73B2B8DF794E}" srcOrd="1" destOrd="0" presId="urn:microsoft.com/office/officeart/2008/layout/HalfCircleOrganizationChart"/>
    <dgm:cxn modelId="{6F93EB7E-B7FA-4833-85E4-F2AF29D4371C}" type="presOf" srcId="{A29434E3-8283-4F26-8062-3C607DCF1C6C}" destId="{4C08AD04-B8F6-484B-871D-449C903EEFC2}" srcOrd="0" destOrd="0" presId="urn:microsoft.com/office/officeart/2008/layout/HalfCircleOrganizationChart"/>
    <dgm:cxn modelId="{46F00980-6F03-4394-9C1A-B9A38F275152}" type="presOf" srcId="{A29434E3-8283-4F26-8062-3C607DCF1C6C}" destId="{2324D63E-BF41-41AB-B1B0-69A360115D43}" srcOrd="1" destOrd="0" presId="urn:microsoft.com/office/officeart/2008/layout/HalfCircleOrganizationChart"/>
    <dgm:cxn modelId="{EBE27B81-D5D3-47B6-A7FC-993EDDC4176D}" srcId="{1E6DCF9A-61CE-4516-9B09-59246FAF9D33}" destId="{BBEC9813-DEB1-4DF5-8B2E-178945D4A262}" srcOrd="0" destOrd="0" parTransId="{62F8D998-CA3F-4DFE-9C46-0D1B87F83F9E}" sibTransId="{52FE9523-4B5A-4092-98FB-9287CC6AB5CD}"/>
    <dgm:cxn modelId="{15F2858A-042A-44CC-8F39-9EDA3C826101}" type="presOf" srcId="{B72597C5-1649-46D9-B071-5A4BD4B0435C}" destId="{741DE90E-48C5-4206-BA26-C44DBCA2967D}" srcOrd="1" destOrd="0" presId="urn:microsoft.com/office/officeart/2008/layout/HalfCircleOrganizationChart"/>
    <dgm:cxn modelId="{11DBFF90-B7E2-404D-96C0-AF143531DFED}" type="presOf" srcId="{6114F3B2-7BE9-4D23-8858-7191DAF568D6}" destId="{B475DC9E-1D66-41E5-BEB6-BB0C08ECBB5E}" srcOrd="1" destOrd="0" presId="urn:microsoft.com/office/officeart/2008/layout/HalfCircleOrganizationChart"/>
    <dgm:cxn modelId="{28347C95-CFD6-4E68-BF55-96E2C63595C1}" type="presOf" srcId="{6C7DC3EB-AEE8-48DC-BB38-8E40ACCA5B67}" destId="{BB34F8B3-0029-472C-9077-9B31253FCA78}" srcOrd="0" destOrd="0" presId="urn:microsoft.com/office/officeart/2008/layout/HalfCircleOrganizationChart"/>
    <dgm:cxn modelId="{6F356196-140F-456C-B644-DFB942E6455E}" type="presOf" srcId="{9FCCDE1D-0499-45B9-8B2E-1A942933CA53}" destId="{306C6DAF-E35A-4A41-B145-9063ADF8E1E1}" srcOrd="0" destOrd="0" presId="urn:microsoft.com/office/officeart/2008/layout/HalfCircleOrganizationChart"/>
    <dgm:cxn modelId="{6D82A798-498E-4311-88C5-2C1C8C4CE0A8}" srcId="{089D4865-2D01-4E5C-AAC6-E7E986E2893E}" destId="{59D8F20E-0E3B-4502-AC73-DE61EFA97DDC}" srcOrd="0" destOrd="0" parTransId="{2F8DCCCA-D337-4E9A-BCF8-11F12D634DED}" sibTransId="{A8280DBF-C87E-4C8F-A137-244C1A6C8F58}"/>
    <dgm:cxn modelId="{16E23399-A8B1-4C6E-8B94-D469BBCCF8F6}" srcId="{98708DFA-5D7B-4825-9652-A0D64A54032D}" destId="{1E6DCF9A-61CE-4516-9B09-59246FAF9D33}" srcOrd="4" destOrd="0" parTransId="{3581A16F-EDB1-4577-B6D5-696EF826FC96}" sibTransId="{E7796415-014C-46B3-8168-AF335460B913}"/>
    <dgm:cxn modelId="{D749019F-E1B3-41F8-ABAC-07707BD505E3}" type="presOf" srcId="{20F97478-B3B4-4EB4-A7C1-D24B689CBB1B}" destId="{0A3DCD5C-F53B-49A0-B43C-02CF748725A1}" srcOrd="0" destOrd="0" presId="urn:microsoft.com/office/officeart/2008/layout/HalfCircleOrganizationChart"/>
    <dgm:cxn modelId="{003E96A0-CCC3-4C97-B121-D36E46E1EE3E}" type="presOf" srcId="{CFA75719-062C-442F-A051-1DCF14F856DD}" destId="{2143910A-754D-48F3-8EAF-A63F853C4765}" srcOrd="0" destOrd="0" presId="urn:microsoft.com/office/officeart/2008/layout/HalfCircleOrganizationChart"/>
    <dgm:cxn modelId="{C12897A1-A70E-4925-95F5-F8EAA058BD3B}" type="presOf" srcId="{71BAB67E-E64A-4590-8DFE-B73EDB4B95F5}" destId="{FF992485-B673-435F-8ED9-8AEE9168B817}" srcOrd="1" destOrd="0" presId="urn:microsoft.com/office/officeart/2008/layout/HalfCircleOrganizationChart"/>
    <dgm:cxn modelId="{82F465A3-1456-46FD-B28B-C97220138B6D}" type="presOf" srcId="{D6DA76F1-C94F-4C04-AEFE-0D87A94129F3}" destId="{896B7B06-8A8D-458C-876F-C8FC5C5908E9}" srcOrd="0" destOrd="0" presId="urn:microsoft.com/office/officeart/2008/layout/HalfCircleOrganizationChart"/>
    <dgm:cxn modelId="{A5C3AAA5-BED9-4343-8C97-AF269536C49C}" type="presOf" srcId="{3581A16F-EDB1-4577-B6D5-696EF826FC96}" destId="{54E19EAD-41B0-4297-BCF4-2DC111CB4905}" srcOrd="0" destOrd="0" presId="urn:microsoft.com/office/officeart/2008/layout/HalfCircleOrganizationChart"/>
    <dgm:cxn modelId="{41A7D4A6-6F8A-4CF7-825A-9917768C4B86}" type="presOf" srcId="{0AF26C11-906B-4737-A349-66497D5DE4FF}" destId="{CAE2D3B5-2A22-42AF-B76A-1068767C973B}" srcOrd="0" destOrd="0" presId="urn:microsoft.com/office/officeart/2008/layout/HalfCircleOrganizationChart"/>
    <dgm:cxn modelId="{9C611FA7-DD2A-4F7A-B4FB-0227E538D7FB}" srcId="{69F0237F-6966-4B18-AB39-F06B2D5B2539}" destId="{98708DFA-5D7B-4825-9652-A0D64A54032D}" srcOrd="0" destOrd="0" parTransId="{0530ADB9-A10B-446B-A339-530827F30BC7}" sibTransId="{0C99CE11-FF2C-4F6E-8037-5A57C7A51729}"/>
    <dgm:cxn modelId="{3D6C72AB-00DB-413E-AF23-BE059F927802}" type="presOf" srcId="{637958D4-97E5-4F9F-A248-7AB927DEB89A}" destId="{B23B2B85-614A-4239-B304-19DC6DDCFE7E}" srcOrd="1" destOrd="0" presId="urn:microsoft.com/office/officeart/2008/layout/HalfCircleOrganizationChart"/>
    <dgm:cxn modelId="{687F0EAD-4D12-4881-A81F-B5D4A21A7C32}" srcId="{9FCCDE1D-0499-45B9-8B2E-1A942933CA53}" destId="{38A20075-4C46-40A7-BA22-B1821EA28673}" srcOrd="2" destOrd="0" parTransId="{E2D4A4B7-D5CA-4618-83A5-828EE0F83858}" sibTransId="{D52E2BD5-6F64-4751-8ADD-2A4679A0AD1E}"/>
    <dgm:cxn modelId="{EDE0AFAD-30C8-403A-A00A-EFE0A8D29303}" type="presOf" srcId="{F40C6FC8-B447-490B-BB5F-2B51A5DAEA95}" destId="{47D1174C-91EE-4493-AB4A-F919070F461A}" srcOrd="0" destOrd="0" presId="urn:microsoft.com/office/officeart/2008/layout/HalfCircleOrganizationChart"/>
    <dgm:cxn modelId="{5C2231B1-6198-477C-AC7A-4A4B4E19D4C2}" srcId="{98708DFA-5D7B-4825-9652-A0D64A54032D}" destId="{0811E178-0E43-4CAC-9566-2EEFA5F81592}" srcOrd="1" destOrd="0" parTransId="{6C7DC3EB-AEE8-48DC-BB38-8E40ACCA5B67}" sibTransId="{D5AED6E9-6A05-484D-AF4A-1F66847DF8AF}"/>
    <dgm:cxn modelId="{558CBCB4-31AC-4C26-9795-70B3808B1F6B}" type="presOf" srcId="{49D3E134-B33B-4A25-8E41-2BEC77362185}" destId="{DCBD5129-886A-43F7-8621-6A61B83DFB65}" srcOrd="0" destOrd="0" presId="urn:microsoft.com/office/officeart/2008/layout/HalfCircleOrganizationChart"/>
    <dgm:cxn modelId="{5EE29BB5-E202-4A38-B571-D1A507AA3148}" type="presOf" srcId="{E2D4A4B7-D5CA-4618-83A5-828EE0F83858}" destId="{7E3BAE08-F663-49D9-AF41-C260D0E0184E}" srcOrd="0" destOrd="0" presId="urn:microsoft.com/office/officeart/2008/layout/HalfCircleOrganizationChart"/>
    <dgm:cxn modelId="{2C63F7BC-11D4-4F98-86DC-8BAAF32298A5}" type="presOf" srcId="{BBEC9813-DEB1-4DF5-8B2E-178945D4A262}" destId="{8F328B4B-F821-4B1E-B25F-A8067988B771}" srcOrd="1" destOrd="0" presId="urn:microsoft.com/office/officeart/2008/layout/HalfCircleOrganizationChart"/>
    <dgm:cxn modelId="{CD8144C1-166B-4683-A54C-CAF256141D50}" type="presOf" srcId="{20F97478-B3B4-4EB4-A7C1-D24B689CBB1B}" destId="{87CE161F-B5FA-481A-95F0-33C46AF15454}" srcOrd="1" destOrd="0" presId="urn:microsoft.com/office/officeart/2008/layout/HalfCircleOrganizationChart"/>
    <dgm:cxn modelId="{34C4E5CA-A492-4156-93C6-68AF70F36411}" type="presOf" srcId="{E9035ADF-29FA-4484-B04F-8AE99638F08E}" destId="{9B13EE20-2C25-472C-9F96-9B51DC9ABC0A}" srcOrd="0" destOrd="0" presId="urn:microsoft.com/office/officeart/2008/layout/HalfCircleOrganizationChart"/>
    <dgm:cxn modelId="{E16C96CB-5DEA-47EC-AFAB-0F6F9CE40BEC}" srcId="{98708DFA-5D7B-4825-9652-A0D64A54032D}" destId="{9FCCDE1D-0499-45B9-8B2E-1A942933CA53}" srcOrd="2" destOrd="0" parTransId="{5730F230-820B-42A3-9818-F66659C17362}" sibTransId="{93821C11-7C60-415B-A6B4-1691CCF66FF5}"/>
    <dgm:cxn modelId="{53AA43CC-0000-4766-9969-C06A812D087E}" srcId="{089D4865-2D01-4E5C-AAC6-E7E986E2893E}" destId="{B72597C5-1649-46D9-B071-5A4BD4B0435C}" srcOrd="1" destOrd="0" parTransId="{80B23647-8CD6-4C5E-B35D-17EF4C3EA7FE}" sibTransId="{683D386A-6C5B-456B-ABE6-5D162812EB00}"/>
    <dgm:cxn modelId="{ABB12ED9-2CFF-482F-8CB3-881217BCDFCC}" type="presOf" srcId="{1E6DCF9A-61CE-4516-9B09-59246FAF9D33}" destId="{AFC48CF6-DB7D-4CEC-9CB0-867057A7C8CE}" srcOrd="1" destOrd="0" presId="urn:microsoft.com/office/officeart/2008/layout/HalfCircleOrganizationChart"/>
    <dgm:cxn modelId="{E1EAE1DA-C68D-47F9-8401-3EE9F8C95669}" type="presOf" srcId="{089D4865-2D01-4E5C-AAC6-E7E986E2893E}" destId="{18EF7C1A-05A0-4572-8862-6B7F6BB8F4DE}" srcOrd="1" destOrd="0" presId="urn:microsoft.com/office/officeart/2008/layout/HalfCircleOrganizationChart"/>
    <dgm:cxn modelId="{1CFF65DD-8057-4C90-8189-020015D7E2BB}" type="presOf" srcId="{4A32E7E6-F07B-4151-A293-6FB8CD0C9E26}" destId="{E59CA56F-32FB-4FB6-83A3-849DC7DAD1A2}" srcOrd="0" destOrd="0" presId="urn:microsoft.com/office/officeart/2008/layout/HalfCircleOrganizationChart"/>
    <dgm:cxn modelId="{BB12C7E5-6E15-4C26-B5AF-2C9B3C3C1184}" type="presOf" srcId="{69F0237F-6966-4B18-AB39-F06B2D5B2539}" destId="{49AB2D56-C998-4792-8D8A-67FCE4DBE2F1}" srcOrd="0" destOrd="0" presId="urn:microsoft.com/office/officeart/2008/layout/HalfCircleOrganizationChart"/>
    <dgm:cxn modelId="{8C891CE8-F09D-49BE-8E36-27CBECBC0371}" srcId="{9FCCDE1D-0499-45B9-8B2E-1A942933CA53}" destId="{71BAB67E-E64A-4590-8DFE-B73EDB4B95F5}" srcOrd="1" destOrd="0" parTransId="{AE33B07E-62CE-4B01-97F5-28B044C278E0}" sibTransId="{EBD1B85D-F6A1-4388-BDF5-BA46CF89D3BA}"/>
    <dgm:cxn modelId="{BA39FBE8-5965-4EAB-8BD6-5FF4876704F0}" type="presOf" srcId="{71BAB67E-E64A-4590-8DFE-B73EDB4B95F5}" destId="{7EDB4E51-2D0F-4458-B49D-08918817FFDC}" srcOrd="0" destOrd="0" presId="urn:microsoft.com/office/officeart/2008/layout/HalfCircleOrganizationChart"/>
    <dgm:cxn modelId="{28EDE6F6-5D8F-4739-AB79-6E5630A6B5DF}" srcId="{0811E178-0E43-4CAC-9566-2EEFA5F81592}" destId="{6114F3B2-7BE9-4D23-8858-7191DAF568D6}" srcOrd="0" destOrd="0" parTransId="{E12CE72B-48C5-4B1E-8491-2935ED17C842}" sibTransId="{BAD5F7DE-88B1-4B86-AE86-032098F46F62}"/>
    <dgm:cxn modelId="{98A434F7-D4DC-4D80-922B-2A40E940AD2C}" type="presOf" srcId="{637958D4-97E5-4F9F-A248-7AB927DEB89A}" destId="{0AAA71C9-AC2E-4E56-A74C-BFF1BAC385DC}" srcOrd="0" destOrd="0" presId="urn:microsoft.com/office/officeart/2008/layout/HalfCircleOrganizationChart"/>
    <dgm:cxn modelId="{7F1794F7-B343-4A62-AF0B-70A54FA5F04D}" type="presOf" srcId="{233FD983-F90A-4179-A869-8361F65A228C}" destId="{2BFA2A60-814A-4344-B05C-1F48F0AE8D56}" srcOrd="1" destOrd="0" presId="urn:microsoft.com/office/officeart/2008/layout/HalfCircleOrganizationChart"/>
    <dgm:cxn modelId="{58524E0A-265F-4118-8630-751D826DE939}" type="presParOf" srcId="{49AB2D56-C998-4792-8D8A-67FCE4DBE2F1}" destId="{2C423394-319C-43D4-8DD5-B561F857701A}" srcOrd="0" destOrd="0" presId="urn:microsoft.com/office/officeart/2008/layout/HalfCircleOrganizationChart"/>
    <dgm:cxn modelId="{7000533E-4740-4844-8032-FF027798C0BD}" type="presParOf" srcId="{2C423394-319C-43D4-8DD5-B561F857701A}" destId="{85846F7D-3524-47B2-BD68-63C903CF00F3}" srcOrd="0" destOrd="0" presId="urn:microsoft.com/office/officeart/2008/layout/HalfCircleOrganizationChart"/>
    <dgm:cxn modelId="{2AD70AA3-8987-4BA6-BC45-2FD02A84B9A9}" type="presParOf" srcId="{85846F7D-3524-47B2-BD68-63C903CF00F3}" destId="{341356C4-0F7A-4D4E-885B-0CD13D610E38}" srcOrd="0" destOrd="0" presId="urn:microsoft.com/office/officeart/2008/layout/HalfCircleOrganizationChart"/>
    <dgm:cxn modelId="{9189808F-9B11-45BF-9776-87B5C3EDBDB2}" type="presParOf" srcId="{85846F7D-3524-47B2-BD68-63C903CF00F3}" destId="{EA1694B3-078E-4238-ABDF-EA6F455B3886}" srcOrd="1" destOrd="0" presId="urn:microsoft.com/office/officeart/2008/layout/HalfCircleOrganizationChart"/>
    <dgm:cxn modelId="{FF6077E5-6720-4E6E-88C8-097C6BA7259A}" type="presParOf" srcId="{85846F7D-3524-47B2-BD68-63C903CF00F3}" destId="{8E107388-FF66-4EE3-AB3A-BFED9DBD3609}" srcOrd="2" destOrd="0" presId="urn:microsoft.com/office/officeart/2008/layout/HalfCircleOrganizationChart"/>
    <dgm:cxn modelId="{642D5BB3-E43E-4788-86F1-C9EABC92892A}" type="presParOf" srcId="{85846F7D-3524-47B2-BD68-63C903CF00F3}" destId="{37058807-A1E8-422B-B64C-6B825D5087D9}" srcOrd="3" destOrd="0" presId="urn:microsoft.com/office/officeart/2008/layout/HalfCircleOrganizationChart"/>
    <dgm:cxn modelId="{B15027D2-0A97-4D91-9A3D-599AFC8ADBD1}" type="presParOf" srcId="{2C423394-319C-43D4-8DD5-B561F857701A}" destId="{3B21EAD6-EAAD-4996-A2A8-775DAFF01AE7}" srcOrd="1" destOrd="0" presId="urn:microsoft.com/office/officeart/2008/layout/HalfCircleOrganizationChart"/>
    <dgm:cxn modelId="{CDD1DC1E-EC58-46AD-95B8-684FB0EEF654}" type="presParOf" srcId="{3B21EAD6-EAAD-4996-A2A8-775DAFF01AE7}" destId="{896B7B06-8A8D-458C-876F-C8FC5C5908E9}" srcOrd="0" destOrd="0" presId="urn:microsoft.com/office/officeart/2008/layout/HalfCircleOrganizationChart"/>
    <dgm:cxn modelId="{E03D348F-CE31-4F61-95D9-62E910D5FA32}" type="presParOf" srcId="{3B21EAD6-EAAD-4996-A2A8-775DAFF01AE7}" destId="{EA01E8F4-366A-43B3-B992-88FB0C00CAE3}" srcOrd="1" destOrd="0" presId="urn:microsoft.com/office/officeart/2008/layout/HalfCircleOrganizationChart"/>
    <dgm:cxn modelId="{CCFFC9FA-CD9A-4245-8C82-6FC011A57BD0}" type="presParOf" srcId="{EA01E8F4-366A-43B3-B992-88FB0C00CAE3}" destId="{C00D0894-93C0-4136-B104-A68D9F95E7D1}" srcOrd="0" destOrd="0" presId="urn:microsoft.com/office/officeart/2008/layout/HalfCircleOrganizationChart"/>
    <dgm:cxn modelId="{BA5C9CE4-EC0E-4A27-96C4-F405965C4C45}" type="presParOf" srcId="{C00D0894-93C0-4136-B104-A68D9F95E7D1}" destId="{6174102F-604C-459E-98F9-98C46AB76D2B}" srcOrd="0" destOrd="0" presId="urn:microsoft.com/office/officeart/2008/layout/HalfCircleOrganizationChart"/>
    <dgm:cxn modelId="{787CC81F-9D42-4D93-BBDC-A42AB777232E}" type="presParOf" srcId="{C00D0894-93C0-4136-B104-A68D9F95E7D1}" destId="{A875AB42-1674-4F8D-B24C-E4C69BBFA865}" srcOrd="1" destOrd="0" presId="urn:microsoft.com/office/officeart/2008/layout/HalfCircleOrganizationChart"/>
    <dgm:cxn modelId="{901BD176-1164-40E4-972E-1CCC235B4E62}" type="presParOf" srcId="{C00D0894-93C0-4136-B104-A68D9F95E7D1}" destId="{DE21AE92-4064-454C-9134-D9735151B51D}" srcOrd="2" destOrd="0" presId="urn:microsoft.com/office/officeart/2008/layout/HalfCircleOrganizationChart"/>
    <dgm:cxn modelId="{75FBC32F-7A2B-419A-B372-0D566A952D05}" type="presParOf" srcId="{C00D0894-93C0-4136-B104-A68D9F95E7D1}" destId="{2BFA2A60-814A-4344-B05C-1F48F0AE8D56}" srcOrd="3" destOrd="0" presId="urn:microsoft.com/office/officeart/2008/layout/HalfCircleOrganizationChart"/>
    <dgm:cxn modelId="{0CA6091F-EF2D-46EE-8D71-4AF717157D4F}" type="presParOf" srcId="{EA01E8F4-366A-43B3-B992-88FB0C00CAE3}" destId="{1343F9B2-3E81-454C-886E-8CDC6B5C6CBC}" srcOrd="1" destOrd="0" presId="urn:microsoft.com/office/officeart/2008/layout/HalfCircleOrganizationChart"/>
    <dgm:cxn modelId="{5B598107-CC1B-405C-B37D-474092137162}" type="presParOf" srcId="{1343F9B2-3E81-454C-886E-8CDC6B5C6CBC}" destId="{CAE2D3B5-2A22-42AF-B76A-1068767C973B}" srcOrd="0" destOrd="0" presId="urn:microsoft.com/office/officeart/2008/layout/HalfCircleOrganizationChart"/>
    <dgm:cxn modelId="{99179E0D-A51D-4946-86D0-E749451F552A}" type="presParOf" srcId="{1343F9B2-3E81-454C-886E-8CDC6B5C6CBC}" destId="{589CC9BE-B7FF-4101-8CA9-740EB848E5D4}" srcOrd="1" destOrd="0" presId="urn:microsoft.com/office/officeart/2008/layout/HalfCircleOrganizationChart"/>
    <dgm:cxn modelId="{41BF81AD-6039-4E30-A432-3499B72ECC37}" type="presParOf" srcId="{589CC9BE-B7FF-4101-8CA9-740EB848E5D4}" destId="{61F400E5-0120-4193-A1D9-563072041AE3}" srcOrd="0" destOrd="0" presId="urn:microsoft.com/office/officeart/2008/layout/HalfCircleOrganizationChart"/>
    <dgm:cxn modelId="{A3338ABC-4256-46E2-A7BD-30F55A51E9B4}" type="presParOf" srcId="{61F400E5-0120-4193-A1D9-563072041AE3}" destId="{E85997DA-C345-402A-9574-E9FF5F0DF8F8}" srcOrd="0" destOrd="0" presId="urn:microsoft.com/office/officeart/2008/layout/HalfCircleOrganizationChart"/>
    <dgm:cxn modelId="{25E85182-F780-4881-BFEE-711A3E0200FF}" type="presParOf" srcId="{61F400E5-0120-4193-A1D9-563072041AE3}" destId="{EB013F25-2511-40D5-AEDF-597992169C37}" srcOrd="1" destOrd="0" presId="urn:microsoft.com/office/officeart/2008/layout/HalfCircleOrganizationChart"/>
    <dgm:cxn modelId="{07719ECA-9BAA-47B4-9923-A4160F6FA836}" type="presParOf" srcId="{61F400E5-0120-4193-A1D9-563072041AE3}" destId="{2A7DD61A-AE8D-4F3E-9431-0D03D2D55172}" srcOrd="2" destOrd="0" presId="urn:microsoft.com/office/officeart/2008/layout/HalfCircleOrganizationChart"/>
    <dgm:cxn modelId="{C8540296-2AED-481D-B913-86B9B9EB0657}" type="presParOf" srcId="{61F400E5-0120-4193-A1D9-563072041AE3}" destId="{FBB67804-D355-4033-B37B-CD1B7427A221}" srcOrd="3" destOrd="0" presId="urn:microsoft.com/office/officeart/2008/layout/HalfCircleOrganizationChart"/>
    <dgm:cxn modelId="{93928320-AF38-42E4-A4AE-60EDA6DDCED9}" type="presParOf" srcId="{589CC9BE-B7FF-4101-8CA9-740EB848E5D4}" destId="{A1B6648A-1E35-4B3D-9E87-B368100C1344}" srcOrd="1" destOrd="0" presId="urn:microsoft.com/office/officeart/2008/layout/HalfCircleOrganizationChart"/>
    <dgm:cxn modelId="{2403609B-CEA7-42EB-B392-9ED87704486F}" type="presParOf" srcId="{589CC9BE-B7FF-4101-8CA9-740EB848E5D4}" destId="{EE3BB53B-CC23-41E5-BABD-AFC7CFC9F6A3}" srcOrd="2" destOrd="0" presId="urn:microsoft.com/office/officeart/2008/layout/HalfCircleOrganizationChart"/>
    <dgm:cxn modelId="{3E3C6127-0067-458E-84DC-41CC199BEC28}" type="presParOf" srcId="{1343F9B2-3E81-454C-886E-8CDC6B5C6CBC}" destId="{3D1ED678-26E0-428A-BD7B-093A11F13538}" srcOrd="2" destOrd="0" presId="urn:microsoft.com/office/officeart/2008/layout/HalfCircleOrganizationChart"/>
    <dgm:cxn modelId="{045A7307-A4E1-45AC-A512-5033189921F1}" type="presParOf" srcId="{1343F9B2-3E81-454C-886E-8CDC6B5C6CBC}" destId="{DE61CEDF-9AF1-4EE4-9A60-90B203314C90}" srcOrd="3" destOrd="0" presId="urn:microsoft.com/office/officeart/2008/layout/HalfCircleOrganizationChart"/>
    <dgm:cxn modelId="{2C41BCB8-7D84-4E0E-9179-ACC7E92394BE}" type="presParOf" srcId="{DE61CEDF-9AF1-4EE4-9A60-90B203314C90}" destId="{D8C05D05-BB8D-4BA0-9D8C-6F6281207413}" srcOrd="0" destOrd="0" presId="urn:microsoft.com/office/officeart/2008/layout/HalfCircleOrganizationChart"/>
    <dgm:cxn modelId="{003EF51B-8FAA-4475-9666-701B1C9D8E70}" type="presParOf" srcId="{D8C05D05-BB8D-4BA0-9D8C-6F6281207413}" destId="{9B13EE20-2C25-472C-9F96-9B51DC9ABC0A}" srcOrd="0" destOrd="0" presId="urn:microsoft.com/office/officeart/2008/layout/HalfCircleOrganizationChart"/>
    <dgm:cxn modelId="{7A09EE17-B7A1-4B5F-8686-954F5509815E}" type="presParOf" srcId="{D8C05D05-BB8D-4BA0-9D8C-6F6281207413}" destId="{C01179CE-FECF-4C6E-A5B3-E1DDE58CC2C2}" srcOrd="1" destOrd="0" presId="urn:microsoft.com/office/officeart/2008/layout/HalfCircleOrganizationChart"/>
    <dgm:cxn modelId="{9D777E6B-5F27-4BAD-9124-4F3E02633825}" type="presParOf" srcId="{D8C05D05-BB8D-4BA0-9D8C-6F6281207413}" destId="{D5798AD7-FEA1-4635-A1B2-EF9CF81B8A90}" srcOrd="2" destOrd="0" presId="urn:microsoft.com/office/officeart/2008/layout/HalfCircleOrganizationChart"/>
    <dgm:cxn modelId="{D1E03EE4-0725-4EA0-A954-E4A6B95ECBDA}" type="presParOf" srcId="{D8C05D05-BB8D-4BA0-9D8C-6F6281207413}" destId="{2774B8E5-F033-4E25-A65B-F81D46D99701}" srcOrd="3" destOrd="0" presId="urn:microsoft.com/office/officeart/2008/layout/HalfCircleOrganizationChart"/>
    <dgm:cxn modelId="{14F23A38-522A-45EC-8E81-5AB2D0A3C7E4}" type="presParOf" srcId="{DE61CEDF-9AF1-4EE4-9A60-90B203314C90}" destId="{107CFADC-FEFA-4680-861B-334DE9378EFF}" srcOrd="1" destOrd="0" presId="urn:microsoft.com/office/officeart/2008/layout/HalfCircleOrganizationChart"/>
    <dgm:cxn modelId="{B7BAFF14-72C5-4943-8362-27793E8A0C16}" type="presParOf" srcId="{DE61CEDF-9AF1-4EE4-9A60-90B203314C90}" destId="{7034B256-9E1B-458F-AED5-740D6DE24FBA}" srcOrd="2" destOrd="0" presId="urn:microsoft.com/office/officeart/2008/layout/HalfCircleOrganizationChart"/>
    <dgm:cxn modelId="{3F86A1F9-10EB-4709-8868-451B2ED27734}" type="presParOf" srcId="{EA01E8F4-366A-43B3-B992-88FB0C00CAE3}" destId="{678BBDC9-A05F-4783-87CF-BDFD6D68EC5A}" srcOrd="2" destOrd="0" presId="urn:microsoft.com/office/officeart/2008/layout/HalfCircleOrganizationChart"/>
    <dgm:cxn modelId="{255623C4-BF79-40AC-AB52-DFD10BC98B54}" type="presParOf" srcId="{3B21EAD6-EAAD-4996-A2A8-775DAFF01AE7}" destId="{BB34F8B3-0029-472C-9077-9B31253FCA78}" srcOrd="2" destOrd="0" presId="urn:microsoft.com/office/officeart/2008/layout/HalfCircleOrganizationChart"/>
    <dgm:cxn modelId="{D9F094C0-5374-41B6-84CA-067FCECADE80}" type="presParOf" srcId="{3B21EAD6-EAAD-4996-A2A8-775DAFF01AE7}" destId="{F3C4C80F-0063-46C6-B0F4-458673C4DD40}" srcOrd="3" destOrd="0" presId="urn:microsoft.com/office/officeart/2008/layout/HalfCircleOrganizationChart"/>
    <dgm:cxn modelId="{57C05AB8-C265-460F-8633-ADFBE1629542}" type="presParOf" srcId="{F3C4C80F-0063-46C6-B0F4-458673C4DD40}" destId="{530371F5-FA9C-4954-9770-C5CFDC13AE93}" srcOrd="0" destOrd="0" presId="urn:microsoft.com/office/officeart/2008/layout/HalfCircleOrganizationChart"/>
    <dgm:cxn modelId="{1B1011C3-56EB-4DC3-A4E0-66A9FCC2B651}" type="presParOf" srcId="{530371F5-FA9C-4954-9770-C5CFDC13AE93}" destId="{BD2F43F0-A928-43A9-A998-87C26537F019}" srcOrd="0" destOrd="0" presId="urn:microsoft.com/office/officeart/2008/layout/HalfCircleOrganizationChart"/>
    <dgm:cxn modelId="{566E0A81-CD53-42C4-B416-821EB24CDC3E}" type="presParOf" srcId="{530371F5-FA9C-4954-9770-C5CFDC13AE93}" destId="{B01DFB44-CF8F-497A-85F3-09DF0E8A7CD3}" srcOrd="1" destOrd="0" presId="urn:microsoft.com/office/officeart/2008/layout/HalfCircleOrganizationChart"/>
    <dgm:cxn modelId="{CF754B27-442F-4B82-A45E-E7763827775A}" type="presParOf" srcId="{530371F5-FA9C-4954-9770-C5CFDC13AE93}" destId="{605103F4-7EA5-41B9-A31B-8F40FFDECD74}" srcOrd="2" destOrd="0" presId="urn:microsoft.com/office/officeart/2008/layout/HalfCircleOrganizationChart"/>
    <dgm:cxn modelId="{FCF89A1E-6271-47C4-B194-49ED253B58B8}" type="presParOf" srcId="{530371F5-FA9C-4954-9770-C5CFDC13AE93}" destId="{4C52DE3F-6381-4917-AEC1-33E269841987}" srcOrd="3" destOrd="0" presId="urn:microsoft.com/office/officeart/2008/layout/HalfCircleOrganizationChart"/>
    <dgm:cxn modelId="{62E369BA-E8AD-41DA-8E14-C05C307BC400}" type="presParOf" srcId="{F3C4C80F-0063-46C6-B0F4-458673C4DD40}" destId="{C647AA9B-99E6-40BC-8ABD-BAAC29EA6F7F}" srcOrd="1" destOrd="0" presId="urn:microsoft.com/office/officeart/2008/layout/HalfCircleOrganizationChart"/>
    <dgm:cxn modelId="{6B3FDF25-1776-4C4D-81C6-8B38C911E5B7}" type="presParOf" srcId="{C647AA9B-99E6-40BC-8ABD-BAAC29EA6F7F}" destId="{9C2AD6F1-DC90-41FF-A678-3CE33B5F9F8F}" srcOrd="0" destOrd="0" presId="urn:microsoft.com/office/officeart/2008/layout/HalfCircleOrganizationChart"/>
    <dgm:cxn modelId="{076E4E0E-289B-4BE8-9593-8D2EA0EB656B}" type="presParOf" srcId="{C647AA9B-99E6-40BC-8ABD-BAAC29EA6F7F}" destId="{43A14C10-4C12-4786-BCE0-C78DD2C20CC8}" srcOrd="1" destOrd="0" presId="urn:microsoft.com/office/officeart/2008/layout/HalfCircleOrganizationChart"/>
    <dgm:cxn modelId="{37699BB3-3821-4F61-84CB-114CA777BC17}" type="presParOf" srcId="{43A14C10-4C12-4786-BCE0-C78DD2C20CC8}" destId="{1D5C214A-AC42-4444-B0C4-F7E4D132A95F}" srcOrd="0" destOrd="0" presId="urn:microsoft.com/office/officeart/2008/layout/HalfCircleOrganizationChart"/>
    <dgm:cxn modelId="{0081CF35-BD5E-4A92-A3D7-9A562F3EAE21}" type="presParOf" srcId="{1D5C214A-AC42-4444-B0C4-F7E4D132A95F}" destId="{5F63B576-14A2-417D-A578-9163537F6D4C}" srcOrd="0" destOrd="0" presId="urn:microsoft.com/office/officeart/2008/layout/HalfCircleOrganizationChart"/>
    <dgm:cxn modelId="{598B6C80-C269-4266-98B9-CCE309E12ACB}" type="presParOf" srcId="{1D5C214A-AC42-4444-B0C4-F7E4D132A95F}" destId="{7CD8D3E8-CF87-46DB-B4DE-0A8533CD6671}" srcOrd="1" destOrd="0" presId="urn:microsoft.com/office/officeart/2008/layout/HalfCircleOrganizationChart"/>
    <dgm:cxn modelId="{0A867714-DD49-4F00-949A-320302C3E150}" type="presParOf" srcId="{1D5C214A-AC42-4444-B0C4-F7E4D132A95F}" destId="{9458E552-54B4-49EF-BA44-C787B79C1766}" srcOrd="2" destOrd="0" presId="urn:microsoft.com/office/officeart/2008/layout/HalfCircleOrganizationChart"/>
    <dgm:cxn modelId="{1EDAAF91-F1A5-4941-8C2E-D519E9163917}" type="presParOf" srcId="{1D5C214A-AC42-4444-B0C4-F7E4D132A95F}" destId="{B475DC9E-1D66-41E5-BEB6-BB0C08ECBB5E}" srcOrd="3" destOrd="0" presId="urn:microsoft.com/office/officeart/2008/layout/HalfCircleOrganizationChart"/>
    <dgm:cxn modelId="{8AA9BA89-F07E-45EA-B46A-2F816B73C885}" type="presParOf" srcId="{43A14C10-4C12-4786-BCE0-C78DD2C20CC8}" destId="{A5702492-84BD-420D-9AC6-A89D7271EE75}" srcOrd="1" destOrd="0" presId="urn:microsoft.com/office/officeart/2008/layout/HalfCircleOrganizationChart"/>
    <dgm:cxn modelId="{4102CAA2-406F-4544-944E-84B262671339}" type="presParOf" srcId="{43A14C10-4C12-4786-BCE0-C78DD2C20CC8}" destId="{929C866F-67D8-4D6D-A604-1F1235A2C9BE}" srcOrd="2" destOrd="0" presId="urn:microsoft.com/office/officeart/2008/layout/HalfCircleOrganizationChart"/>
    <dgm:cxn modelId="{616BBFCA-4D54-4F4F-96AB-9F8CE15EE2CC}" type="presParOf" srcId="{F3C4C80F-0063-46C6-B0F4-458673C4DD40}" destId="{066681B9-D7FE-407D-997C-0515D0FCC48F}" srcOrd="2" destOrd="0" presId="urn:microsoft.com/office/officeart/2008/layout/HalfCircleOrganizationChart"/>
    <dgm:cxn modelId="{6B137AA8-4985-4E1A-A4CB-5690BD0AA531}" type="presParOf" srcId="{3B21EAD6-EAAD-4996-A2A8-775DAFF01AE7}" destId="{6A2B8283-6B31-4D2D-9F9B-BAF07357A8C8}" srcOrd="4" destOrd="0" presId="urn:microsoft.com/office/officeart/2008/layout/HalfCircleOrganizationChart"/>
    <dgm:cxn modelId="{B16BDD17-765E-42D5-AF3C-BEE9021590B6}" type="presParOf" srcId="{3B21EAD6-EAAD-4996-A2A8-775DAFF01AE7}" destId="{0747383F-E5DD-48CB-A7A4-B39512B7A465}" srcOrd="5" destOrd="0" presId="urn:microsoft.com/office/officeart/2008/layout/HalfCircleOrganizationChart"/>
    <dgm:cxn modelId="{5A76070A-D721-4228-8C48-38F7D350348C}" type="presParOf" srcId="{0747383F-E5DD-48CB-A7A4-B39512B7A465}" destId="{2B2120AB-0A99-4DBA-8450-33EFA67A354C}" srcOrd="0" destOrd="0" presId="urn:microsoft.com/office/officeart/2008/layout/HalfCircleOrganizationChart"/>
    <dgm:cxn modelId="{B5DB125C-FA7D-4A77-9EC2-78F1A61B7D78}" type="presParOf" srcId="{2B2120AB-0A99-4DBA-8450-33EFA67A354C}" destId="{306C6DAF-E35A-4A41-B145-9063ADF8E1E1}" srcOrd="0" destOrd="0" presId="urn:microsoft.com/office/officeart/2008/layout/HalfCircleOrganizationChart"/>
    <dgm:cxn modelId="{D73F7E28-1647-4642-977E-401F00EBDA42}" type="presParOf" srcId="{2B2120AB-0A99-4DBA-8450-33EFA67A354C}" destId="{DB08A502-9C17-40CB-BE12-49A40951519F}" srcOrd="1" destOrd="0" presId="urn:microsoft.com/office/officeart/2008/layout/HalfCircleOrganizationChart"/>
    <dgm:cxn modelId="{1F5C7875-28F2-45E7-AAE1-FB16CF902571}" type="presParOf" srcId="{2B2120AB-0A99-4DBA-8450-33EFA67A354C}" destId="{AFC24EE0-B4A3-4E55-869B-07AD4867F287}" srcOrd="2" destOrd="0" presId="urn:microsoft.com/office/officeart/2008/layout/HalfCircleOrganizationChart"/>
    <dgm:cxn modelId="{5576650F-B047-4C4D-886A-0F3AFF3C11D6}" type="presParOf" srcId="{2B2120AB-0A99-4DBA-8450-33EFA67A354C}" destId="{1E7D4442-24E6-4533-AE79-1BA70A076059}" srcOrd="3" destOrd="0" presId="urn:microsoft.com/office/officeart/2008/layout/HalfCircleOrganizationChart"/>
    <dgm:cxn modelId="{F9143FE5-EE70-4569-90B5-682744F10F92}" type="presParOf" srcId="{0747383F-E5DD-48CB-A7A4-B39512B7A465}" destId="{8076D1C2-F58E-4D32-BB22-389A60F836D3}" srcOrd="1" destOrd="0" presId="urn:microsoft.com/office/officeart/2008/layout/HalfCircleOrganizationChart"/>
    <dgm:cxn modelId="{528342CF-4D5C-40CA-A8BD-AC756DE6B8AC}" type="presParOf" srcId="{8076D1C2-F58E-4D32-BB22-389A60F836D3}" destId="{E3EF9526-F3E7-46F1-88D6-D66EC46A9E6F}" srcOrd="0" destOrd="0" presId="urn:microsoft.com/office/officeart/2008/layout/HalfCircleOrganizationChart"/>
    <dgm:cxn modelId="{1D3E128A-7CD4-439C-9973-A694876CA9D5}" type="presParOf" srcId="{8076D1C2-F58E-4D32-BB22-389A60F836D3}" destId="{E6D7CF9C-6C21-4904-9FCC-D618C24ACAFE}" srcOrd="1" destOrd="0" presId="urn:microsoft.com/office/officeart/2008/layout/HalfCircleOrganizationChart"/>
    <dgm:cxn modelId="{0A6AEB5D-D157-4DE2-A7FE-6E2B5CCFE503}" type="presParOf" srcId="{E6D7CF9C-6C21-4904-9FCC-D618C24ACAFE}" destId="{BE461F70-2660-4552-BBBE-351430493635}" srcOrd="0" destOrd="0" presId="urn:microsoft.com/office/officeart/2008/layout/HalfCircleOrganizationChart"/>
    <dgm:cxn modelId="{A98B85AC-CF94-4327-A37B-57FF4CD4EB89}" type="presParOf" srcId="{BE461F70-2660-4552-BBBE-351430493635}" destId="{44D54481-4528-4300-83A7-91A68EAD9CFB}" srcOrd="0" destOrd="0" presId="urn:microsoft.com/office/officeart/2008/layout/HalfCircleOrganizationChart"/>
    <dgm:cxn modelId="{042906A9-4D23-4F90-BD4A-863A624E506F}" type="presParOf" srcId="{BE461F70-2660-4552-BBBE-351430493635}" destId="{77CE5E3A-8017-4E3F-A6F0-8CE7ABDDDB62}" srcOrd="1" destOrd="0" presId="urn:microsoft.com/office/officeart/2008/layout/HalfCircleOrganizationChart"/>
    <dgm:cxn modelId="{7A428FE9-9C71-4546-8033-D2CB90AAE186}" type="presParOf" srcId="{BE461F70-2660-4552-BBBE-351430493635}" destId="{47A29875-9E5C-46CF-B746-60B4DD85DBB6}" srcOrd="2" destOrd="0" presId="urn:microsoft.com/office/officeart/2008/layout/HalfCircleOrganizationChart"/>
    <dgm:cxn modelId="{A069ABD2-4B4C-4651-B556-5E74E5C256A0}" type="presParOf" srcId="{BE461F70-2660-4552-BBBE-351430493635}" destId="{B526A030-5E63-450B-9479-8C3DB0A64D31}" srcOrd="3" destOrd="0" presId="urn:microsoft.com/office/officeart/2008/layout/HalfCircleOrganizationChart"/>
    <dgm:cxn modelId="{77F207F3-373D-41E6-86DE-EB0F365287FF}" type="presParOf" srcId="{E6D7CF9C-6C21-4904-9FCC-D618C24ACAFE}" destId="{89643546-0CB0-4D3D-A0FA-5483155FDC80}" srcOrd="1" destOrd="0" presId="urn:microsoft.com/office/officeart/2008/layout/HalfCircleOrganizationChart"/>
    <dgm:cxn modelId="{0EB2419F-EE61-4D3B-8803-327A954516CE}" type="presParOf" srcId="{E6D7CF9C-6C21-4904-9FCC-D618C24ACAFE}" destId="{0C62DF24-0FC8-42AC-B0D4-6AE472087911}" srcOrd="2" destOrd="0" presId="urn:microsoft.com/office/officeart/2008/layout/HalfCircleOrganizationChart"/>
    <dgm:cxn modelId="{3B84A4ED-E6AA-4200-ADD9-5329CD802128}" type="presParOf" srcId="{8076D1C2-F58E-4D32-BB22-389A60F836D3}" destId="{BC5FD1B5-1B93-43BA-A222-B8E9878C4B46}" srcOrd="2" destOrd="0" presId="urn:microsoft.com/office/officeart/2008/layout/HalfCircleOrganizationChart"/>
    <dgm:cxn modelId="{99AA0F1E-EE26-464D-9525-C0969F70F388}" type="presParOf" srcId="{8076D1C2-F58E-4D32-BB22-389A60F836D3}" destId="{40F0C3CB-3080-4ABE-9589-7961FB2C2065}" srcOrd="3" destOrd="0" presId="urn:microsoft.com/office/officeart/2008/layout/HalfCircleOrganizationChart"/>
    <dgm:cxn modelId="{80B22A41-B64F-4E34-AE4D-67F9538EE50D}" type="presParOf" srcId="{40F0C3CB-3080-4ABE-9589-7961FB2C2065}" destId="{22480C0A-50A9-4A89-8D3A-FDF8C27B56BC}" srcOrd="0" destOrd="0" presId="urn:microsoft.com/office/officeart/2008/layout/HalfCircleOrganizationChart"/>
    <dgm:cxn modelId="{4D370C90-E704-4B3D-9B33-DDAB153E125F}" type="presParOf" srcId="{22480C0A-50A9-4A89-8D3A-FDF8C27B56BC}" destId="{7EDB4E51-2D0F-4458-B49D-08918817FFDC}" srcOrd="0" destOrd="0" presId="urn:microsoft.com/office/officeart/2008/layout/HalfCircleOrganizationChart"/>
    <dgm:cxn modelId="{3AE10569-6EE7-4627-82AB-0E797131AB25}" type="presParOf" srcId="{22480C0A-50A9-4A89-8D3A-FDF8C27B56BC}" destId="{48AE6672-44F3-4944-8E6D-BEF5535F2EA6}" srcOrd="1" destOrd="0" presId="urn:microsoft.com/office/officeart/2008/layout/HalfCircleOrganizationChart"/>
    <dgm:cxn modelId="{3C41D952-C6FC-4F7E-8D1B-535597AA4C64}" type="presParOf" srcId="{22480C0A-50A9-4A89-8D3A-FDF8C27B56BC}" destId="{1C28DE19-41B2-442A-A33E-82A85F6D3E10}" srcOrd="2" destOrd="0" presId="urn:microsoft.com/office/officeart/2008/layout/HalfCircleOrganizationChart"/>
    <dgm:cxn modelId="{42B88930-C411-42D4-A695-783900AF1F1C}" type="presParOf" srcId="{22480C0A-50A9-4A89-8D3A-FDF8C27B56BC}" destId="{FF992485-B673-435F-8ED9-8AEE9168B817}" srcOrd="3" destOrd="0" presId="urn:microsoft.com/office/officeart/2008/layout/HalfCircleOrganizationChart"/>
    <dgm:cxn modelId="{FF49E9D0-4364-458F-81A4-A05B7F6526C9}" type="presParOf" srcId="{40F0C3CB-3080-4ABE-9589-7961FB2C2065}" destId="{61B687A2-CEC1-4F1D-A00C-118D493DD5B9}" srcOrd="1" destOrd="0" presId="urn:microsoft.com/office/officeart/2008/layout/HalfCircleOrganizationChart"/>
    <dgm:cxn modelId="{2AB7AAB3-4A8B-43F5-9F33-F149ECA74ABA}" type="presParOf" srcId="{40F0C3CB-3080-4ABE-9589-7961FB2C2065}" destId="{3674FBE2-D16B-4C96-81A1-9F6068881231}" srcOrd="2" destOrd="0" presId="urn:microsoft.com/office/officeart/2008/layout/HalfCircleOrganizationChart"/>
    <dgm:cxn modelId="{5A5B268F-A1DD-40F7-906B-7D8B47938868}" type="presParOf" srcId="{8076D1C2-F58E-4D32-BB22-389A60F836D3}" destId="{7E3BAE08-F663-49D9-AF41-C260D0E0184E}" srcOrd="4" destOrd="0" presId="urn:microsoft.com/office/officeart/2008/layout/HalfCircleOrganizationChart"/>
    <dgm:cxn modelId="{CC5DAA61-6E24-4421-BE06-0144E2F058C4}" type="presParOf" srcId="{8076D1C2-F58E-4D32-BB22-389A60F836D3}" destId="{D47B0D84-E453-4204-A6B0-4AAF22EBF7A7}" srcOrd="5" destOrd="0" presId="urn:microsoft.com/office/officeart/2008/layout/HalfCircleOrganizationChart"/>
    <dgm:cxn modelId="{607A8323-A4A5-4798-B5C4-FCC3364C3E1C}" type="presParOf" srcId="{D47B0D84-E453-4204-A6B0-4AAF22EBF7A7}" destId="{BB535143-DC4C-435A-A4CB-CEA7EA0D582B}" srcOrd="0" destOrd="0" presId="urn:microsoft.com/office/officeart/2008/layout/HalfCircleOrganizationChart"/>
    <dgm:cxn modelId="{96666F80-A672-4933-B5AE-49FE921E10AA}" type="presParOf" srcId="{BB535143-DC4C-435A-A4CB-CEA7EA0D582B}" destId="{6E24A5AC-4F7B-43E7-9FDC-06D2346EDC49}" srcOrd="0" destOrd="0" presId="urn:microsoft.com/office/officeart/2008/layout/HalfCircleOrganizationChart"/>
    <dgm:cxn modelId="{2E4F08CF-DDCC-4B30-9C3F-94A452956B76}" type="presParOf" srcId="{BB535143-DC4C-435A-A4CB-CEA7EA0D582B}" destId="{00907CEB-393A-4E24-A570-041EA29ADAFB}" srcOrd="1" destOrd="0" presId="urn:microsoft.com/office/officeart/2008/layout/HalfCircleOrganizationChart"/>
    <dgm:cxn modelId="{1A08B9BB-21E6-458B-84B8-C8E8C5DFDE72}" type="presParOf" srcId="{BB535143-DC4C-435A-A4CB-CEA7EA0D582B}" destId="{378EB665-67AA-4336-892C-B600AA43C859}" srcOrd="2" destOrd="0" presId="urn:microsoft.com/office/officeart/2008/layout/HalfCircleOrganizationChart"/>
    <dgm:cxn modelId="{3216E771-1EC5-43E3-A97F-97255B52CA38}" type="presParOf" srcId="{BB535143-DC4C-435A-A4CB-CEA7EA0D582B}" destId="{CA011082-1C5B-42C2-A084-4F9A193C2476}" srcOrd="3" destOrd="0" presId="urn:microsoft.com/office/officeart/2008/layout/HalfCircleOrganizationChart"/>
    <dgm:cxn modelId="{66FDFFF6-4E91-4ADF-81A7-4A9C956DC3F4}" type="presParOf" srcId="{D47B0D84-E453-4204-A6B0-4AAF22EBF7A7}" destId="{F43A47D6-82A9-49CF-9A92-39A1DDA28627}" srcOrd="1" destOrd="0" presId="urn:microsoft.com/office/officeart/2008/layout/HalfCircleOrganizationChart"/>
    <dgm:cxn modelId="{14158AE5-184D-465B-8030-E1E91D0B0D96}" type="presParOf" srcId="{D47B0D84-E453-4204-A6B0-4AAF22EBF7A7}" destId="{749C3974-D9B2-4E10-91EE-8A2001194B02}" srcOrd="2" destOrd="0" presId="urn:microsoft.com/office/officeart/2008/layout/HalfCircleOrganizationChart"/>
    <dgm:cxn modelId="{C5CCD509-A291-4B8A-B572-CFB8C49138A4}" type="presParOf" srcId="{8076D1C2-F58E-4D32-BB22-389A60F836D3}" destId="{0805C4AD-7BAF-486F-881C-F130A0B355CC}" srcOrd="6" destOrd="0" presId="urn:microsoft.com/office/officeart/2008/layout/HalfCircleOrganizationChart"/>
    <dgm:cxn modelId="{1E864AEC-B4AC-4108-A67B-0100B324AEC6}" type="presParOf" srcId="{8076D1C2-F58E-4D32-BB22-389A60F836D3}" destId="{8A273FE5-ABBD-4842-9A64-4B26C5DEF565}" srcOrd="7" destOrd="0" presId="urn:microsoft.com/office/officeart/2008/layout/HalfCircleOrganizationChart"/>
    <dgm:cxn modelId="{EBC78868-4645-4E40-9D6C-F507DD9A5F34}" type="presParOf" srcId="{8A273FE5-ABBD-4842-9A64-4B26C5DEF565}" destId="{10A26B0C-2C4C-4B8E-B235-2BB759091F42}" srcOrd="0" destOrd="0" presId="urn:microsoft.com/office/officeart/2008/layout/HalfCircleOrganizationChart"/>
    <dgm:cxn modelId="{9E5828BE-F342-41B2-9A4D-D07E8B12CE0C}" type="presParOf" srcId="{10A26B0C-2C4C-4B8E-B235-2BB759091F42}" destId="{0AAA71C9-AC2E-4E56-A74C-BFF1BAC385DC}" srcOrd="0" destOrd="0" presId="urn:microsoft.com/office/officeart/2008/layout/HalfCircleOrganizationChart"/>
    <dgm:cxn modelId="{E5DA523F-A0B2-45F3-BF28-77CA8097773B}" type="presParOf" srcId="{10A26B0C-2C4C-4B8E-B235-2BB759091F42}" destId="{E7EBF631-2CAB-47ED-B2FF-F1956EB380F3}" srcOrd="1" destOrd="0" presId="urn:microsoft.com/office/officeart/2008/layout/HalfCircleOrganizationChart"/>
    <dgm:cxn modelId="{1ED007C8-A35B-4BFA-B788-B186B33388DD}" type="presParOf" srcId="{10A26B0C-2C4C-4B8E-B235-2BB759091F42}" destId="{9CA30FD1-6067-41A3-810E-4C04E646CF54}" srcOrd="2" destOrd="0" presId="urn:microsoft.com/office/officeart/2008/layout/HalfCircleOrganizationChart"/>
    <dgm:cxn modelId="{11B6C71A-4A5A-4546-BD74-1C54CC5940E6}" type="presParOf" srcId="{10A26B0C-2C4C-4B8E-B235-2BB759091F42}" destId="{B23B2B85-614A-4239-B304-19DC6DDCFE7E}" srcOrd="3" destOrd="0" presId="urn:microsoft.com/office/officeart/2008/layout/HalfCircleOrganizationChart"/>
    <dgm:cxn modelId="{68974E5B-AD99-46A2-9011-D057ED9AB566}" type="presParOf" srcId="{8A273FE5-ABBD-4842-9A64-4B26C5DEF565}" destId="{8B7BAA12-43C5-4CFE-A31B-915D98EA5825}" srcOrd="1" destOrd="0" presId="urn:microsoft.com/office/officeart/2008/layout/HalfCircleOrganizationChart"/>
    <dgm:cxn modelId="{4F107E84-1D74-4AB4-9E30-B9C66B75D69B}" type="presParOf" srcId="{8A273FE5-ABBD-4842-9A64-4B26C5DEF565}" destId="{03D0D2C4-A34F-4803-8190-CA57C9F58E15}" srcOrd="2" destOrd="0" presId="urn:microsoft.com/office/officeart/2008/layout/HalfCircleOrganizationChart"/>
    <dgm:cxn modelId="{7A4EF6A1-7B54-4546-94FA-ACA7EA2E2B46}" type="presParOf" srcId="{0747383F-E5DD-48CB-A7A4-B39512B7A465}" destId="{39418010-223D-4190-900F-7E6C4B7665AE}" srcOrd="2" destOrd="0" presId="urn:microsoft.com/office/officeart/2008/layout/HalfCircleOrganizationChart"/>
    <dgm:cxn modelId="{16CC86EE-4217-429B-9C4E-54FAF28FAEC3}" type="presParOf" srcId="{3B21EAD6-EAAD-4996-A2A8-775DAFF01AE7}" destId="{DCBD5129-886A-43F7-8621-6A61B83DFB65}" srcOrd="6" destOrd="0" presId="urn:microsoft.com/office/officeart/2008/layout/HalfCircleOrganizationChart"/>
    <dgm:cxn modelId="{B37B63F3-D54D-49D4-9196-5D514E27CB1F}" type="presParOf" srcId="{3B21EAD6-EAAD-4996-A2A8-775DAFF01AE7}" destId="{478A6F60-EBCA-4BD4-8622-2401CC4B9C01}" srcOrd="7" destOrd="0" presId="urn:microsoft.com/office/officeart/2008/layout/HalfCircleOrganizationChart"/>
    <dgm:cxn modelId="{8F98F409-368E-4F92-8844-C38DAAC306F3}" type="presParOf" srcId="{478A6F60-EBCA-4BD4-8622-2401CC4B9C01}" destId="{1E0011B5-F38C-4A82-B34A-21C4C2C8078F}" srcOrd="0" destOrd="0" presId="urn:microsoft.com/office/officeart/2008/layout/HalfCircleOrganizationChart"/>
    <dgm:cxn modelId="{5BC40FD2-020C-4725-8016-E3563B9326B0}" type="presParOf" srcId="{1E0011B5-F38C-4A82-B34A-21C4C2C8078F}" destId="{8BE946D9-4985-492A-BF9E-28E29BFC6018}" srcOrd="0" destOrd="0" presId="urn:microsoft.com/office/officeart/2008/layout/HalfCircleOrganizationChart"/>
    <dgm:cxn modelId="{9EFCD53C-44C8-4A2E-8EDC-50A5B16E267A}" type="presParOf" srcId="{1E0011B5-F38C-4A82-B34A-21C4C2C8078F}" destId="{6048A3DA-99BB-4B24-B2FB-E2F2DD80EE4E}" srcOrd="1" destOrd="0" presId="urn:microsoft.com/office/officeart/2008/layout/HalfCircleOrganizationChart"/>
    <dgm:cxn modelId="{D357BC05-315B-4C7C-B809-94B03409333E}" type="presParOf" srcId="{1E0011B5-F38C-4A82-B34A-21C4C2C8078F}" destId="{B322D914-E015-4FBA-A4FA-F28004CF5FB3}" srcOrd="2" destOrd="0" presId="urn:microsoft.com/office/officeart/2008/layout/HalfCircleOrganizationChart"/>
    <dgm:cxn modelId="{E6A8C51B-88A7-41CA-8490-A24017C7D05A}" type="presParOf" srcId="{1E0011B5-F38C-4A82-B34A-21C4C2C8078F}" destId="{18EF7C1A-05A0-4572-8862-6B7F6BB8F4DE}" srcOrd="3" destOrd="0" presId="urn:microsoft.com/office/officeart/2008/layout/HalfCircleOrganizationChart"/>
    <dgm:cxn modelId="{FA1BEB3B-6A0E-43DB-9692-65CA17F43837}" type="presParOf" srcId="{478A6F60-EBCA-4BD4-8622-2401CC4B9C01}" destId="{74FC0ABD-4295-4C29-A572-035C6C285DCD}" srcOrd="1" destOrd="0" presId="urn:microsoft.com/office/officeart/2008/layout/HalfCircleOrganizationChart"/>
    <dgm:cxn modelId="{6924E399-FFB0-4760-9DF1-7655156F20AD}" type="presParOf" srcId="{74FC0ABD-4295-4C29-A572-035C6C285DCD}" destId="{6FBA5D38-85AC-4285-A38E-6F0C46E8A3A7}" srcOrd="0" destOrd="0" presId="urn:microsoft.com/office/officeart/2008/layout/HalfCircleOrganizationChart"/>
    <dgm:cxn modelId="{C060DBC3-E01C-4D84-8BA0-7E704B43E7B8}" type="presParOf" srcId="{74FC0ABD-4295-4C29-A572-035C6C285DCD}" destId="{44E126FE-6587-48E2-BF47-134968F71A90}" srcOrd="1" destOrd="0" presId="urn:microsoft.com/office/officeart/2008/layout/HalfCircleOrganizationChart"/>
    <dgm:cxn modelId="{3E8E234F-3AE9-4952-BF63-E93E3274F9E5}" type="presParOf" srcId="{44E126FE-6587-48E2-BF47-134968F71A90}" destId="{5A11D02D-731E-41CA-A3C0-264551EBD6D9}" srcOrd="0" destOrd="0" presId="urn:microsoft.com/office/officeart/2008/layout/HalfCircleOrganizationChart"/>
    <dgm:cxn modelId="{4C84D1C9-929F-4665-BEE6-0CCC709C8AEA}" type="presParOf" srcId="{5A11D02D-731E-41CA-A3C0-264551EBD6D9}" destId="{521F2B11-1D6E-4992-84D7-C89A2E1B6074}" srcOrd="0" destOrd="0" presId="urn:microsoft.com/office/officeart/2008/layout/HalfCircleOrganizationChart"/>
    <dgm:cxn modelId="{5F889DEC-47C8-450D-B302-094B33CAB618}" type="presParOf" srcId="{5A11D02D-731E-41CA-A3C0-264551EBD6D9}" destId="{A04D2972-088C-4618-8979-E76C23B65DF1}" srcOrd="1" destOrd="0" presId="urn:microsoft.com/office/officeart/2008/layout/HalfCircleOrganizationChart"/>
    <dgm:cxn modelId="{74524843-EE91-4187-A878-BF90F32656DE}" type="presParOf" srcId="{5A11D02D-731E-41CA-A3C0-264551EBD6D9}" destId="{B6EE55D8-DC2A-4A6E-89CC-CF25B13BA88A}" srcOrd="2" destOrd="0" presId="urn:microsoft.com/office/officeart/2008/layout/HalfCircleOrganizationChart"/>
    <dgm:cxn modelId="{226C805E-94B6-49AE-9197-405B9A28CD5F}" type="presParOf" srcId="{5A11D02D-731E-41CA-A3C0-264551EBD6D9}" destId="{DDCF25F6-FB83-4E80-874A-043A7C7F8702}" srcOrd="3" destOrd="0" presId="urn:microsoft.com/office/officeart/2008/layout/HalfCircleOrganizationChart"/>
    <dgm:cxn modelId="{874E6C36-B478-4032-B05D-45B6ADE87904}" type="presParOf" srcId="{44E126FE-6587-48E2-BF47-134968F71A90}" destId="{6308943E-59AE-44BD-BF64-20D062C10D3D}" srcOrd="1" destOrd="0" presId="urn:microsoft.com/office/officeart/2008/layout/HalfCircleOrganizationChart"/>
    <dgm:cxn modelId="{54E1DE6C-7135-4AAD-B641-12B1EECEF5FA}" type="presParOf" srcId="{44E126FE-6587-48E2-BF47-134968F71A90}" destId="{BE39988F-28FD-483C-B423-E0E28F7E007C}" srcOrd="2" destOrd="0" presId="urn:microsoft.com/office/officeart/2008/layout/HalfCircleOrganizationChart"/>
    <dgm:cxn modelId="{6E42DC8F-AA4D-455C-B425-5D3D47A31F0E}" type="presParOf" srcId="{74FC0ABD-4295-4C29-A572-035C6C285DCD}" destId="{DA6258A2-8282-4307-AAB2-69D1A323C815}" srcOrd="2" destOrd="0" presId="urn:microsoft.com/office/officeart/2008/layout/HalfCircleOrganizationChart"/>
    <dgm:cxn modelId="{2A74356E-4504-4845-8A77-96023B4F8192}" type="presParOf" srcId="{74FC0ABD-4295-4C29-A572-035C6C285DCD}" destId="{C29C2666-A522-4C2E-8009-912B0C9D93F2}" srcOrd="3" destOrd="0" presId="urn:microsoft.com/office/officeart/2008/layout/HalfCircleOrganizationChart"/>
    <dgm:cxn modelId="{E2795F1D-F110-420F-96AC-FD231EA84792}" type="presParOf" srcId="{C29C2666-A522-4C2E-8009-912B0C9D93F2}" destId="{AE806A94-1DFE-41C9-BCE5-35B867C9668C}" srcOrd="0" destOrd="0" presId="urn:microsoft.com/office/officeart/2008/layout/HalfCircleOrganizationChart"/>
    <dgm:cxn modelId="{94325122-3711-4209-A0F6-60683DDF6BDC}" type="presParOf" srcId="{AE806A94-1DFE-41C9-BCE5-35B867C9668C}" destId="{D657AEE6-DA02-4F18-9090-1BD6BF83DC5E}" srcOrd="0" destOrd="0" presId="urn:microsoft.com/office/officeart/2008/layout/HalfCircleOrganizationChart"/>
    <dgm:cxn modelId="{0A4BDF3F-B301-4000-8CDD-F203A8AEE82D}" type="presParOf" srcId="{AE806A94-1DFE-41C9-BCE5-35B867C9668C}" destId="{A2802F06-D738-4F50-9060-11A67A8249DE}" srcOrd="1" destOrd="0" presId="urn:microsoft.com/office/officeart/2008/layout/HalfCircleOrganizationChart"/>
    <dgm:cxn modelId="{1AD52A62-2948-41B2-B52B-480A84DCEC3A}" type="presParOf" srcId="{AE806A94-1DFE-41C9-BCE5-35B867C9668C}" destId="{9A3D7230-B737-45B8-B2EA-AAEB3B767392}" srcOrd="2" destOrd="0" presId="urn:microsoft.com/office/officeart/2008/layout/HalfCircleOrganizationChart"/>
    <dgm:cxn modelId="{F5CEB517-55D4-48E9-9538-DC0967D3C960}" type="presParOf" srcId="{AE806A94-1DFE-41C9-BCE5-35B867C9668C}" destId="{741DE90E-48C5-4206-BA26-C44DBCA2967D}" srcOrd="3" destOrd="0" presId="urn:microsoft.com/office/officeart/2008/layout/HalfCircleOrganizationChart"/>
    <dgm:cxn modelId="{EBF92053-C26A-40DB-9801-8C0E042DE524}" type="presParOf" srcId="{C29C2666-A522-4C2E-8009-912B0C9D93F2}" destId="{CFAD42B6-40E7-4F92-A7FE-7969707D39E2}" srcOrd="1" destOrd="0" presId="urn:microsoft.com/office/officeart/2008/layout/HalfCircleOrganizationChart"/>
    <dgm:cxn modelId="{8FAA1079-F409-464F-997B-A2470D59ECE1}" type="presParOf" srcId="{C29C2666-A522-4C2E-8009-912B0C9D93F2}" destId="{D6DEDF9E-1968-44FE-82B4-D8FE73D13D9A}" srcOrd="2" destOrd="0" presId="urn:microsoft.com/office/officeart/2008/layout/HalfCircleOrganizationChart"/>
    <dgm:cxn modelId="{C8576B04-A4A8-43B1-9568-A761475D9511}" type="presParOf" srcId="{478A6F60-EBCA-4BD4-8622-2401CC4B9C01}" destId="{D7D563D6-3D33-403D-BE6D-FE636A6A23FC}" srcOrd="2" destOrd="0" presId="urn:microsoft.com/office/officeart/2008/layout/HalfCircleOrganizationChart"/>
    <dgm:cxn modelId="{1B3B7912-E8EC-4755-BF46-E16B185F646D}" type="presParOf" srcId="{3B21EAD6-EAAD-4996-A2A8-775DAFF01AE7}" destId="{54E19EAD-41B0-4297-BCF4-2DC111CB4905}" srcOrd="8" destOrd="0" presId="urn:microsoft.com/office/officeart/2008/layout/HalfCircleOrganizationChart"/>
    <dgm:cxn modelId="{FF3EFA1E-0CBF-40EB-8B64-2377025E72EC}" type="presParOf" srcId="{3B21EAD6-EAAD-4996-A2A8-775DAFF01AE7}" destId="{C8C6010F-20B4-4072-9FC6-2015124872C0}" srcOrd="9" destOrd="0" presId="urn:microsoft.com/office/officeart/2008/layout/HalfCircleOrganizationChart"/>
    <dgm:cxn modelId="{07714D10-D567-4976-AAE9-656394C87FF8}" type="presParOf" srcId="{C8C6010F-20B4-4072-9FC6-2015124872C0}" destId="{4416D9DF-4F43-4F1E-8D25-302F95E068F2}" srcOrd="0" destOrd="0" presId="urn:microsoft.com/office/officeart/2008/layout/HalfCircleOrganizationChart"/>
    <dgm:cxn modelId="{BC452BAA-FDA3-44DE-99F7-A11BA5E0DFCF}" type="presParOf" srcId="{4416D9DF-4F43-4F1E-8D25-302F95E068F2}" destId="{D77B97FE-74FA-4499-A109-5D0E0CD1561B}" srcOrd="0" destOrd="0" presId="urn:microsoft.com/office/officeart/2008/layout/HalfCircleOrganizationChart"/>
    <dgm:cxn modelId="{ABC99B51-BC7F-45D5-B620-A68FB60A9E7D}" type="presParOf" srcId="{4416D9DF-4F43-4F1E-8D25-302F95E068F2}" destId="{6D5CC2BB-FA37-455B-B987-39C2A93440AD}" srcOrd="1" destOrd="0" presId="urn:microsoft.com/office/officeart/2008/layout/HalfCircleOrganizationChart"/>
    <dgm:cxn modelId="{38F45611-A179-40E7-8B83-F51BFF50A84B}" type="presParOf" srcId="{4416D9DF-4F43-4F1E-8D25-302F95E068F2}" destId="{D1EB8EB0-09FC-4048-802C-94CEAF9ADFD3}" srcOrd="2" destOrd="0" presId="urn:microsoft.com/office/officeart/2008/layout/HalfCircleOrganizationChart"/>
    <dgm:cxn modelId="{E8F75FC9-E08E-448E-8D44-2BE1905FC3C7}" type="presParOf" srcId="{4416D9DF-4F43-4F1E-8D25-302F95E068F2}" destId="{AFC48CF6-DB7D-4CEC-9CB0-867057A7C8CE}" srcOrd="3" destOrd="0" presId="urn:microsoft.com/office/officeart/2008/layout/HalfCircleOrganizationChart"/>
    <dgm:cxn modelId="{A3242E7F-C0C2-4F2E-BD27-B0557BBA6B4B}" type="presParOf" srcId="{C8C6010F-20B4-4072-9FC6-2015124872C0}" destId="{8D0D66BC-321E-427E-B30C-0EBC2446F7FD}" srcOrd="1" destOrd="0" presId="urn:microsoft.com/office/officeart/2008/layout/HalfCircleOrganizationChart"/>
    <dgm:cxn modelId="{51A686AD-FD66-40D5-ABC1-03AEFFBF78E4}" type="presParOf" srcId="{8D0D66BC-321E-427E-B30C-0EBC2446F7FD}" destId="{68430A0B-51FA-4A73-B352-7A6498B9E2E3}" srcOrd="0" destOrd="0" presId="urn:microsoft.com/office/officeart/2008/layout/HalfCircleOrganizationChart"/>
    <dgm:cxn modelId="{6C67BBDE-80D9-4D52-B4ED-06451EA2C6E7}" type="presParOf" srcId="{8D0D66BC-321E-427E-B30C-0EBC2446F7FD}" destId="{73E04B70-CCB3-4DE9-819C-B830BDFC7E01}" srcOrd="1" destOrd="0" presId="urn:microsoft.com/office/officeart/2008/layout/HalfCircleOrganizationChart"/>
    <dgm:cxn modelId="{422E83C4-7F6C-4994-AACC-B20614CA8D5A}" type="presParOf" srcId="{73E04B70-CCB3-4DE9-819C-B830BDFC7E01}" destId="{9F2C56AB-17AE-41AC-AEAF-34160335E59F}" srcOrd="0" destOrd="0" presId="urn:microsoft.com/office/officeart/2008/layout/HalfCircleOrganizationChart"/>
    <dgm:cxn modelId="{0A529C68-4DF8-4740-B4D6-A5C7EDF96755}" type="presParOf" srcId="{9F2C56AB-17AE-41AC-AEAF-34160335E59F}" destId="{D2C64AFF-1038-4B2C-BEBE-10A6FD9921EB}" srcOrd="0" destOrd="0" presId="urn:microsoft.com/office/officeart/2008/layout/HalfCircleOrganizationChart"/>
    <dgm:cxn modelId="{2624A151-5F65-4832-A333-A935DA18E810}" type="presParOf" srcId="{9F2C56AB-17AE-41AC-AEAF-34160335E59F}" destId="{F6A4A5B1-1C0E-41FD-AA67-A28AC69659C5}" srcOrd="1" destOrd="0" presId="urn:microsoft.com/office/officeart/2008/layout/HalfCircleOrganizationChart"/>
    <dgm:cxn modelId="{9038B379-11AE-4A5F-8161-CB582B9A0CE2}" type="presParOf" srcId="{9F2C56AB-17AE-41AC-AEAF-34160335E59F}" destId="{33062BC6-805F-4890-93A8-74F89EE79035}" srcOrd="2" destOrd="0" presId="urn:microsoft.com/office/officeart/2008/layout/HalfCircleOrganizationChart"/>
    <dgm:cxn modelId="{F12A94A4-5907-4036-A5C4-110545E84A36}" type="presParOf" srcId="{9F2C56AB-17AE-41AC-AEAF-34160335E59F}" destId="{8F328B4B-F821-4B1E-B25F-A8067988B771}" srcOrd="3" destOrd="0" presId="urn:microsoft.com/office/officeart/2008/layout/HalfCircleOrganizationChart"/>
    <dgm:cxn modelId="{2F703B53-A037-432D-AC9A-CCB12020B035}" type="presParOf" srcId="{73E04B70-CCB3-4DE9-819C-B830BDFC7E01}" destId="{6FD232E8-918B-4F63-992E-A9F724A039BF}" srcOrd="1" destOrd="0" presId="urn:microsoft.com/office/officeart/2008/layout/HalfCircleOrganizationChart"/>
    <dgm:cxn modelId="{A3B526E8-6082-47AA-B0FB-5E07D6B13826}" type="presParOf" srcId="{73E04B70-CCB3-4DE9-819C-B830BDFC7E01}" destId="{6631B06E-82E8-4D31-88E0-BBE06053D51A}" srcOrd="2" destOrd="0" presId="urn:microsoft.com/office/officeart/2008/layout/HalfCircleOrganizationChart"/>
    <dgm:cxn modelId="{00466E4C-3793-4D93-9DF9-9721B50B1FC9}" type="presParOf" srcId="{8D0D66BC-321E-427E-B30C-0EBC2446F7FD}" destId="{E59CA56F-32FB-4FB6-83A3-849DC7DAD1A2}" srcOrd="2" destOrd="0" presId="urn:microsoft.com/office/officeart/2008/layout/HalfCircleOrganizationChart"/>
    <dgm:cxn modelId="{39A76466-2A18-441A-8453-7B60B0FB9171}" type="presParOf" srcId="{8D0D66BC-321E-427E-B30C-0EBC2446F7FD}" destId="{5665801D-0A0B-492E-868C-5F08D349492B}" srcOrd="3" destOrd="0" presId="urn:microsoft.com/office/officeart/2008/layout/HalfCircleOrganizationChart"/>
    <dgm:cxn modelId="{3EDCA91F-96DA-4DF8-BA85-D0CC0335FB81}" type="presParOf" srcId="{5665801D-0A0B-492E-868C-5F08D349492B}" destId="{BF306A91-79E4-4450-BFD8-01BB3C217691}" srcOrd="0" destOrd="0" presId="urn:microsoft.com/office/officeart/2008/layout/HalfCircleOrganizationChart"/>
    <dgm:cxn modelId="{8273CCEA-F926-467E-A4E2-E0B6F5D5D937}" type="presParOf" srcId="{BF306A91-79E4-4450-BFD8-01BB3C217691}" destId="{2143910A-754D-48F3-8EAF-A63F853C4765}" srcOrd="0" destOrd="0" presId="urn:microsoft.com/office/officeart/2008/layout/HalfCircleOrganizationChart"/>
    <dgm:cxn modelId="{850D10CA-DBCD-4465-AF3C-383770337B03}" type="presParOf" srcId="{BF306A91-79E4-4450-BFD8-01BB3C217691}" destId="{C4AC2336-7ED7-4AD5-94A1-4A57AA66392C}" srcOrd="1" destOrd="0" presId="urn:microsoft.com/office/officeart/2008/layout/HalfCircleOrganizationChart"/>
    <dgm:cxn modelId="{5DE6CE1B-9902-4609-B868-D94868167AEA}" type="presParOf" srcId="{BF306A91-79E4-4450-BFD8-01BB3C217691}" destId="{A4D6EE15-6487-4D7B-8564-EF26B4CB0D1B}" srcOrd="2" destOrd="0" presId="urn:microsoft.com/office/officeart/2008/layout/HalfCircleOrganizationChart"/>
    <dgm:cxn modelId="{83A303E2-8DC7-41AD-A729-5ECF3A08F4AC}" type="presParOf" srcId="{BF306A91-79E4-4450-BFD8-01BB3C217691}" destId="{02BA25B3-22F2-4AAC-99D3-73B2B8DF794E}" srcOrd="3" destOrd="0" presId="urn:microsoft.com/office/officeart/2008/layout/HalfCircleOrganizationChart"/>
    <dgm:cxn modelId="{D6BB3FA6-BE56-431D-B5F8-29881B32ACC3}" type="presParOf" srcId="{5665801D-0A0B-492E-868C-5F08D349492B}" destId="{D4EF2AA2-113B-4351-AAC3-007E98B55BC0}" srcOrd="1" destOrd="0" presId="urn:microsoft.com/office/officeart/2008/layout/HalfCircleOrganizationChart"/>
    <dgm:cxn modelId="{FB16373C-0805-4DF1-91F9-9A461C3C4620}" type="presParOf" srcId="{5665801D-0A0B-492E-868C-5F08D349492B}" destId="{D9B9EDD9-A0AC-406D-96DB-4F9C9C232E9C}" srcOrd="2" destOrd="0" presId="urn:microsoft.com/office/officeart/2008/layout/HalfCircleOrganizationChart"/>
    <dgm:cxn modelId="{51A9F9AF-4E5E-4257-8CA0-B2844449ECF1}" type="presParOf" srcId="{8D0D66BC-321E-427E-B30C-0EBC2446F7FD}" destId="{6109C97A-2150-4745-81E8-3900084A79FE}" srcOrd="4" destOrd="0" presId="urn:microsoft.com/office/officeart/2008/layout/HalfCircleOrganizationChart"/>
    <dgm:cxn modelId="{4064839B-E567-4A69-8DBB-5382735056CB}" type="presParOf" srcId="{8D0D66BC-321E-427E-B30C-0EBC2446F7FD}" destId="{0EA14334-EF50-4D3A-A188-EB28EFB7089F}" srcOrd="5" destOrd="0" presId="urn:microsoft.com/office/officeart/2008/layout/HalfCircleOrganizationChart"/>
    <dgm:cxn modelId="{5C19180D-47D0-4101-A159-F554715DAD3C}" type="presParOf" srcId="{0EA14334-EF50-4D3A-A188-EB28EFB7089F}" destId="{C5E6A111-D3ED-4B7B-8F99-373B2901D6DB}" srcOrd="0" destOrd="0" presId="urn:microsoft.com/office/officeart/2008/layout/HalfCircleOrganizationChart"/>
    <dgm:cxn modelId="{B37E6653-B5FB-4878-B1C4-9807CF39B816}" type="presParOf" srcId="{C5E6A111-D3ED-4B7B-8F99-373B2901D6DB}" destId="{4C08AD04-B8F6-484B-871D-449C903EEFC2}" srcOrd="0" destOrd="0" presId="urn:microsoft.com/office/officeart/2008/layout/HalfCircleOrganizationChart"/>
    <dgm:cxn modelId="{5A32EE51-D84B-4686-86A3-7AF8DE8315AB}" type="presParOf" srcId="{C5E6A111-D3ED-4B7B-8F99-373B2901D6DB}" destId="{F820111B-A41B-4312-9D2D-E483CA37F0A5}" srcOrd="1" destOrd="0" presId="urn:microsoft.com/office/officeart/2008/layout/HalfCircleOrganizationChart"/>
    <dgm:cxn modelId="{084DB3B3-3367-4016-99C9-885DFF1ADFB8}" type="presParOf" srcId="{C5E6A111-D3ED-4B7B-8F99-373B2901D6DB}" destId="{D9FBA94F-335F-47DF-B7CD-33D4C9B4295D}" srcOrd="2" destOrd="0" presId="urn:microsoft.com/office/officeart/2008/layout/HalfCircleOrganizationChart"/>
    <dgm:cxn modelId="{49208D9A-218F-49D5-9C86-934E9CAA48C3}" type="presParOf" srcId="{C5E6A111-D3ED-4B7B-8F99-373B2901D6DB}" destId="{2324D63E-BF41-41AB-B1B0-69A360115D43}" srcOrd="3" destOrd="0" presId="urn:microsoft.com/office/officeart/2008/layout/HalfCircleOrganizationChart"/>
    <dgm:cxn modelId="{68B13163-BE92-48D9-A6AD-27C11A9E4DDB}" type="presParOf" srcId="{0EA14334-EF50-4D3A-A188-EB28EFB7089F}" destId="{C7E4E7B9-74E0-49FA-A9CB-8C887F6D2BE1}" srcOrd="1" destOrd="0" presId="urn:microsoft.com/office/officeart/2008/layout/HalfCircleOrganizationChart"/>
    <dgm:cxn modelId="{093FFB51-179B-45E4-A8BB-5C11C4CDA477}" type="presParOf" srcId="{0EA14334-EF50-4D3A-A188-EB28EFB7089F}" destId="{F38F19B6-D62D-4569-9796-C84380663391}" srcOrd="2" destOrd="0" presId="urn:microsoft.com/office/officeart/2008/layout/HalfCircleOrganizationChart"/>
    <dgm:cxn modelId="{BC2BBDBE-632E-4954-B890-7891B32C4843}" type="presParOf" srcId="{C8C6010F-20B4-4072-9FC6-2015124872C0}" destId="{BB90640F-EB64-4553-BB44-0C33A8034128}" srcOrd="2" destOrd="0" presId="urn:microsoft.com/office/officeart/2008/layout/HalfCircleOrganizationChart"/>
    <dgm:cxn modelId="{29C1781A-BB9F-4BB1-B2A0-B089E9CAB459}" type="presParOf" srcId="{3B21EAD6-EAAD-4996-A2A8-775DAFF01AE7}" destId="{47D1174C-91EE-4493-AB4A-F919070F461A}" srcOrd="10" destOrd="0" presId="urn:microsoft.com/office/officeart/2008/layout/HalfCircleOrganizationChart"/>
    <dgm:cxn modelId="{6D3C9CCF-B10A-4696-A168-0F7181E72811}" type="presParOf" srcId="{3B21EAD6-EAAD-4996-A2A8-775DAFF01AE7}" destId="{7671FDA5-1C15-4164-B657-142460A50B8B}" srcOrd="11" destOrd="0" presId="urn:microsoft.com/office/officeart/2008/layout/HalfCircleOrganizationChart"/>
    <dgm:cxn modelId="{39167240-2A6F-4736-A874-7B025D9853DE}" type="presParOf" srcId="{7671FDA5-1C15-4164-B657-142460A50B8B}" destId="{87E08E4E-C21A-4F99-87CA-287CBDAA1CAE}" srcOrd="0" destOrd="0" presId="urn:microsoft.com/office/officeart/2008/layout/HalfCircleOrganizationChart"/>
    <dgm:cxn modelId="{D5D975A2-72A0-4F5E-B59C-9CCF4E436643}" type="presParOf" srcId="{87E08E4E-C21A-4F99-87CA-287CBDAA1CAE}" destId="{0A3DCD5C-F53B-49A0-B43C-02CF748725A1}" srcOrd="0" destOrd="0" presId="urn:microsoft.com/office/officeart/2008/layout/HalfCircleOrganizationChart"/>
    <dgm:cxn modelId="{37CD5A87-1DBF-4C9E-9FC5-DEA8D6708F32}" type="presParOf" srcId="{87E08E4E-C21A-4F99-87CA-287CBDAA1CAE}" destId="{241E685C-8A0E-4948-8245-9203DF84F609}" srcOrd="1" destOrd="0" presId="urn:microsoft.com/office/officeart/2008/layout/HalfCircleOrganizationChart"/>
    <dgm:cxn modelId="{1588D212-F70A-451C-B984-B11C36DEB9E4}" type="presParOf" srcId="{87E08E4E-C21A-4F99-87CA-287CBDAA1CAE}" destId="{6FE7A3A7-C3C8-4FCB-A1F0-35315E05B56F}" srcOrd="2" destOrd="0" presId="urn:microsoft.com/office/officeart/2008/layout/HalfCircleOrganizationChart"/>
    <dgm:cxn modelId="{22FA086C-4FFA-4655-ACDF-CEEC257071B4}" type="presParOf" srcId="{87E08E4E-C21A-4F99-87CA-287CBDAA1CAE}" destId="{87CE161F-B5FA-481A-95F0-33C46AF15454}" srcOrd="3" destOrd="0" presId="urn:microsoft.com/office/officeart/2008/layout/HalfCircleOrganizationChart"/>
    <dgm:cxn modelId="{82B1EB92-B5D6-4E3A-9013-6BBE50A42241}" type="presParOf" srcId="{7671FDA5-1C15-4164-B657-142460A50B8B}" destId="{9781B1D3-B739-4564-8FB2-DA770185EF26}" srcOrd="1" destOrd="0" presId="urn:microsoft.com/office/officeart/2008/layout/HalfCircleOrganizationChart"/>
    <dgm:cxn modelId="{BFA1A0C2-6325-45E9-A6C3-E519B6F93521}" type="presParOf" srcId="{7671FDA5-1C15-4164-B657-142460A50B8B}" destId="{50EA91D5-CCF5-4CE8-ACBD-6EC92869C932}" srcOrd="2" destOrd="0" presId="urn:microsoft.com/office/officeart/2008/layout/HalfCircleOrganizationChart"/>
    <dgm:cxn modelId="{3F0C52D6-0180-4AB1-A8D5-FA6546E0FF77}" type="presParOf" srcId="{2C423394-319C-43D4-8DD5-B561F857701A}" destId="{F1DC0272-A00B-42C3-BFF8-F33C47065AF8}"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F1636D-0BE1-4310-936E-96480B5E2256}">
      <dsp:nvSpPr>
        <dsp:cNvPr id="0" name=""/>
        <dsp:cNvSpPr/>
      </dsp:nvSpPr>
      <dsp:spPr>
        <a:xfrm>
          <a:off x="1353" y="2440"/>
          <a:ext cx="8226893" cy="117596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dirty="0"/>
            <a:t>60 </a:t>
          </a:r>
        </a:p>
        <a:p>
          <a:pPr marL="0" lvl="0" indent="0" algn="ctr" defTabSz="889000">
            <a:lnSpc>
              <a:spcPct val="90000"/>
            </a:lnSpc>
            <a:spcBef>
              <a:spcPct val="0"/>
            </a:spcBef>
            <a:spcAft>
              <a:spcPct val="35000"/>
            </a:spcAft>
            <a:buNone/>
          </a:pPr>
          <a:r>
            <a:rPr lang="en-GB" sz="1400" kern="1200" dirty="0"/>
            <a:t>Defects impacting AQ since August 2019</a:t>
          </a:r>
        </a:p>
        <a:p>
          <a:pPr marL="0" lvl="0" indent="0" algn="ctr" defTabSz="889000">
            <a:lnSpc>
              <a:spcPct val="90000"/>
            </a:lnSpc>
            <a:spcBef>
              <a:spcPct val="0"/>
            </a:spcBef>
            <a:spcAft>
              <a:spcPct val="35000"/>
            </a:spcAft>
            <a:buNone/>
          </a:pPr>
          <a:r>
            <a:rPr lang="en-GB" sz="1000" b="1" kern="1200" dirty="0"/>
            <a:t>(+1 raised since last month)</a:t>
          </a:r>
          <a:endParaRPr lang="en-GB" sz="2000" b="1" kern="1200" dirty="0"/>
        </a:p>
      </dsp:txBody>
      <dsp:txXfrm>
        <a:off x="35796" y="36883"/>
        <a:ext cx="8158007" cy="1107082"/>
      </dsp:txXfrm>
    </dsp:sp>
    <dsp:sp modelId="{413F79E1-8978-46C8-B654-097B23D5410D}">
      <dsp:nvSpPr>
        <dsp:cNvPr id="0" name=""/>
        <dsp:cNvSpPr/>
      </dsp:nvSpPr>
      <dsp:spPr>
        <a:xfrm>
          <a:off x="219411" y="1320401"/>
          <a:ext cx="6261309" cy="117596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dirty="0"/>
            <a:t>13</a:t>
          </a:r>
        </a:p>
        <a:p>
          <a:pPr marL="0" lvl="0" indent="0" algn="ctr" defTabSz="800100">
            <a:lnSpc>
              <a:spcPct val="90000"/>
            </a:lnSpc>
            <a:spcBef>
              <a:spcPct val="0"/>
            </a:spcBef>
            <a:spcAft>
              <a:spcPct val="35000"/>
            </a:spcAft>
            <a:buNone/>
          </a:pPr>
          <a:r>
            <a:rPr lang="en-GB" sz="1400" kern="1200" dirty="0"/>
            <a:t>Open Defects </a:t>
          </a:r>
        </a:p>
        <a:p>
          <a:pPr marL="0" lvl="0" indent="0" algn="ctr" defTabSz="800100">
            <a:lnSpc>
              <a:spcPct val="90000"/>
            </a:lnSpc>
            <a:spcBef>
              <a:spcPct val="0"/>
            </a:spcBef>
            <a:spcAft>
              <a:spcPct val="35000"/>
            </a:spcAft>
            <a:buNone/>
          </a:pPr>
          <a:r>
            <a:rPr lang="en-GB" sz="1000" kern="1200" dirty="0"/>
            <a:t>(+1 from previous month)</a:t>
          </a:r>
        </a:p>
      </dsp:txBody>
      <dsp:txXfrm>
        <a:off x="253854" y="1354844"/>
        <a:ext cx="6192423" cy="1107082"/>
      </dsp:txXfrm>
    </dsp:sp>
    <dsp:sp modelId="{FDE2A37E-44E9-4D3D-BCDA-2D3825DF139B}">
      <dsp:nvSpPr>
        <dsp:cNvPr id="0" name=""/>
        <dsp:cNvSpPr/>
      </dsp:nvSpPr>
      <dsp:spPr>
        <a:xfrm>
          <a:off x="360042" y="2592288"/>
          <a:ext cx="1270109"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 4</a:t>
          </a:r>
        </a:p>
        <a:p>
          <a:pPr marL="0" lvl="0" indent="0" algn="ctr" defTabSz="577850">
            <a:lnSpc>
              <a:spcPct val="90000"/>
            </a:lnSpc>
            <a:spcBef>
              <a:spcPct val="0"/>
            </a:spcBef>
            <a:spcAft>
              <a:spcPct val="35000"/>
            </a:spcAft>
            <a:buNone/>
          </a:pPr>
          <a:r>
            <a:rPr lang="en-GB" sz="1300" kern="1200" dirty="0"/>
            <a:t>Analysis</a:t>
          </a:r>
        </a:p>
        <a:p>
          <a:pPr marL="0" lvl="0" indent="0" algn="ctr" defTabSz="577850">
            <a:lnSpc>
              <a:spcPct val="90000"/>
            </a:lnSpc>
            <a:spcBef>
              <a:spcPct val="0"/>
            </a:spcBef>
            <a:spcAft>
              <a:spcPct val="35000"/>
            </a:spcAft>
            <a:buNone/>
          </a:pPr>
          <a:r>
            <a:rPr lang="en-GB" sz="1000" kern="1200" dirty="0"/>
            <a:t>(same as previous month)</a:t>
          </a:r>
        </a:p>
      </dsp:txBody>
      <dsp:txXfrm>
        <a:off x="394485" y="2626731"/>
        <a:ext cx="1201223" cy="1107082"/>
      </dsp:txXfrm>
    </dsp:sp>
    <dsp:sp modelId="{EC2C6B3A-F0AA-406B-BD66-5AD5C9B9D7DD}">
      <dsp:nvSpPr>
        <dsp:cNvPr id="0" name=""/>
        <dsp:cNvSpPr/>
      </dsp:nvSpPr>
      <dsp:spPr>
        <a:xfrm>
          <a:off x="1800200" y="2592288"/>
          <a:ext cx="1133030"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6</a:t>
          </a:r>
        </a:p>
        <a:p>
          <a:pPr marL="0" lvl="0" indent="0" algn="ctr" defTabSz="577850">
            <a:lnSpc>
              <a:spcPct val="90000"/>
            </a:lnSpc>
            <a:spcBef>
              <a:spcPct val="0"/>
            </a:spcBef>
            <a:spcAft>
              <a:spcPct val="35000"/>
            </a:spcAft>
            <a:buNone/>
          </a:pPr>
          <a:r>
            <a:rPr lang="en-GB" sz="1300" kern="1200" dirty="0"/>
            <a:t>UAT</a:t>
          </a:r>
        </a:p>
        <a:p>
          <a:pPr marL="0" lvl="0" indent="0" algn="ctr" defTabSz="577850">
            <a:lnSpc>
              <a:spcPct val="90000"/>
            </a:lnSpc>
            <a:spcBef>
              <a:spcPct val="0"/>
            </a:spcBef>
            <a:spcAft>
              <a:spcPct val="35000"/>
            </a:spcAft>
            <a:buNone/>
          </a:pPr>
          <a:r>
            <a:rPr lang="en-GB" sz="1000" kern="1200" dirty="0"/>
            <a:t>(same as previous month) </a:t>
          </a:r>
        </a:p>
      </dsp:txBody>
      <dsp:txXfrm>
        <a:off x="1833385" y="2625473"/>
        <a:ext cx="1066660" cy="1109598"/>
      </dsp:txXfrm>
    </dsp:sp>
    <dsp:sp modelId="{72F03A2B-41FA-43D8-A77D-7EA9572D704A}">
      <dsp:nvSpPr>
        <dsp:cNvPr id="0" name=""/>
        <dsp:cNvSpPr/>
      </dsp:nvSpPr>
      <dsp:spPr>
        <a:xfrm>
          <a:off x="3205911" y="2592288"/>
          <a:ext cx="1186577"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0</a:t>
          </a:r>
        </a:p>
        <a:p>
          <a:pPr marL="0" lvl="0" indent="0" algn="ctr" defTabSz="577850">
            <a:lnSpc>
              <a:spcPct val="90000"/>
            </a:lnSpc>
            <a:spcBef>
              <a:spcPct val="0"/>
            </a:spcBef>
            <a:spcAft>
              <a:spcPct val="35000"/>
            </a:spcAft>
            <a:buNone/>
          </a:pPr>
          <a:r>
            <a:rPr lang="en-GB" sz="1300" kern="1200" dirty="0"/>
            <a:t>Awaiting Deployment</a:t>
          </a:r>
          <a:r>
            <a:rPr lang="en-GB" sz="1000" kern="1200" dirty="0"/>
            <a:t> </a:t>
          </a:r>
        </a:p>
        <a:p>
          <a:pPr marL="0" lvl="0" indent="0" algn="ctr" defTabSz="577850">
            <a:lnSpc>
              <a:spcPct val="90000"/>
            </a:lnSpc>
            <a:spcBef>
              <a:spcPct val="0"/>
            </a:spcBef>
            <a:spcAft>
              <a:spcPct val="35000"/>
            </a:spcAft>
            <a:buNone/>
          </a:pPr>
          <a:r>
            <a:rPr lang="en-GB" sz="1000" kern="1200" dirty="0"/>
            <a:t>(same as previous month)</a:t>
          </a:r>
        </a:p>
      </dsp:txBody>
      <dsp:txXfrm>
        <a:off x="3240354" y="2626731"/>
        <a:ext cx="1117691" cy="1107082"/>
      </dsp:txXfrm>
    </dsp:sp>
    <dsp:sp modelId="{70C30767-313D-4734-B35E-54D3DA8D6724}">
      <dsp:nvSpPr>
        <dsp:cNvPr id="0" name=""/>
        <dsp:cNvSpPr/>
      </dsp:nvSpPr>
      <dsp:spPr>
        <a:xfrm>
          <a:off x="4713495" y="2623663"/>
          <a:ext cx="1503285"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3</a:t>
          </a:r>
        </a:p>
        <a:p>
          <a:pPr marL="0" lvl="0" indent="0" algn="ctr" defTabSz="577850">
            <a:lnSpc>
              <a:spcPct val="90000"/>
            </a:lnSpc>
            <a:spcBef>
              <a:spcPct val="0"/>
            </a:spcBef>
            <a:spcAft>
              <a:spcPct val="35000"/>
            </a:spcAft>
            <a:buNone/>
          </a:pPr>
          <a:r>
            <a:rPr lang="en-GB" sz="1300" kern="1200" dirty="0"/>
            <a:t>Fixed, Deployed Awaiting Data Correction</a:t>
          </a:r>
        </a:p>
        <a:p>
          <a:pPr marL="0" lvl="0" indent="0" algn="ctr" defTabSz="577850">
            <a:lnSpc>
              <a:spcPct val="90000"/>
            </a:lnSpc>
            <a:spcBef>
              <a:spcPct val="0"/>
            </a:spcBef>
            <a:spcAft>
              <a:spcPct val="35000"/>
            </a:spcAft>
            <a:buNone/>
          </a:pPr>
          <a:r>
            <a:rPr lang="en-GB" sz="1000" kern="1200" dirty="0"/>
            <a:t>(+1 on previous month)</a:t>
          </a:r>
        </a:p>
      </dsp:txBody>
      <dsp:txXfrm>
        <a:off x="4747938" y="2658106"/>
        <a:ext cx="1434399" cy="1107082"/>
      </dsp:txXfrm>
    </dsp:sp>
    <dsp:sp modelId="{6763A84E-2D16-43ED-83AB-9CB1CDC4464D}">
      <dsp:nvSpPr>
        <dsp:cNvPr id="0" name=""/>
        <dsp:cNvSpPr/>
      </dsp:nvSpPr>
      <dsp:spPr>
        <a:xfrm>
          <a:off x="6804834" y="2640803"/>
          <a:ext cx="1418407"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8</a:t>
          </a:r>
        </a:p>
        <a:p>
          <a:pPr marL="0" lvl="0" indent="0" algn="ctr" defTabSz="533400">
            <a:lnSpc>
              <a:spcPct val="90000"/>
            </a:lnSpc>
            <a:spcBef>
              <a:spcPct val="0"/>
            </a:spcBef>
            <a:spcAft>
              <a:spcPct val="35000"/>
            </a:spcAft>
            <a:buNone/>
          </a:pPr>
          <a:r>
            <a:rPr lang="en-GB" sz="1200" kern="1200" dirty="0"/>
            <a:t>Due to be deployed and revised AQ effective 01/09/2020</a:t>
          </a:r>
        </a:p>
      </dsp:txBody>
      <dsp:txXfrm>
        <a:off x="6839277" y="2675246"/>
        <a:ext cx="1349521" cy="1107082"/>
      </dsp:txXfrm>
    </dsp:sp>
    <dsp:sp modelId="{21579366-40A8-401B-8BAF-1D571755D003}">
      <dsp:nvSpPr>
        <dsp:cNvPr id="0" name=""/>
        <dsp:cNvSpPr/>
      </dsp:nvSpPr>
      <dsp:spPr>
        <a:xfrm>
          <a:off x="6785112" y="1296141"/>
          <a:ext cx="1444487" cy="117596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dirty="0"/>
            <a:t>47</a:t>
          </a:r>
        </a:p>
        <a:p>
          <a:pPr marL="0" lvl="0" indent="0" algn="ctr" defTabSz="800100">
            <a:lnSpc>
              <a:spcPct val="90000"/>
            </a:lnSpc>
            <a:spcBef>
              <a:spcPct val="0"/>
            </a:spcBef>
            <a:spcAft>
              <a:spcPct val="35000"/>
            </a:spcAft>
            <a:buNone/>
          </a:pPr>
          <a:r>
            <a:rPr lang="en-GB" sz="1300" kern="1200" dirty="0"/>
            <a:t>Resolved defects</a:t>
          </a:r>
        </a:p>
        <a:p>
          <a:pPr marL="0" lvl="0" indent="0" algn="ctr" defTabSz="800100">
            <a:lnSpc>
              <a:spcPct val="90000"/>
            </a:lnSpc>
            <a:spcBef>
              <a:spcPct val="0"/>
            </a:spcBef>
            <a:spcAft>
              <a:spcPct val="35000"/>
            </a:spcAft>
            <a:buNone/>
          </a:pPr>
          <a:r>
            <a:rPr lang="en-GB" sz="1000" kern="1200" dirty="0"/>
            <a:t>(no change on previous month)</a:t>
          </a:r>
          <a:r>
            <a:rPr lang="en-GB" sz="1300" kern="1200" dirty="0"/>
            <a:t> </a:t>
          </a:r>
        </a:p>
      </dsp:txBody>
      <dsp:txXfrm>
        <a:off x="6819555" y="1330584"/>
        <a:ext cx="1375601" cy="11070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D1174C-91EE-4493-AB4A-F919070F461A}">
      <dsp:nvSpPr>
        <dsp:cNvPr id="0" name=""/>
        <dsp:cNvSpPr/>
      </dsp:nvSpPr>
      <dsp:spPr>
        <a:xfrm>
          <a:off x="4320479" y="543430"/>
          <a:ext cx="3278530" cy="227600"/>
        </a:xfrm>
        <a:custGeom>
          <a:avLst/>
          <a:gdLst/>
          <a:ahLst/>
          <a:cxnLst/>
          <a:rect l="0" t="0" r="0" b="0"/>
          <a:pathLst>
            <a:path>
              <a:moveTo>
                <a:pt x="0" y="0"/>
              </a:moveTo>
              <a:lnTo>
                <a:pt x="0" y="113800"/>
              </a:lnTo>
              <a:lnTo>
                <a:pt x="3278530" y="113800"/>
              </a:lnTo>
              <a:lnTo>
                <a:pt x="3278530" y="22760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09C97A-2150-4745-81E8-3900084A79FE}">
      <dsp:nvSpPr>
        <dsp:cNvPr id="0" name=""/>
        <dsp:cNvSpPr/>
      </dsp:nvSpPr>
      <dsp:spPr>
        <a:xfrm>
          <a:off x="6287598" y="1312937"/>
          <a:ext cx="498553" cy="1864156"/>
        </a:xfrm>
        <a:custGeom>
          <a:avLst/>
          <a:gdLst/>
          <a:ahLst/>
          <a:cxnLst/>
          <a:rect l="0" t="0" r="0" b="0"/>
          <a:pathLst>
            <a:path>
              <a:moveTo>
                <a:pt x="0" y="0"/>
              </a:moveTo>
              <a:lnTo>
                <a:pt x="0" y="1864156"/>
              </a:lnTo>
              <a:lnTo>
                <a:pt x="498553" y="1864156"/>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9CA56F-32FB-4FB6-83A3-849DC7DAD1A2}">
      <dsp:nvSpPr>
        <dsp:cNvPr id="0" name=""/>
        <dsp:cNvSpPr/>
      </dsp:nvSpPr>
      <dsp:spPr>
        <a:xfrm>
          <a:off x="6287598" y="1312937"/>
          <a:ext cx="498553" cy="1094649"/>
        </a:xfrm>
        <a:custGeom>
          <a:avLst/>
          <a:gdLst/>
          <a:ahLst/>
          <a:cxnLst/>
          <a:rect l="0" t="0" r="0" b="0"/>
          <a:pathLst>
            <a:path>
              <a:moveTo>
                <a:pt x="0" y="0"/>
              </a:moveTo>
              <a:lnTo>
                <a:pt x="0" y="1094649"/>
              </a:lnTo>
              <a:lnTo>
                <a:pt x="498553" y="1094649"/>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430A0B-51FA-4A73-B352-7A6498B9E2E3}">
      <dsp:nvSpPr>
        <dsp:cNvPr id="0" name=""/>
        <dsp:cNvSpPr/>
      </dsp:nvSpPr>
      <dsp:spPr>
        <a:xfrm>
          <a:off x="6287598" y="1312937"/>
          <a:ext cx="498553" cy="325143"/>
        </a:xfrm>
        <a:custGeom>
          <a:avLst/>
          <a:gdLst/>
          <a:ahLst/>
          <a:cxnLst/>
          <a:rect l="0" t="0" r="0" b="0"/>
          <a:pathLst>
            <a:path>
              <a:moveTo>
                <a:pt x="0" y="0"/>
              </a:moveTo>
              <a:lnTo>
                <a:pt x="0" y="325143"/>
              </a:lnTo>
              <a:lnTo>
                <a:pt x="498553" y="325143"/>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E19EAD-41B0-4297-BCF4-2DC111CB4905}">
      <dsp:nvSpPr>
        <dsp:cNvPr id="0" name=""/>
        <dsp:cNvSpPr/>
      </dsp:nvSpPr>
      <dsp:spPr>
        <a:xfrm>
          <a:off x="4320479" y="543430"/>
          <a:ext cx="1967118" cy="227600"/>
        </a:xfrm>
        <a:custGeom>
          <a:avLst/>
          <a:gdLst/>
          <a:ahLst/>
          <a:cxnLst/>
          <a:rect l="0" t="0" r="0" b="0"/>
          <a:pathLst>
            <a:path>
              <a:moveTo>
                <a:pt x="0" y="0"/>
              </a:moveTo>
              <a:lnTo>
                <a:pt x="0" y="113800"/>
              </a:lnTo>
              <a:lnTo>
                <a:pt x="1967118" y="113800"/>
              </a:lnTo>
              <a:lnTo>
                <a:pt x="1967118" y="22760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6258A2-8282-4307-AAB2-69D1A323C815}">
      <dsp:nvSpPr>
        <dsp:cNvPr id="0" name=""/>
        <dsp:cNvSpPr/>
      </dsp:nvSpPr>
      <dsp:spPr>
        <a:xfrm>
          <a:off x="4976186" y="1312937"/>
          <a:ext cx="498553" cy="1094649"/>
        </a:xfrm>
        <a:custGeom>
          <a:avLst/>
          <a:gdLst/>
          <a:ahLst/>
          <a:cxnLst/>
          <a:rect l="0" t="0" r="0" b="0"/>
          <a:pathLst>
            <a:path>
              <a:moveTo>
                <a:pt x="0" y="0"/>
              </a:moveTo>
              <a:lnTo>
                <a:pt x="0" y="1094649"/>
              </a:lnTo>
              <a:lnTo>
                <a:pt x="498553" y="1094649"/>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BA5D38-85AC-4285-A38E-6F0C46E8A3A7}">
      <dsp:nvSpPr>
        <dsp:cNvPr id="0" name=""/>
        <dsp:cNvSpPr/>
      </dsp:nvSpPr>
      <dsp:spPr>
        <a:xfrm>
          <a:off x="4976186" y="1312937"/>
          <a:ext cx="498553" cy="325143"/>
        </a:xfrm>
        <a:custGeom>
          <a:avLst/>
          <a:gdLst/>
          <a:ahLst/>
          <a:cxnLst/>
          <a:rect l="0" t="0" r="0" b="0"/>
          <a:pathLst>
            <a:path>
              <a:moveTo>
                <a:pt x="0" y="0"/>
              </a:moveTo>
              <a:lnTo>
                <a:pt x="0" y="325143"/>
              </a:lnTo>
              <a:lnTo>
                <a:pt x="498553" y="325143"/>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BD5129-886A-43F7-8621-6A61B83DFB65}">
      <dsp:nvSpPr>
        <dsp:cNvPr id="0" name=""/>
        <dsp:cNvSpPr/>
      </dsp:nvSpPr>
      <dsp:spPr>
        <a:xfrm>
          <a:off x="4320479" y="543430"/>
          <a:ext cx="655706" cy="227600"/>
        </a:xfrm>
        <a:custGeom>
          <a:avLst/>
          <a:gdLst/>
          <a:ahLst/>
          <a:cxnLst/>
          <a:rect l="0" t="0" r="0" b="0"/>
          <a:pathLst>
            <a:path>
              <a:moveTo>
                <a:pt x="0" y="0"/>
              </a:moveTo>
              <a:lnTo>
                <a:pt x="0" y="113800"/>
              </a:lnTo>
              <a:lnTo>
                <a:pt x="655706" y="113800"/>
              </a:lnTo>
              <a:lnTo>
                <a:pt x="655706" y="22760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05C4AD-7BAF-486F-881C-F130A0B355CC}">
      <dsp:nvSpPr>
        <dsp:cNvPr id="0" name=""/>
        <dsp:cNvSpPr/>
      </dsp:nvSpPr>
      <dsp:spPr>
        <a:xfrm>
          <a:off x="3664773" y="1312937"/>
          <a:ext cx="498553" cy="2633662"/>
        </a:xfrm>
        <a:custGeom>
          <a:avLst/>
          <a:gdLst/>
          <a:ahLst/>
          <a:cxnLst/>
          <a:rect l="0" t="0" r="0" b="0"/>
          <a:pathLst>
            <a:path>
              <a:moveTo>
                <a:pt x="0" y="0"/>
              </a:moveTo>
              <a:lnTo>
                <a:pt x="0" y="2633662"/>
              </a:lnTo>
              <a:lnTo>
                <a:pt x="498553" y="2633662"/>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3BAE08-F663-49D9-AF41-C260D0E0184E}">
      <dsp:nvSpPr>
        <dsp:cNvPr id="0" name=""/>
        <dsp:cNvSpPr/>
      </dsp:nvSpPr>
      <dsp:spPr>
        <a:xfrm>
          <a:off x="3664773" y="1312937"/>
          <a:ext cx="498553" cy="1864156"/>
        </a:xfrm>
        <a:custGeom>
          <a:avLst/>
          <a:gdLst/>
          <a:ahLst/>
          <a:cxnLst/>
          <a:rect l="0" t="0" r="0" b="0"/>
          <a:pathLst>
            <a:path>
              <a:moveTo>
                <a:pt x="0" y="0"/>
              </a:moveTo>
              <a:lnTo>
                <a:pt x="0" y="1864156"/>
              </a:lnTo>
              <a:lnTo>
                <a:pt x="498553" y="1864156"/>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5FD1B5-1B93-43BA-A222-B8E9878C4B46}">
      <dsp:nvSpPr>
        <dsp:cNvPr id="0" name=""/>
        <dsp:cNvSpPr/>
      </dsp:nvSpPr>
      <dsp:spPr>
        <a:xfrm>
          <a:off x="3664773" y="1312937"/>
          <a:ext cx="498553" cy="1094649"/>
        </a:xfrm>
        <a:custGeom>
          <a:avLst/>
          <a:gdLst/>
          <a:ahLst/>
          <a:cxnLst/>
          <a:rect l="0" t="0" r="0" b="0"/>
          <a:pathLst>
            <a:path>
              <a:moveTo>
                <a:pt x="0" y="0"/>
              </a:moveTo>
              <a:lnTo>
                <a:pt x="0" y="1094649"/>
              </a:lnTo>
              <a:lnTo>
                <a:pt x="498553" y="1094649"/>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EF9526-F3E7-46F1-88D6-D66EC46A9E6F}">
      <dsp:nvSpPr>
        <dsp:cNvPr id="0" name=""/>
        <dsp:cNvSpPr/>
      </dsp:nvSpPr>
      <dsp:spPr>
        <a:xfrm>
          <a:off x="3664773" y="1312937"/>
          <a:ext cx="498553" cy="325143"/>
        </a:xfrm>
        <a:custGeom>
          <a:avLst/>
          <a:gdLst/>
          <a:ahLst/>
          <a:cxnLst/>
          <a:rect l="0" t="0" r="0" b="0"/>
          <a:pathLst>
            <a:path>
              <a:moveTo>
                <a:pt x="0" y="0"/>
              </a:moveTo>
              <a:lnTo>
                <a:pt x="0" y="325143"/>
              </a:lnTo>
              <a:lnTo>
                <a:pt x="498553" y="325143"/>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2B8283-6B31-4D2D-9F9B-BAF07357A8C8}">
      <dsp:nvSpPr>
        <dsp:cNvPr id="0" name=""/>
        <dsp:cNvSpPr/>
      </dsp:nvSpPr>
      <dsp:spPr>
        <a:xfrm>
          <a:off x="3664773" y="543430"/>
          <a:ext cx="655706" cy="227600"/>
        </a:xfrm>
        <a:custGeom>
          <a:avLst/>
          <a:gdLst/>
          <a:ahLst/>
          <a:cxnLst/>
          <a:rect l="0" t="0" r="0" b="0"/>
          <a:pathLst>
            <a:path>
              <a:moveTo>
                <a:pt x="655706" y="0"/>
              </a:moveTo>
              <a:lnTo>
                <a:pt x="655706" y="113800"/>
              </a:lnTo>
              <a:lnTo>
                <a:pt x="0" y="113800"/>
              </a:lnTo>
              <a:lnTo>
                <a:pt x="0" y="22760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2AD6F1-DC90-41FF-A678-3CE33B5F9F8F}">
      <dsp:nvSpPr>
        <dsp:cNvPr id="0" name=""/>
        <dsp:cNvSpPr/>
      </dsp:nvSpPr>
      <dsp:spPr>
        <a:xfrm>
          <a:off x="2353361" y="1312937"/>
          <a:ext cx="498553" cy="325143"/>
        </a:xfrm>
        <a:custGeom>
          <a:avLst/>
          <a:gdLst/>
          <a:ahLst/>
          <a:cxnLst/>
          <a:rect l="0" t="0" r="0" b="0"/>
          <a:pathLst>
            <a:path>
              <a:moveTo>
                <a:pt x="0" y="0"/>
              </a:moveTo>
              <a:lnTo>
                <a:pt x="0" y="325143"/>
              </a:lnTo>
              <a:lnTo>
                <a:pt x="498553" y="325143"/>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34F8B3-0029-472C-9077-9B31253FCA78}">
      <dsp:nvSpPr>
        <dsp:cNvPr id="0" name=""/>
        <dsp:cNvSpPr/>
      </dsp:nvSpPr>
      <dsp:spPr>
        <a:xfrm>
          <a:off x="2353361" y="543430"/>
          <a:ext cx="1967118" cy="227600"/>
        </a:xfrm>
        <a:custGeom>
          <a:avLst/>
          <a:gdLst/>
          <a:ahLst/>
          <a:cxnLst/>
          <a:rect l="0" t="0" r="0" b="0"/>
          <a:pathLst>
            <a:path>
              <a:moveTo>
                <a:pt x="1967118" y="0"/>
              </a:moveTo>
              <a:lnTo>
                <a:pt x="1967118" y="113800"/>
              </a:lnTo>
              <a:lnTo>
                <a:pt x="0" y="113800"/>
              </a:lnTo>
              <a:lnTo>
                <a:pt x="0" y="22760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D1ED678-26E0-428A-BD7B-093A11F13538}">
      <dsp:nvSpPr>
        <dsp:cNvPr id="0" name=""/>
        <dsp:cNvSpPr/>
      </dsp:nvSpPr>
      <dsp:spPr>
        <a:xfrm>
          <a:off x="1041949" y="1312937"/>
          <a:ext cx="498553" cy="1215179"/>
        </a:xfrm>
        <a:custGeom>
          <a:avLst/>
          <a:gdLst/>
          <a:ahLst/>
          <a:cxnLst/>
          <a:rect l="0" t="0" r="0" b="0"/>
          <a:pathLst>
            <a:path>
              <a:moveTo>
                <a:pt x="0" y="0"/>
              </a:moveTo>
              <a:lnTo>
                <a:pt x="0" y="1215179"/>
              </a:lnTo>
              <a:lnTo>
                <a:pt x="498553" y="1215179"/>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E2D3B5-2A22-42AF-B76A-1068767C973B}">
      <dsp:nvSpPr>
        <dsp:cNvPr id="0" name=""/>
        <dsp:cNvSpPr/>
      </dsp:nvSpPr>
      <dsp:spPr>
        <a:xfrm>
          <a:off x="1041949" y="1312937"/>
          <a:ext cx="498553" cy="325143"/>
        </a:xfrm>
        <a:custGeom>
          <a:avLst/>
          <a:gdLst/>
          <a:ahLst/>
          <a:cxnLst/>
          <a:rect l="0" t="0" r="0" b="0"/>
          <a:pathLst>
            <a:path>
              <a:moveTo>
                <a:pt x="0" y="0"/>
              </a:moveTo>
              <a:lnTo>
                <a:pt x="0" y="325143"/>
              </a:lnTo>
              <a:lnTo>
                <a:pt x="498553" y="325143"/>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6B7B06-8A8D-458C-876F-C8FC5C5908E9}">
      <dsp:nvSpPr>
        <dsp:cNvPr id="0" name=""/>
        <dsp:cNvSpPr/>
      </dsp:nvSpPr>
      <dsp:spPr>
        <a:xfrm>
          <a:off x="1041949" y="543430"/>
          <a:ext cx="3278530" cy="227600"/>
        </a:xfrm>
        <a:custGeom>
          <a:avLst/>
          <a:gdLst/>
          <a:ahLst/>
          <a:cxnLst/>
          <a:rect l="0" t="0" r="0" b="0"/>
          <a:pathLst>
            <a:path>
              <a:moveTo>
                <a:pt x="3278530" y="0"/>
              </a:moveTo>
              <a:lnTo>
                <a:pt x="3278530" y="113800"/>
              </a:lnTo>
              <a:lnTo>
                <a:pt x="0" y="113800"/>
              </a:lnTo>
              <a:lnTo>
                <a:pt x="0" y="22760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1694B3-078E-4238-ABDF-EA6F455B3886}">
      <dsp:nvSpPr>
        <dsp:cNvPr id="0" name=""/>
        <dsp:cNvSpPr/>
      </dsp:nvSpPr>
      <dsp:spPr>
        <a:xfrm>
          <a:off x="3924436" y="1525"/>
          <a:ext cx="792087"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107388-FF66-4EE3-AB3A-BFED9DBD3609}">
      <dsp:nvSpPr>
        <dsp:cNvPr id="0" name=""/>
        <dsp:cNvSpPr/>
      </dsp:nvSpPr>
      <dsp:spPr>
        <a:xfrm>
          <a:off x="3924436" y="1525"/>
          <a:ext cx="792087"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1356C4-0F7A-4D4E-885B-0CD13D610E38}">
      <dsp:nvSpPr>
        <dsp:cNvPr id="0" name=""/>
        <dsp:cNvSpPr/>
      </dsp:nvSpPr>
      <dsp:spPr>
        <a:xfrm>
          <a:off x="3528392" y="99068"/>
          <a:ext cx="1584175"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b="1" kern="1200" dirty="0"/>
            <a:t>Workstreams</a:t>
          </a:r>
          <a:endParaRPr lang="en-GB" sz="1050" b="1" kern="1200" dirty="0"/>
        </a:p>
      </dsp:txBody>
      <dsp:txXfrm>
        <a:off x="3528392" y="99068"/>
        <a:ext cx="1584175" cy="346819"/>
      </dsp:txXfrm>
    </dsp:sp>
    <dsp:sp modelId="{A875AB42-1674-4F8D-B24C-E4C69BBFA865}">
      <dsp:nvSpPr>
        <dsp:cNvPr id="0" name=""/>
        <dsp:cNvSpPr/>
      </dsp:nvSpPr>
      <dsp:spPr>
        <a:xfrm>
          <a:off x="770996" y="771031"/>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21AE92-4064-454C-9134-D9735151B51D}">
      <dsp:nvSpPr>
        <dsp:cNvPr id="0" name=""/>
        <dsp:cNvSpPr/>
      </dsp:nvSpPr>
      <dsp:spPr>
        <a:xfrm>
          <a:off x="770996" y="771031"/>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74102F-604C-459E-98F9-98C46AB76D2B}">
      <dsp:nvSpPr>
        <dsp:cNvPr id="0" name=""/>
        <dsp:cNvSpPr/>
      </dsp:nvSpPr>
      <dsp:spPr>
        <a:xfrm>
          <a:off x="500043" y="868574"/>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Defects</a:t>
          </a:r>
        </a:p>
      </dsp:txBody>
      <dsp:txXfrm>
        <a:off x="500043" y="868574"/>
        <a:ext cx="1083811" cy="346819"/>
      </dsp:txXfrm>
    </dsp:sp>
    <dsp:sp modelId="{EB013F25-2511-40D5-AEDF-597992169C37}">
      <dsp:nvSpPr>
        <dsp:cNvPr id="0" name=""/>
        <dsp:cNvSpPr/>
      </dsp:nvSpPr>
      <dsp:spPr>
        <a:xfrm>
          <a:off x="1475473" y="1540537"/>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7DD61A-AE8D-4F3E-9431-0D03D2D55172}">
      <dsp:nvSpPr>
        <dsp:cNvPr id="0" name=""/>
        <dsp:cNvSpPr/>
      </dsp:nvSpPr>
      <dsp:spPr>
        <a:xfrm>
          <a:off x="1475473" y="1540537"/>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5997DA-C345-402A-9574-E9FF5F0DF8F8}">
      <dsp:nvSpPr>
        <dsp:cNvPr id="0" name=""/>
        <dsp:cNvSpPr/>
      </dsp:nvSpPr>
      <dsp:spPr>
        <a:xfrm>
          <a:off x="1204521" y="1638080"/>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Ongoing Resolution</a:t>
          </a:r>
        </a:p>
      </dsp:txBody>
      <dsp:txXfrm>
        <a:off x="1204521" y="1638080"/>
        <a:ext cx="1083811" cy="346819"/>
      </dsp:txXfrm>
    </dsp:sp>
    <dsp:sp modelId="{C01179CE-FECF-4C6E-A5B3-E1DDE58CC2C2}">
      <dsp:nvSpPr>
        <dsp:cNvPr id="0" name=""/>
        <dsp:cNvSpPr/>
      </dsp:nvSpPr>
      <dsp:spPr>
        <a:xfrm>
          <a:off x="1475473" y="2310044"/>
          <a:ext cx="541905" cy="746193"/>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798AD7-FEA1-4635-A1B2-EF9CF81B8A90}">
      <dsp:nvSpPr>
        <dsp:cNvPr id="0" name=""/>
        <dsp:cNvSpPr/>
      </dsp:nvSpPr>
      <dsp:spPr>
        <a:xfrm>
          <a:off x="1475473" y="2310044"/>
          <a:ext cx="541905" cy="746193"/>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13EE20-2C25-472C-9F96-9B51DC9ABC0A}">
      <dsp:nvSpPr>
        <dsp:cNvPr id="0" name=""/>
        <dsp:cNvSpPr/>
      </dsp:nvSpPr>
      <dsp:spPr>
        <a:xfrm>
          <a:off x="1204521" y="2444359"/>
          <a:ext cx="1083811" cy="47756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a:t>Underlying</a:t>
          </a:r>
        </a:p>
        <a:p>
          <a:pPr marL="0" lvl="0" indent="0" algn="ctr" defTabSz="466725">
            <a:lnSpc>
              <a:spcPct val="90000"/>
            </a:lnSpc>
            <a:spcBef>
              <a:spcPct val="0"/>
            </a:spcBef>
            <a:spcAft>
              <a:spcPct val="35000"/>
            </a:spcAft>
            <a:buNone/>
          </a:pPr>
          <a:r>
            <a:rPr lang="en-GB" sz="1050" kern="1200"/>
            <a:t>Root Cause</a:t>
          </a:r>
          <a:endParaRPr lang="en-GB" sz="1050" kern="1200" dirty="0"/>
        </a:p>
      </dsp:txBody>
      <dsp:txXfrm>
        <a:off x="1204521" y="2444359"/>
        <a:ext cx="1083811" cy="477563"/>
      </dsp:txXfrm>
    </dsp:sp>
    <dsp:sp modelId="{B01DFB44-CF8F-497A-85F3-09DF0E8A7CD3}">
      <dsp:nvSpPr>
        <dsp:cNvPr id="0" name=""/>
        <dsp:cNvSpPr/>
      </dsp:nvSpPr>
      <dsp:spPr>
        <a:xfrm>
          <a:off x="2082408" y="771031"/>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5103F4-7EA5-41B9-A31B-8F40FFDECD74}">
      <dsp:nvSpPr>
        <dsp:cNvPr id="0" name=""/>
        <dsp:cNvSpPr/>
      </dsp:nvSpPr>
      <dsp:spPr>
        <a:xfrm>
          <a:off x="2082408" y="771031"/>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2F43F0-A928-43A9-A998-87C26537F019}">
      <dsp:nvSpPr>
        <dsp:cNvPr id="0" name=""/>
        <dsp:cNvSpPr/>
      </dsp:nvSpPr>
      <dsp:spPr>
        <a:xfrm>
          <a:off x="1811455" y="868574"/>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AQ Change Requests</a:t>
          </a:r>
        </a:p>
      </dsp:txBody>
      <dsp:txXfrm>
        <a:off x="1811455" y="868574"/>
        <a:ext cx="1083811" cy="346819"/>
      </dsp:txXfrm>
    </dsp:sp>
    <dsp:sp modelId="{7CD8D3E8-CF87-46DB-B4DE-0A8533CD6671}">
      <dsp:nvSpPr>
        <dsp:cNvPr id="0" name=""/>
        <dsp:cNvSpPr/>
      </dsp:nvSpPr>
      <dsp:spPr>
        <a:xfrm>
          <a:off x="2786886" y="1540537"/>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58E552-54B4-49EF-BA44-C787B79C1766}">
      <dsp:nvSpPr>
        <dsp:cNvPr id="0" name=""/>
        <dsp:cNvSpPr/>
      </dsp:nvSpPr>
      <dsp:spPr>
        <a:xfrm>
          <a:off x="2786886" y="1540537"/>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63B576-14A2-417D-A578-9163537F6D4C}">
      <dsp:nvSpPr>
        <dsp:cNvPr id="0" name=""/>
        <dsp:cNvSpPr/>
      </dsp:nvSpPr>
      <dsp:spPr>
        <a:xfrm>
          <a:off x="2515933" y="1638080"/>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Prioritisation</a:t>
          </a:r>
        </a:p>
      </dsp:txBody>
      <dsp:txXfrm>
        <a:off x="2515933" y="1638080"/>
        <a:ext cx="1083811" cy="346819"/>
      </dsp:txXfrm>
    </dsp:sp>
    <dsp:sp modelId="{DB08A502-9C17-40CB-BE12-49A40951519F}">
      <dsp:nvSpPr>
        <dsp:cNvPr id="0" name=""/>
        <dsp:cNvSpPr/>
      </dsp:nvSpPr>
      <dsp:spPr>
        <a:xfrm>
          <a:off x="3393820" y="771031"/>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C24EE0-B4A3-4E55-869B-07AD4867F287}">
      <dsp:nvSpPr>
        <dsp:cNvPr id="0" name=""/>
        <dsp:cNvSpPr/>
      </dsp:nvSpPr>
      <dsp:spPr>
        <a:xfrm>
          <a:off x="3393820" y="771031"/>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6C6DAF-E35A-4A41-B145-9063ADF8E1E1}">
      <dsp:nvSpPr>
        <dsp:cNvPr id="0" name=""/>
        <dsp:cNvSpPr/>
      </dsp:nvSpPr>
      <dsp:spPr>
        <a:xfrm>
          <a:off x="3122867" y="868574"/>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AQ Defect Process Improvements</a:t>
          </a:r>
        </a:p>
      </dsp:txBody>
      <dsp:txXfrm>
        <a:off x="3122867" y="868574"/>
        <a:ext cx="1083811" cy="346819"/>
      </dsp:txXfrm>
    </dsp:sp>
    <dsp:sp modelId="{77CE5E3A-8017-4E3F-A6F0-8CE7ABDDDB62}">
      <dsp:nvSpPr>
        <dsp:cNvPr id="0" name=""/>
        <dsp:cNvSpPr/>
      </dsp:nvSpPr>
      <dsp:spPr>
        <a:xfrm>
          <a:off x="4098298" y="1540537"/>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A29875-9E5C-46CF-B746-60B4DD85DBB6}">
      <dsp:nvSpPr>
        <dsp:cNvPr id="0" name=""/>
        <dsp:cNvSpPr/>
      </dsp:nvSpPr>
      <dsp:spPr>
        <a:xfrm>
          <a:off x="4098298" y="1540537"/>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D54481-4528-4300-83A7-91A68EAD9CFB}">
      <dsp:nvSpPr>
        <dsp:cNvPr id="0" name=""/>
        <dsp:cNvSpPr/>
      </dsp:nvSpPr>
      <dsp:spPr>
        <a:xfrm>
          <a:off x="3827345" y="1638080"/>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a:latin typeface="Arial"/>
              <a:ea typeface="+mn-ea"/>
              <a:cs typeface="+mn-cs"/>
            </a:rPr>
            <a:t>Assessment</a:t>
          </a:r>
          <a:endParaRPr lang="en-GB" sz="1050" kern="1200" dirty="0">
            <a:latin typeface="Arial"/>
            <a:ea typeface="+mn-ea"/>
            <a:cs typeface="+mn-cs"/>
          </a:endParaRPr>
        </a:p>
      </dsp:txBody>
      <dsp:txXfrm>
        <a:off x="3827345" y="1638080"/>
        <a:ext cx="1083811" cy="346819"/>
      </dsp:txXfrm>
    </dsp:sp>
    <dsp:sp modelId="{48AE6672-44F3-4944-8E6D-BEF5535F2EA6}">
      <dsp:nvSpPr>
        <dsp:cNvPr id="0" name=""/>
        <dsp:cNvSpPr/>
      </dsp:nvSpPr>
      <dsp:spPr>
        <a:xfrm>
          <a:off x="4098298" y="2310044"/>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28DE19-41B2-442A-A33E-82A85F6D3E10}">
      <dsp:nvSpPr>
        <dsp:cNvPr id="0" name=""/>
        <dsp:cNvSpPr/>
      </dsp:nvSpPr>
      <dsp:spPr>
        <a:xfrm>
          <a:off x="4098298" y="2310044"/>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DB4E51-2D0F-4458-B49D-08918817FFDC}">
      <dsp:nvSpPr>
        <dsp:cNvPr id="0" name=""/>
        <dsp:cNvSpPr/>
      </dsp:nvSpPr>
      <dsp:spPr>
        <a:xfrm>
          <a:off x="3827345" y="2407587"/>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latin typeface="Arial"/>
              <a:ea typeface="+mn-ea"/>
              <a:cs typeface="+mn-cs"/>
            </a:rPr>
            <a:t>Solution</a:t>
          </a:r>
        </a:p>
        <a:p>
          <a:pPr marL="0" lvl="0" indent="0" algn="ctr" defTabSz="466725">
            <a:lnSpc>
              <a:spcPct val="90000"/>
            </a:lnSpc>
            <a:spcBef>
              <a:spcPct val="0"/>
            </a:spcBef>
            <a:spcAft>
              <a:spcPct val="35000"/>
            </a:spcAft>
            <a:buNone/>
          </a:pPr>
          <a:r>
            <a:rPr lang="en-GB" sz="1050" kern="1200" dirty="0">
              <a:latin typeface="Arial"/>
              <a:ea typeface="+mn-ea"/>
              <a:cs typeface="+mn-cs"/>
            </a:rPr>
            <a:t>options</a:t>
          </a:r>
        </a:p>
      </dsp:txBody>
      <dsp:txXfrm>
        <a:off x="3827345" y="2407587"/>
        <a:ext cx="1083811" cy="346819"/>
      </dsp:txXfrm>
    </dsp:sp>
    <dsp:sp modelId="{00907CEB-393A-4E24-A570-041EA29ADAFB}">
      <dsp:nvSpPr>
        <dsp:cNvPr id="0" name=""/>
        <dsp:cNvSpPr/>
      </dsp:nvSpPr>
      <dsp:spPr>
        <a:xfrm>
          <a:off x="4098298" y="3079550"/>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8EB665-67AA-4336-892C-B600AA43C859}">
      <dsp:nvSpPr>
        <dsp:cNvPr id="0" name=""/>
        <dsp:cNvSpPr/>
      </dsp:nvSpPr>
      <dsp:spPr>
        <a:xfrm>
          <a:off x="4098298" y="3079550"/>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24A5AC-4F7B-43E7-9FDC-06D2346EDC49}">
      <dsp:nvSpPr>
        <dsp:cNvPr id="0" name=""/>
        <dsp:cNvSpPr/>
      </dsp:nvSpPr>
      <dsp:spPr>
        <a:xfrm>
          <a:off x="3827345" y="3177093"/>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latin typeface="Arial"/>
              <a:ea typeface="+mn-ea"/>
              <a:cs typeface="+mn-cs"/>
            </a:rPr>
            <a:t>Test Quality</a:t>
          </a:r>
        </a:p>
      </dsp:txBody>
      <dsp:txXfrm>
        <a:off x="3827345" y="3177093"/>
        <a:ext cx="1083811" cy="346819"/>
      </dsp:txXfrm>
    </dsp:sp>
    <dsp:sp modelId="{E7EBF631-2CAB-47ED-B2FF-F1956EB380F3}">
      <dsp:nvSpPr>
        <dsp:cNvPr id="0" name=""/>
        <dsp:cNvSpPr/>
      </dsp:nvSpPr>
      <dsp:spPr>
        <a:xfrm>
          <a:off x="4098298" y="3849057"/>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A30FD1-6067-41A3-810E-4C04E646CF54}">
      <dsp:nvSpPr>
        <dsp:cNvPr id="0" name=""/>
        <dsp:cNvSpPr/>
      </dsp:nvSpPr>
      <dsp:spPr>
        <a:xfrm>
          <a:off x="4098298" y="3849057"/>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AA71C9-AC2E-4E56-A74C-BFF1BAC385DC}">
      <dsp:nvSpPr>
        <dsp:cNvPr id="0" name=""/>
        <dsp:cNvSpPr/>
      </dsp:nvSpPr>
      <dsp:spPr>
        <a:xfrm>
          <a:off x="3827345" y="3946600"/>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a:latin typeface="Arial"/>
              <a:ea typeface="+mn-ea"/>
              <a:cs typeface="+mn-cs"/>
            </a:rPr>
            <a:t>Correction Tools</a:t>
          </a:r>
          <a:endParaRPr lang="en-GB" sz="1050" kern="1200" dirty="0">
            <a:latin typeface="Arial"/>
            <a:ea typeface="+mn-ea"/>
            <a:cs typeface="+mn-cs"/>
          </a:endParaRPr>
        </a:p>
      </dsp:txBody>
      <dsp:txXfrm>
        <a:off x="3827345" y="3946600"/>
        <a:ext cx="1083811" cy="346819"/>
      </dsp:txXfrm>
    </dsp:sp>
    <dsp:sp modelId="{6048A3DA-99BB-4B24-B2FB-E2F2DD80EE4E}">
      <dsp:nvSpPr>
        <dsp:cNvPr id="0" name=""/>
        <dsp:cNvSpPr/>
      </dsp:nvSpPr>
      <dsp:spPr>
        <a:xfrm>
          <a:off x="4705233" y="771031"/>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22D914-E015-4FBA-A4FA-F28004CF5FB3}">
      <dsp:nvSpPr>
        <dsp:cNvPr id="0" name=""/>
        <dsp:cNvSpPr/>
      </dsp:nvSpPr>
      <dsp:spPr>
        <a:xfrm>
          <a:off x="4705233" y="771031"/>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E946D9-4985-492A-BF9E-28E29BFC6018}">
      <dsp:nvSpPr>
        <dsp:cNvPr id="0" name=""/>
        <dsp:cNvSpPr/>
      </dsp:nvSpPr>
      <dsp:spPr>
        <a:xfrm>
          <a:off x="4434280" y="868574"/>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Process Improvements</a:t>
          </a:r>
        </a:p>
      </dsp:txBody>
      <dsp:txXfrm>
        <a:off x="4434280" y="868574"/>
        <a:ext cx="1083811" cy="346819"/>
      </dsp:txXfrm>
    </dsp:sp>
    <dsp:sp modelId="{A04D2972-088C-4618-8979-E76C23B65DF1}">
      <dsp:nvSpPr>
        <dsp:cNvPr id="0" name=""/>
        <dsp:cNvSpPr/>
      </dsp:nvSpPr>
      <dsp:spPr>
        <a:xfrm>
          <a:off x="5409710" y="1540537"/>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EE55D8-DC2A-4A6E-89CC-CF25B13BA88A}">
      <dsp:nvSpPr>
        <dsp:cNvPr id="0" name=""/>
        <dsp:cNvSpPr/>
      </dsp:nvSpPr>
      <dsp:spPr>
        <a:xfrm>
          <a:off x="5409710" y="1540537"/>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1F2B11-1D6E-4992-84D7-C89A2E1B6074}">
      <dsp:nvSpPr>
        <dsp:cNvPr id="0" name=""/>
        <dsp:cNvSpPr/>
      </dsp:nvSpPr>
      <dsp:spPr>
        <a:xfrm>
          <a:off x="5138757" y="1638080"/>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533400">
            <a:lnSpc>
              <a:spcPct val="90000"/>
            </a:lnSpc>
            <a:spcBef>
              <a:spcPct val="0"/>
            </a:spcBef>
            <a:spcAft>
              <a:spcPct val="35000"/>
            </a:spcAft>
            <a:buNone/>
          </a:pPr>
          <a:r>
            <a:rPr lang="en-GB" sz="1050" kern="1200">
              <a:latin typeface="Arial"/>
              <a:ea typeface="+mn-ea"/>
              <a:cs typeface="+mn-cs"/>
            </a:rPr>
            <a:t>System</a:t>
          </a:r>
          <a:endParaRPr lang="en-GB" sz="1050" kern="1200" dirty="0">
            <a:latin typeface="Arial"/>
            <a:ea typeface="+mn-ea"/>
            <a:cs typeface="+mn-cs"/>
          </a:endParaRPr>
        </a:p>
      </dsp:txBody>
      <dsp:txXfrm>
        <a:off x="5138757" y="1638080"/>
        <a:ext cx="1083811" cy="346819"/>
      </dsp:txXfrm>
    </dsp:sp>
    <dsp:sp modelId="{A2802F06-D738-4F50-9060-11A67A8249DE}">
      <dsp:nvSpPr>
        <dsp:cNvPr id="0" name=""/>
        <dsp:cNvSpPr/>
      </dsp:nvSpPr>
      <dsp:spPr>
        <a:xfrm>
          <a:off x="5409710" y="2310044"/>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3D7230-B737-45B8-B2EA-AAEB3B767392}">
      <dsp:nvSpPr>
        <dsp:cNvPr id="0" name=""/>
        <dsp:cNvSpPr/>
      </dsp:nvSpPr>
      <dsp:spPr>
        <a:xfrm>
          <a:off x="5409710" y="2310044"/>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57AEE6-DA02-4F18-9090-1BD6BF83DC5E}">
      <dsp:nvSpPr>
        <dsp:cNvPr id="0" name=""/>
        <dsp:cNvSpPr/>
      </dsp:nvSpPr>
      <dsp:spPr>
        <a:xfrm>
          <a:off x="5138757" y="2407587"/>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533400">
            <a:lnSpc>
              <a:spcPct val="90000"/>
            </a:lnSpc>
            <a:spcBef>
              <a:spcPct val="0"/>
            </a:spcBef>
            <a:spcAft>
              <a:spcPct val="35000"/>
            </a:spcAft>
            <a:buNone/>
          </a:pPr>
          <a:r>
            <a:rPr lang="en-GB" sz="1050" kern="1200" dirty="0">
              <a:latin typeface="Arial"/>
              <a:ea typeface="+mn-ea"/>
              <a:cs typeface="+mn-cs"/>
            </a:rPr>
            <a:t>Business process </a:t>
          </a:r>
        </a:p>
      </dsp:txBody>
      <dsp:txXfrm>
        <a:off x="5138757" y="2407587"/>
        <a:ext cx="1083811" cy="346819"/>
      </dsp:txXfrm>
    </dsp:sp>
    <dsp:sp modelId="{6D5CC2BB-FA37-455B-B987-39C2A93440AD}">
      <dsp:nvSpPr>
        <dsp:cNvPr id="0" name=""/>
        <dsp:cNvSpPr/>
      </dsp:nvSpPr>
      <dsp:spPr>
        <a:xfrm>
          <a:off x="6016645" y="771031"/>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EB8EB0-09FC-4048-802C-94CEAF9ADFD3}">
      <dsp:nvSpPr>
        <dsp:cNvPr id="0" name=""/>
        <dsp:cNvSpPr/>
      </dsp:nvSpPr>
      <dsp:spPr>
        <a:xfrm>
          <a:off x="6016645" y="771031"/>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7B97FE-74FA-4499-A109-5D0E0CD1561B}">
      <dsp:nvSpPr>
        <dsp:cNvPr id="0" name=""/>
        <dsp:cNvSpPr/>
      </dsp:nvSpPr>
      <dsp:spPr>
        <a:xfrm>
          <a:off x="5745692" y="868574"/>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MI/Reporting</a:t>
          </a:r>
        </a:p>
      </dsp:txBody>
      <dsp:txXfrm>
        <a:off x="5745692" y="868574"/>
        <a:ext cx="1083811" cy="346819"/>
      </dsp:txXfrm>
    </dsp:sp>
    <dsp:sp modelId="{F6A4A5B1-1C0E-41FD-AA67-A28AC69659C5}">
      <dsp:nvSpPr>
        <dsp:cNvPr id="0" name=""/>
        <dsp:cNvSpPr/>
      </dsp:nvSpPr>
      <dsp:spPr>
        <a:xfrm>
          <a:off x="6721123" y="1540537"/>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062BC6-805F-4890-93A8-74F89EE79035}">
      <dsp:nvSpPr>
        <dsp:cNvPr id="0" name=""/>
        <dsp:cNvSpPr/>
      </dsp:nvSpPr>
      <dsp:spPr>
        <a:xfrm>
          <a:off x="6721123" y="1540537"/>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C64AFF-1038-4B2C-BEBE-10A6FD9921EB}">
      <dsp:nvSpPr>
        <dsp:cNvPr id="0" name=""/>
        <dsp:cNvSpPr/>
      </dsp:nvSpPr>
      <dsp:spPr>
        <a:xfrm>
          <a:off x="6450170" y="1638080"/>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Operational MI</a:t>
          </a:r>
        </a:p>
      </dsp:txBody>
      <dsp:txXfrm>
        <a:off x="6450170" y="1638080"/>
        <a:ext cx="1083811" cy="346819"/>
      </dsp:txXfrm>
    </dsp:sp>
    <dsp:sp modelId="{C4AC2336-7ED7-4AD5-94A1-4A57AA66392C}">
      <dsp:nvSpPr>
        <dsp:cNvPr id="0" name=""/>
        <dsp:cNvSpPr/>
      </dsp:nvSpPr>
      <dsp:spPr>
        <a:xfrm>
          <a:off x="6721123" y="2310044"/>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D6EE15-6487-4D7B-8564-EF26B4CB0D1B}">
      <dsp:nvSpPr>
        <dsp:cNvPr id="0" name=""/>
        <dsp:cNvSpPr/>
      </dsp:nvSpPr>
      <dsp:spPr>
        <a:xfrm>
          <a:off x="6721123" y="2310044"/>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43910A-754D-48F3-8EAF-A63F853C4765}">
      <dsp:nvSpPr>
        <dsp:cNvPr id="0" name=""/>
        <dsp:cNvSpPr/>
      </dsp:nvSpPr>
      <dsp:spPr>
        <a:xfrm>
          <a:off x="6450170" y="2407587"/>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Customer data</a:t>
          </a:r>
        </a:p>
      </dsp:txBody>
      <dsp:txXfrm>
        <a:off x="6450170" y="2407587"/>
        <a:ext cx="1083811" cy="346819"/>
      </dsp:txXfrm>
    </dsp:sp>
    <dsp:sp modelId="{F820111B-A41B-4312-9D2D-E483CA37F0A5}">
      <dsp:nvSpPr>
        <dsp:cNvPr id="0" name=""/>
        <dsp:cNvSpPr/>
      </dsp:nvSpPr>
      <dsp:spPr>
        <a:xfrm>
          <a:off x="6721123" y="3079550"/>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FBA94F-335F-47DF-B7CD-33D4C9B4295D}">
      <dsp:nvSpPr>
        <dsp:cNvPr id="0" name=""/>
        <dsp:cNvSpPr/>
      </dsp:nvSpPr>
      <dsp:spPr>
        <a:xfrm>
          <a:off x="6721123" y="3079550"/>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08AD04-B8F6-484B-871D-449C903EEFC2}">
      <dsp:nvSpPr>
        <dsp:cNvPr id="0" name=""/>
        <dsp:cNvSpPr/>
      </dsp:nvSpPr>
      <dsp:spPr>
        <a:xfrm>
          <a:off x="6450170" y="3177093"/>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Analytics</a:t>
          </a:r>
        </a:p>
      </dsp:txBody>
      <dsp:txXfrm>
        <a:off x="6450170" y="3177093"/>
        <a:ext cx="1083811" cy="346819"/>
      </dsp:txXfrm>
    </dsp:sp>
    <dsp:sp modelId="{241E685C-8A0E-4948-8245-9203DF84F609}">
      <dsp:nvSpPr>
        <dsp:cNvPr id="0" name=""/>
        <dsp:cNvSpPr/>
      </dsp:nvSpPr>
      <dsp:spPr>
        <a:xfrm>
          <a:off x="7328057" y="771031"/>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E7A3A7-C3C8-4FCB-A1F0-35315E05B56F}">
      <dsp:nvSpPr>
        <dsp:cNvPr id="0" name=""/>
        <dsp:cNvSpPr/>
      </dsp:nvSpPr>
      <dsp:spPr>
        <a:xfrm>
          <a:off x="7328057" y="771031"/>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3DCD5C-F53B-49A0-B43C-02CF748725A1}">
      <dsp:nvSpPr>
        <dsp:cNvPr id="0" name=""/>
        <dsp:cNvSpPr/>
      </dsp:nvSpPr>
      <dsp:spPr>
        <a:xfrm>
          <a:off x="7057104" y="868574"/>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Customer Engagement</a:t>
          </a:r>
        </a:p>
      </dsp:txBody>
      <dsp:txXfrm>
        <a:off x="7057104" y="868574"/>
        <a:ext cx="1083811" cy="34681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015" cy="48871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09079" y="0"/>
            <a:ext cx="2914015" cy="488712"/>
          </a:xfrm>
          <a:prstGeom prst="rect">
            <a:avLst/>
          </a:prstGeom>
        </p:spPr>
        <p:txBody>
          <a:bodyPr vert="horz" lIns="91440" tIns="45720" rIns="91440" bIns="45720" rtlCol="0"/>
          <a:lstStyle>
            <a:lvl1pPr algn="r">
              <a:defRPr sz="1200"/>
            </a:lvl1pPr>
          </a:lstStyle>
          <a:p>
            <a:fld id="{30CC7C86-2D66-4C55-8F99-E153512351BA}" type="datetimeFigureOut">
              <a:rPr lang="en-GB" smtClean="0"/>
              <a:t>10/08/2020</a:t>
            </a:fld>
            <a:endParaRPr lang="en-GB" dirty="0"/>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2465" y="4642763"/>
            <a:ext cx="5379720" cy="439840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283830"/>
            <a:ext cx="2914015" cy="48871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79" y="9283830"/>
            <a:ext cx="2914015" cy="488712"/>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1</a:t>
            </a:fld>
            <a:endParaRPr lang="en-GB" dirty="0"/>
          </a:p>
        </p:txBody>
      </p:sp>
    </p:spTree>
    <p:extLst>
      <p:ext uri="{BB962C8B-B14F-4D97-AF65-F5344CB8AC3E}">
        <p14:creationId xmlns:p14="http://schemas.microsoft.com/office/powerpoint/2010/main" val="19280759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sv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diagramLayout" Target="../diagrams/layout2.xml"/><Relationship Id="rId7" Type="http://schemas.openxmlformats.org/officeDocument/2006/relationships/image" Target="../media/image7.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1649085"/>
            <a:ext cx="7772400" cy="1102519"/>
          </a:xfrm>
        </p:spPr>
        <p:txBody>
          <a:bodyPr>
            <a:normAutofit/>
          </a:bodyPr>
          <a:lstStyle/>
          <a:p>
            <a:r>
              <a:rPr lang="en-GB" dirty="0"/>
              <a:t>AQ Taskforce Update</a:t>
            </a:r>
            <a:br>
              <a:rPr lang="en-GB" dirty="0"/>
            </a:br>
            <a:r>
              <a:rPr lang="en-GB" dirty="0"/>
              <a:t>CoMC </a:t>
            </a:r>
          </a:p>
        </p:txBody>
      </p:sp>
      <p:sp>
        <p:nvSpPr>
          <p:cNvPr id="3" name="Subtitle 2"/>
          <p:cNvSpPr>
            <a:spLocks noGrp="1"/>
          </p:cNvSpPr>
          <p:nvPr>
            <p:ph type="subTitle" idx="1"/>
          </p:nvPr>
        </p:nvSpPr>
        <p:spPr>
          <a:xfrm>
            <a:off x="1371600" y="3003798"/>
            <a:ext cx="6400800" cy="1314450"/>
          </a:xfrm>
        </p:spPr>
        <p:txBody>
          <a:bodyPr vert="horz" lIns="91440" tIns="45720" rIns="91440" bIns="45720" rtlCol="0" anchor="t">
            <a:normAutofit/>
          </a:bodyPr>
          <a:lstStyle/>
          <a:p>
            <a:r>
              <a:rPr lang="en-GB" dirty="0">
                <a:latin typeface="Arial"/>
                <a:cs typeface="Arial"/>
              </a:rPr>
              <a:t>19</a:t>
            </a:r>
            <a:r>
              <a:rPr lang="en-GB" baseline="30000" dirty="0">
                <a:latin typeface="Arial"/>
                <a:cs typeface="Arial"/>
              </a:rPr>
              <a:t>th</a:t>
            </a:r>
            <a:r>
              <a:rPr lang="en-GB" dirty="0">
                <a:latin typeface="Arial"/>
                <a:cs typeface="Arial"/>
              </a:rPr>
              <a:t> August 2020</a:t>
            </a:r>
          </a:p>
          <a:p>
            <a:endParaRPr lang="en-GB" sz="1300" dirty="0">
              <a:latin typeface="Arial"/>
              <a:cs typeface="Arial"/>
            </a:endParaRPr>
          </a:p>
          <a:p>
            <a:r>
              <a:rPr lang="en-GB" sz="1300" dirty="0">
                <a:latin typeface="Arial"/>
                <a:cs typeface="Arial"/>
              </a:rPr>
              <a:t>Version 1.0</a:t>
            </a:r>
          </a:p>
        </p:txBody>
      </p:sp>
      <p:sp>
        <p:nvSpPr>
          <p:cNvPr id="4" name="Rectangle 3"/>
          <p:cNvSpPr/>
          <p:nvPr/>
        </p:nvSpPr>
        <p:spPr>
          <a:xfrm>
            <a:off x="4447607" y="2387084"/>
            <a:ext cx="248786" cy="369332"/>
          </a:xfrm>
          <a:prstGeom prst="rect">
            <a:avLst/>
          </a:prstGeom>
        </p:spPr>
        <p:txBody>
          <a:bodyPr wrap="none">
            <a:spAutoFit/>
          </a:bodyPr>
          <a:lstStyle/>
          <a:p>
            <a:r>
              <a:rPr lang="en-GB" dirty="0"/>
              <a:t> </a:t>
            </a:r>
          </a:p>
        </p:txBody>
      </p:sp>
      <p:sp>
        <p:nvSpPr>
          <p:cNvPr id="5" name="Rectangle 4"/>
          <p:cNvSpPr/>
          <p:nvPr/>
        </p:nvSpPr>
        <p:spPr>
          <a:xfrm>
            <a:off x="4447607" y="2387084"/>
            <a:ext cx="248786" cy="369332"/>
          </a:xfrm>
          <a:prstGeom prst="rect">
            <a:avLst/>
          </a:prstGeom>
        </p:spPr>
        <p:txBody>
          <a:bodyPr wrap="none">
            <a:spAutoFit/>
          </a:bodyPr>
          <a:lstStyle/>
          <a:p>
            <a:r>
              <a:rPr lang="en-GB" dirty="0"/>
              <a:t> </a:t>
            </a:r>
          </a:p>
        </p:txBody>
      </p:sp>
    </p:spTree>
    <p:extLst>
      <p:ext uri="{BB962C8B-B14F-4D97-AF65-F5344CB8AC3E}">
        <p14:creationId xmlns:p14="http://schemas.microsoft.com/office/powerpoint/2010/main" val="3653749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Flowchart: Predefined Process 47">
            <a:extLst>
              <a:ext uri="{FF2B5EF4-FFF2-40B4-BE49-F238E27FC236}">
                <a16:creationId xmlns:a16="http://schemas.microsoft.com/office/drawing/2014/main" id="{0FD823DC-BF23-4EC1-9E56-5B300EF50640}"/>
              </a:ext>
            </a:extLst>
          </p:cNvPr>
          <p:cNvSpPr/>
          <p:nvPr/>
        </p:nvSpPr>
        <p:spPr>
          <a:xfrm>
            <a:off x="1374837" y="1850332"/>
            <a:ext cx="1100816" cy="450376"/>
          </a:xfrm>
          <a:prstGeom prst="flowChartPredefinedProcess">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solidFill>
                  <a:schemeClr val="tx1"/>
                </a:solidFill>
              </a:rPr>
              <a:t>Follow </a:t>
            </a:r>
          </a:p>
          <a:p>
            <a:pPr algn="ctr"/>
            <a:r>
              <a:rPr lang="en-GB" sz="700" dirty="0">
                <a:solidFill>
                  <a:schemeClr val="tx1"/>
                </a:solidFill>
              </a:rPr>
              <a:t>Non-AQ Defect Process</a:t>
            </a:r>
          </a:p>
        </p:txBody>
      </p:sp>
      <p:sp>
        <p:nvSpPr>
          <p:cNvPr id="4" name="Rectangle: Rounded Corners 3">
            <a:extLst>
              <a:ext uri="{FF2B5EF4-FFF2-40B4-BE49-F238E27FC236}">
                <a16:creationId xmlns:a16="http://schemas.microsoft.com/office/drawing/2014/main" id="{F52EDDAC-4429-42A3-8B3D-01B1B10E14B4}"/>
              </a:ext>
            </a:extLst>
          </p:cNvPr>
          <p:cNvSpPr/>
          <p:nvPr/>
        </p:nvSpPr>
        <p:spPr>
          <a:xfrm>
            <a:off x="88712" y="1136175"/>
            <a:ext cx="945103" cy="450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Incident Reported &amp; assessed</a:t>
            </a:r>
          </a:p>
        </p:txBody>
      </p:sp>
      <p:sp>
        <p:nvSpPr>
          <p:cNvPr id="5" name="Diamond 4">
            <a:extLst>
              <a:ext uri="{FF2B5EF4-FFF2-40B4-BE49-F238E27FC236}">
                <a16:creationId xmlns:a16="http://schemas.microsoft.com/office/drawing/2014/main" id="{3F7F52AD-A0A0-4ACC-833C-9382DC408371}"/>
              </a:ext>
            </a:extLst>
          </p:cNvPr>
          <p:cNvSpPr/>
          <p:nvPr/>
        </p:nvSpPr>
        <p:spPr>
          <a:xfrm>
            <a:off x="1349426" y="1064525"/>
            <a:ext cx="1202706" cy="593677"/>
          </a:xfrm>
          <a:prstGeom prst="diamond">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AQ Impacted?</a:t>
            </a:r>
          </a:p>
        </p:txBody>
      </p:sp>
      <p:sp>
        <p:nvSpPr>
          <p:cNvPr id="7" name="Rectangle: Rounded Corners 6">
            <a:extLst>
              <a:ext uri="{FF2B5EF4-FFF2-40B4-BE49-F238E27FC236}">
                <a16:creationId xmlns:a16="http://schemas.microsoft.com/office/drawing/2014/main" id="{8A7BA8AA-89EC-4D20-82BD-E55BE467EFAC}"/>
              </a:ext>
            </a:extLst>
          </p:cNvPr>
          <p:cNvSpPr/>
          <p:nvPr/>
        </p:nvSpPr>
        <p:spPr>
          <a:xfrm>
            <a:off x="2790968" y="1136175"/>
            <a:ext cx="948522" cy="450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Raise Defect &amp; Assign Priority</a:t>
            </a:r>
          </a:p>
        </p:txBody>
      </p:sp>
      <p:sp>
        <p:nvSpPr>
          <p:cNvPr id="8" name="Diamond 7">
            <a:extLst>
              <a:ext uri="{FF2B5EF4-FFF2-40B4-BE49-F238E27FC236}">
                <a16:creationId xmlns:a16="http://schemas.microsoft.com/office/drawing/2014/main" id="{2817A5C9-80D9-43BA-B408-9A2656E766A7}"/>
              </a:ext>
            </a:extLst>
          </p:cNvPr>
          <p:cNvSpPr/>
          <p:nvPr/>
        </p:nvSpPr>
        <p:spPr>
          <a:xfrm>
            <a:off x="2654488" y="2442950"/>
            <a:ext cx="1221474" cy="593677"/>
          </a:xfrm>
          <a:prstGeom prst="diamond">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Customer impacts?</a:t>
            </a:r>
          </a:p>
        </p:txBody>
      </p:sp>
      <p:sp>
        <p:nvSpPr>
          <p:cNvPr id="9" name="Rectangle: Rounded Corners 8">
            <a:extLst>
              <a:ext uri="{FF2B5EF4-FFF2-40B4-BE49-F238E27FC236}">
                <a16:creationId xmlns:a16="http://schemas.microsoft.com/office/drawing/2014/main" id="{FD61A8F5-E209-4827-8848-8FC202F8A41C}"/>
              </a:ext>
            </a:extLst>
          </p:cNvPr>
          <p:cNvSpPr/>
          <p:nvPr/>
        </p:nvSpPr>
        <p:spPr>
          <a:xfrm>
            <a:off x="2722726" y="3278874"/>
            <a:ext cx="1084997" cy="450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Complete Profiling &amp; Assess Customer Portfolio</a:t>
            </a:r>
          </a:p>
        </p:txBody>
      </p:sp>
      <p:cxnSp>
        <p:nvCxnSpPr>
          <p:cNvPr id="11" name="Straight Arrow Connector 10">
            <a:extLst>
              <a:ext uri="{FF2B5EF4-FFF2-40B4-BE49-F238E27FC236}">
                <a16:creationId xmlns:a16="http://schemas.microsoft.com/office/drawing/2014/main" id="{F9104E35-B522-42E2-A85C-FE8BF73042C8}"/>
              </a:ext>
            </a:extLst>
          </p:cNvPr>
          <p:cNvCxnSpPr>
            <a:cxnSpLocks/>
            <a:stCxn id="4" idx="3"/>
            <a:endCxn id="5" idx="1"/>
          </p:cNvCxnSpPr>
          <p:nvPr/>
        </p:nvCxnSpPr>
        <p:spPr>
          <a:xfrm>
            <a:off x="1033815" y="1361363"/>
            <a:ext cx="315611" cy="1"/>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138CCE06-7707-4A48-8F7D-5FE168D53B48}"/>
              </a:ext>
            </a:extLst>
          </p:cNvPr>
          <p:cNvCxnSpPr>
            <a:cxnSpLocks/>
            <a:stCxn id="5" idx="3"/>
            <a:endCxn id="7" idx="1"/>
          </p:cNvCxnSpPr>
          <p:nvPr/>
        </p:nvCxnSpPr>
        <p:spPr>
          <a:xfrm flipV="1">
            <a:off x="2552132" y="1361363"/>
            <a:ext cx="238836" cy="1"/>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453EEA31-ACB8-4EED-A3D2-9B6A46C30988}"/>
              </a:ext>
            </a:extLst>
          </p:cNvPr>
          <p:cNvCxnSpPr>
            <a:cxnSpLocks/>
            <a:stCxn id="5" idx="2"/>
            <a:endCxn id="48" idx="0"/>
          </p:cNvCxnSpPr>
          <p:nvPr/>
        </p:nvCxnSpPr>
        <p:spPr>
          <a:xfrm flipH="1">
            <a:off x="1925245" y="1658202"/>
            <a:ext cx="25534" cy="192130"/>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E9343D3E-EE99-4948-8FC8-71882C74B1E9}"/>
              </a:ext>
            </a:extLst>
          </p:cNvPr>
          <p:cNvCxnSpPr>
            <a:cxnSpLocks/>
            <a:stCxn id="7" idx="2"/>
            <a:endCxn id="8" idx="0"/>
          </p:cNvCxnSpPr>
          <p:nvPr/>
        </p:nvCxnSpPr>
        <p:spPr>
          <a:xfrm flipH="1">
            <a:off x="3265225" y="1586551"/>
            <a:ext cx="4" cy="856399"/>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30C8B86-DB05-4575-AC51-5E4FCC575ECB}"/>
              </a:ext>
            </a:extLst>
          </p:cNvPr>
          <p:cNvCxnSpPr>
            <a:cxnSpLocks/>
            <a:endCxn id="9" idx="0"/>
          </p:cNvCxnSpPr>
          <p:nvPr/>
        </p:nvCxnSpPr>
        <p:spPr>
          <a:xfrm>
            <a:off x="3265225" y="3036627"/>
            <a:ext cx="0" cy="242247"/>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24" name="Rectangle: Rounded Corners 23">
            <a:extLst>
              <a:ext uri="{FF2B5EF4-FFF2-40B4-BE49-F238E27FC236}">
                <a16:creationId xmlns:a16="http://schemas.microsoft.com/office/drawing/2014/main" id="{149471E9-6BC8-4F6F-ACEA-90CDE6996362}"/>
              </a:ext>
            </a:extLst>
          </p:cNvPr>
          <p:cNvSpPr/>
          <p:nvPr/>
        </p:nvSpPr>
        <p:spPr>
          <a:xfrm>
            <a:off x="3389749" y="4032680"/>
            <a:ext cx="1084997" cy="450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Issue/Update Customer Comms</a:t>
            </a:r>
          </a:p>
        </p:txBody>
      </p:sp>
      <p:sp>
        <p:nvSpPr>
          <p:cNvPr id="29" name="Flowchart: Predefined Process 28">
            <a:extLst>
              <a:ext uri="{FF2B5EF4-FFF2-40B4-BE49-F238E27FC236}">
                <a16:creationId xmlns:a16="http://schemas.microsoft.com/office/drawing/2014/main" id="{86D95C5A-4183-4B04-B548-53D8FEE14EA6}"/>
              </a:ext>
            </a:extLst>
          </p:cNvPr>
          <p:cNvSpPr/>
          <p:nvPr/>
        </p:nvSpPr>
        <p:spPr>
          <a:xfrm>
            <a:off x="3991968" y="1136175"/>
            <a:ext cx="948522" cy="450376"/>
          </a:xfrm>
          <a:prstGeom prst="flowChartPredefinedProcess">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solidFill>
                  <a:schemeClr val="tx1"/>
                </a:solidFill>
              </a:rPr>
              <a:t>Follow Defect Life Cycle</a:t>
            </a:r>
          </a:p>
        </p:txBody>
      </p:sp>
      <p:cxnSp>
        <p:nvCxnSpPr>
          <p:cNvPr id="32" name="Straight Arrow Connector 31">
            <a:extLst>
              <a:ext uri="{FF2B5EF4-FFF2-40B4-BE49-F238E27FC236}">
                <a16:creationId xmlns:a16="http://schemas.microsoft.com/office/drawing/2014/main" id="{CE1D91BD-8D46-402D-8A11-B39076D81FE8}"/>
              </a:ext>
            </a:extLst>
          </p:cNvPr>
          <p:cNvCxnSpPr>
            <a:cxnSpLocks/>
            <a:stCxn id="7" idx="3"/>
            <a:endCxn id="29" idx="1"/>
          </p:cNvCxnSpPr>
          <p:nvPr/>
        </p:nvCxnSpPr>
        <p:spPr>
          <a:xfrm>
            <a:off x="3739490" y="1361363"/>
            <a:ext cx="252478" cy="0"/>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37" name="Connector: Elbow 36">
            <a:extLst>
              <a:ext uri="{FF2B5EF4-FFF2-40B4-BE49-F238E27FC236}">
                <a16:creationId xmlns:a16="http://schemas.microsoft.com/office/drawing/2014/main" id="{4C38E3BB-8F7C-4E94-A4F7-22023A182718}"/>
              </a:ext>
            </a:extLst>
          </p:cNvPr>
          <p:cNvCxnSpPr>
            <a:cxnSpLocks/>
            <a:stCxn id="8" idx="3"/>
            <a:endCxn id="29" idx="2"/>
          </p:cNvCxnSpPr>
          <p:nvPr/>
        </p:nvCxnSpPr>
        <p:spPr>
          <a:xfrm flipV="1">
            <a:off x="3875962" y="1586551"/>
            <a:ext cx="590267" cy="1153238"/>
          </a:xfrm>
          <a:prstGeom prst="bentConnector2">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DC38D8C1-80E2-4A93-BAA1-D6E9F582D4D2}"/>
              </a:ext>
            </a:extLst>
          </p:cNvPr>
          <p:cNvSpPr txBox="1"/>
          <p:nvPr/>
        </p:nvSpPr>
        <p:spPr>
          <a:xfrm>
            <a:off x="3217584" y="3008635"/>
            <a:ext cx="392375"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b="1" dirty="0"/>
              <a:t>Yes</a:t>
            </a:r>
          </a:p>
        </p:txBody>
      </p:sp>
      <p:sp>
        <p:nvSpPr>
          <p:cNvPr id="39" name="TextBox 38">
            <a:extLst>
              <a:ext uri="{FF2B5EF4-FFF2-40B4-BE49-F238E27FC236}">
                <a16:creationId xmlns:a16="http://schemas.microsoft.com/office/drawing/2014/main" id="{371CC15B-A51B-4A0F-BAE8-97E3C0937E3E}"/>
              </a:ext>
            </a:extLst>
          </p:cNvPr>
          <p:cNvSpPr txBox="1"/>
          <p:nvPr/>
        </p:nvSpPr>
        <p:spPr>
          <a:xfrm>
            <a:off x="2490715" y="1122806"/>
            <a:ext cx="392375"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b="1" dirty="0"/>
              <a:t>Yes</a:t>
            </a:r>
          </a:p>
        </p:txBody>
      </p:sp>
      <p:sp>
        <p:nvSpPr>
          <p:cNvPr id="40" name="TextBox 39">
            <a:extLst>
              <a:ext uri="{FF2B5EF4-FFF2-40B4-BE49-F238E27FC236}">
                <a16:creationId xmlns:a16="http://schemas.microsoft.com/office/drawing/2014/main" id="{6BFF5A11-03BC-460F-9C91-0A2D6D1A0BDC}"/>
              </a:ext>
            </a:extLst>
          </p:cNvPr>
          <p:cNvSpPr txBox="1"/>
          <p:nvPr/>
        </p:nvSpPr>
        <p:spPr>
          <a:xfrm>
            <a:off x="1960857" y="1635406"/>
            <a:ext cx="392375"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b="1" dirty="0"/>
              <a:t>No</a:t>
            </a:r>
          </a:p>
        </p:txBody>
      </p:sp>
      <p:sp>
        <p:nvSpPr>
          <p:cNvPr id="41" name="TextBox 40">
            <a:extLst>
              <a:ext uri="{FF2B5EF4-FFF2-40B4-BE49-F238E27FC236}">
                <a16:creationId xmlns:a16="http://schemas.microsoft.com/office/drawing/2014/main" id="{ED4A0EE4-393A-4B16-BDA8-74E3EC58BCA8}"/>
              </a:ext>
            </a:extLst>
          </p:cNvPr>
          <p:cNvSpPr txBox="1"/>
          <p:nvPr/>
        </p:nvSpPr>
        <p:spPr>
          <a:xfrm>
            <a:off x="3811840" y="2549936"/>
            <a:ext cx="392375"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b="1" dirty="0"/>
              <a:t>No</a:t>
            </a:r>
          </a:p>
        </p:txBody>
      </p:sp>
      <p:sp>
        <p:nvSpPr>
          <p:cNvPr id="51" name="Rectangle: Rounded Corners 50">
            <a:extLst>
              <a:ext uri="{FF2B5EF4-FFF2-40B4-BE49-F238E27FC236}">
                <a16:creationId xmlns:a16="http://schemas.microsoft.com/office/drawing/2014/main" id="{C35DAA2B-F4BD-4D3D-B4FF-508546257709}"/>
              </a:ext>
            </a:extLst>
          </p:cNvPr>
          <p:cNvSpPr/>
          <p:nvPr/>
        </p:nvSpPr>
        <p:spPr>
          <a:xfrm>
            <a:off x="5213442" y="1132356"/>
            <a:ext cx="1009934" cy="450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Defect Fix Deployed into Production</a:t>
            </a:r>
          </a:p>
        </p:txBody>
      </p:sp>
      <p:cxnSp>
        <p:nvCxnSpPr>
          <p:cNvPr id="58" name="Straight Arrow Connector 57">
            <a:extLst>
              <a:ext uri="{FF2B5EF4-FFF2-40B4-BE49-F238E27FC236}">
                <a16:creationId xmlns:a16="http://schemas.microsoft.com/office/drawing/2014/main" id="{417EDD6E-26DF-4CBD-8AB3-258DE563E70A}"/>
              </a:ext>
            </a:extLst>
          </p:cNvPr>
          <p:cNvCxnSpPr>
            <a:cxnSpLocks/>
            <a:endCxn id="51" idx="1"/>
          </p:cNvCxnSpPr>
          <p:nvPr/>
        </p:nvCxnSpPr>
        <p:spPr>
          <a:xfrm>
            <a:off x="4950724" y="1349979"/>
            <a:ext cx="262718" cy="7565"/>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60" name="Rectangle: Rounded Corners 59">
            <a:extLst>
              <a:ext uri="{FF2B5EF4-FFF2-40B4-BE49-F238E27FC236}">
                <a16:creationId xmlns:a16="http://schemas.microsoft.com/office/drawing/2014/main" id="{AEF30B5B-59E9-4859-B4E5-DC62F3E371AB}"/>
              </a:ext>
            </a:extLst>
          </p:cNvPr>
          <p:cNvSpPr/>
          <p:nvPr/>
        </p:nvSpPr>
        <p:spPr>
          <a:xfrm>
            <a:off x="5602735" y="1844978"/>
            <a:ext cx="1009934" cy="368495"/>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First Usage Checks &amp; Monitor AQ Calc</a:t>
            </a:r>
          </a:p>
        </p:txBody>
      </p:sp>
      <p:cxnSp>
        <p:nvCxnSpPr>
          <p:cNvPr id="62" name="Straight Arrow Connector 61">
            <a:extLst>
              <a:ext uri="{FF2B5EF4-FFF2-40B4-BE49-F238E27FC236}">
                <a16:creationId xmlns:a16="http://schemas.microsoft.com/office/drawing/2014/main" id="{81BA9304-77A2-4DE5-9A3A-39148C206B3B}"/>
              </a:ext>
            </a:extLst>
          </p:cNvPr>
          <p:cNvCxnSpPr>
            <a:stCxn id="51" idx="2"/>
            <a:endCxn id="60" idx="0"/>
          </p:cNvCxnSpPr>
          <p:nvPr/>
        </p:nvCxnSpPr>
        <p:spPr>
          <a:xfrm>
            <a:off x="5718409" y="1582732"/>
            <a:ext cx="389293" cy="262246"/>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8ED4240E-6CDB-4BBF-8971-F1148B9BFABB}"/>
              </a:ext>
            </a:extLst>
          </p:cNvPr>
          <p:cNvCxnSpPr/>
          <p:nvPr/>
        </p:nvCxnSpPr>
        <p:spPr>
          <a:xfrm>
            <a:off x="5734328" y="2275355"/>
            <a:ext cx="0" cy="321125"/>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64" name="Diamond 63">
            <a:extLst>
              <a:ext uri="{FF2B5EF4-FFF2-40B4-BE49-F238E27FC236}">
                <a16:creationId xmlns:a16="http://schemas.microsoft.com/office/drawing/2014/main" id="{86E796F8-3725-4F4D-BADC-72F54475EA91}"/>
              </a:ext>
            </a:extLst>
          </p:cNvPr>
          <p:cNvSpPr/>
          <p:nvPr/>
        </p:nvSpPr>
        <p:spPr>
          <a:xfrm>
            <a:off x="5615134" y="2520945"/>
            <a:ext cx="1139587" cy="593677"/>
          </a:xfrm>
          <a:prstGeom prst="diamond">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Checks Passed?</a:t>
            </a:r>
          </a:p>
        </p:txBody>
      </p:sp>
      <p:sp>
        <p:nvSpPr>
          <p:cNvPr id="71" name="Oval 70">
            <a:extLst>
              <a:ext uri="{FF2B5EF4-FFF2-40B4-BE49-F238E27FC236}">
                <a16:creationId xmlns:a16="http://schemas.microsoft.com/office/drawing/2014/main" id="{133EE48E-4006-4AE8-ADA2-4E144125F9AD}"/>
              </a:ext>
            </a:extLst>
          </p:cNvPr>
          <p:cNvSpPr/>
          <p:nvPr/>
        </p:nvSpPr>
        <p:spPr>
          <a:xfrm>
            <a:off x="6047297" y="3802018"/>
            <a:ext cx="262718" cy="225188"/>
          </a:xfrm>
          <a:prstGeom prst="ellipse">
            <a:avLst/>
          </a:prstGeom>
          <a:solidFill>
            <a:srgbClr val="00B0F0"/>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Oval 71">
            <a:extLst>
              <a:ext uri="{FF2B5EF4-FFF2-40B4-BE49-F238E27FC236}">
                <a16:creationId xmlns:a16="http://schemas.microsoft.com/office/drawing/2014/main" id="{C4CF0646-6227-4C90-8C6D-F52FFEFAAB77}"/>
              </a:ext>
            </a:extLst>
          </p:cNvPr>
          <p:cNvSpPr/>
          <p:nvPr/>
        </p:nvSpPr>
        <p:spPr>
          <a:xfrm>
            <a:off x="429904" y="1821973"/>
            <a:ext cx="262718" cy="225188"/>
          </a:xfrm>
          <a:prstGeom prst="ellipse">
            <a:avLst/>
          </a:prstGeom>
          <a:solidFill>
            <a:srgbClr val="00B0F0"/>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4" name="Straight Arrow Connector 73">
            <a:extLst>
              <a:ext uri="{FF2B5EF4-FFF2-40B4-BE49-F238E27FC236}">
                <a16:creationId xmlns:a16="http://schemas.microsoft.com/office/drawing/2014/main" id="{683BA718-8947-412C-8999-2DC990EDE665}"/>
              </a:ext>
            </a:extLst>
          </p:cNvPr>
          <p:cNvCxnSpPr>
            <a:cxnSpLocks/>
            <a:stCxn id="64" idx="2"/>
          </p:cNvCxnSpPr>
          <p:nvPr/>
        </p:nvCxnSpPr>
        <p:spPr>
          <a:xfrm flipH="1">
            <a:off x="6184927" y="3114622"/>
            <a:ext cx="1" cy="531875"/>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D6ED2EFE-B4EF-4CD4-BCEB-56DFB099C0ED}"/>
              </a:ext>
            </a:extLst>
          </p:cNvPr>
          <p:cNvCxnSpPr>
            <a:stCxn id="72" idx="0"/>
            <a:endCxn id="4" idx="2"/>
          </p:cNvCxnSpPr>
          <p:nvPr/>
        </p:nvCxnSpPr>
        <p:spPr>
          <a:xfrm flipV="1">
            <a:off x="561263" y="1586551"/>
            <a:ext cx="1" cy="235422"/>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C91F1210-DEB1-493E-9A8B-748542A24105}"/>
              </a:ext>
            </a:extLst>
          </p:cNvPr>
          <p:cNvSpPr txBox="1"/>
          <p:nvPr/>
        </p:nvSpPr>
        <p:spPr>
          <a:xfrm>
            <a:off x="5823245" y="4011144"/>
            <a:ext cx="764286" cy="307777"/>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GB" sz="700" dirty="0"/>
              <a:t>Raise </a:t>
            </a:r>
          </a:p>
          <a:p>
            <a:pPr algn="ctr"/>
            <a:r>
              <a:rPr lang="en-GB" sz="700" dirty="0"/>
              <a:t>New Incident</a:t>
            </a:r>
          </a:p>
        </p:txBody>
      </p:sp>
      <p:sp>
        <p:nvSpPr>
          <p:cNvPr id="83" name="TextBox 82">
            <a:extLst>
              <a:ext uri="{FF2B5EF4-FFF2-40B4-BE49-F238E27FC236}">
                <a16:creationId xmlns:a16="http://schemas.microsoft.com/office/drawing/2014/main" id="{33475B21-6FF5-43B8-9DF6-2B83D900229B}"/>
              </a:ext>
            </a:extLst>
          </p:cNvPr>
          <p:cNvSpPr txBox="1"/>
          <p:nvPr/>
        </p:nvSpPr>
        <p:spPr>
          <a:xfrm>
            <a:off x="6170301" y="3078819"/>
            <a:ext cx="392375"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b="1" dirty="0"/>
              <a:t>No</a:t>
            </a:r>
          </a:p>
        </p:txBody>
      </p:sp>
      <p:sp>
        <p:nvSpPr>
          <p:cNvPr id="84" name="Oval 83">
            <a:extLst>
              <a:ext uri="{FF2B5EF4-FFF2-40B4-BE49-F238E27FC236}">
                <a16:creationId xmlns:a16="http://schemas.microsoft.com/office/drawing/2014/main" id="{AD0885C5-DC91-409F-B14C-F03F064F71EE}"/>
              </a:ext>
            </a:extLst>
          </p:cNvPr>
          <p:cNvSpPr/>
          <p:nvPr/>
        </p:nvSpPr>
        <p:spPr>
          <a:xfrm>
            <a:off x="7152923" y="2717351"/>
            <a:ext cx="262718" cy="225188"/>
          </a:xfrm>
          <a:prstGeom prst="ellipse">
            <a:avLst/>
          </a:prstGeom>
          <a:solidFill>
            <a:schemeClr val="accent3">
              <a:lumMod val="75000"/>
            </a:schemeClr>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5" name="TextBox 84">
            <a:extLst>
              <a:ext uri="{FF2B5EF4-FFF2-40B4-BE49-F238E27FC236}">
                <a16:creationId xmlns:a16="http://schemas.microsoft.com/office/drawing/2014/main" id="{080D1CC3-583C-48CC-AC3D-6BF36342BC53}"/>
              </a:ext>
            </a:extLst>
          </p:cNvPr>
          <p:cNvSpPr txBox="1"/>
          <p:nvPr/>
        </p:nvSpPr>
        <p:spPr>
          <a:xfrm>
            <a:off x="6947765" y="2510559"/>
            <a:ext cx="693761"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dirty="0"/>
              <a:t>Close Defect</a:t>
            </a:r>
          </a:p>
        </p:txBody>
      </p:sp>
      <p:sp>
        <p:nvSpPr>
          <p:cNvPr id="89" name="Diamond 88">
            <a:extLst>
              <a:ext uri="{FF2B5EF4-FFF2-40B4-BE49-F238E27FC236}">
                <a16:creationId xmlns:a16="http://schemas.microsoft.com/office/drawing/2014/main" id="{903B852C-ECC3-4126-AF36-563B8CE7C62A}"/>
              </a:ext>
            </a:extLst>
          </p:cNvPr>
          <p:cNvSpPr/>
          <p:nvPr/>
        </p:nvSpPr>
        <p:spPr>
          <a:xfrm>
            <a:off x="6465622" y="1067926"/>
            <a:ext cx="1296507" cy="593677"/>
          </a:xfrm>
          <a:prstGeom prst="diamond">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Data Correction</a:t>
            </a:r>
          </a:p>
          <a:p>
            <a:pPr algn="ctr"/>
            <a:r>
              <a:rPr lang="en-GB" sz="700" dirty="0"/>
              <a:t>Needed? </a:t>
            </a:r>
          </a:p>
        </p:txBody>
      </p:sp>
      <p:cxnSp>
        <p:nvCxnSpPr>
          <p:cNvPr id="91" name="Straight Arrow Connector 90">
            <a:extLst>
              <a:ext uri="{FF2B5EF4-FFF2-40B4-BE49-F238E27FC236}">
                <a16:creationId xmlns:a16="http://schemas.microsoft.com/office/drawing/2014/main" id="{143307B2-4A04-4F25-B596-DF307C290441}"/>
              </a:ext>
            </a:extLst>
          </p:cNvPr>
          <p:cNvCxnSpPr>
            <a:cxnSpLocks/>
          </p:cNvCxnSpPr>
          <p:nvPr/>
        </p:nvCxnSpPr>
        <p:spPr>
          <a:xfrm flipV="1">
            <a:off x="7756450" y="1341609"/>
            <a:ext cx="204181" cy="7221"/>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96" name="Connector: Elbow 95">
            <a:extLst>
              <a:ext uri="{FF2B5EF4-FFF2-40B4-BE49-F238E27FC236}">
                <a16:creationId xmlns:a16="http://schemas.microsoft.com/office/drawing/2014/main" id="{9B3A3107-75C6-4EB6-9977-8690EFC8F4E0}"/>
              </a:ext>
            </a:extLst>
          </p:cNvPr>
          <p:cNvCxnSpPr>
            <a:stCxn id="64" idx="1"/>
            <a:endCxn id="24" idx="3"/>
          </p:cNvCxnSpPr>
          <p:nvPr/>
        </p:nvCxnSpPr>
        <p:spPr>
          <a:xfrm rot="10800000" flipV="1">
            <a:off x="4474746" y="2817784"/>
            <a:ext cx="1140388" cy="1440084"/>
          </a:xfrm>
          <a:prstGeom prst="bentConnector3">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a16="http://schemas.microsoft.com/office/drawing/2014/main" id="{C46A7376-9EE4-4212-A5D5-FBC47C642A19}"/>
              </a:ext>
            </a:extLst>
          </p:cNvPr>
          <p:cNvCxnSpPr>
            <a:cxnSpLocks/>
            <a:stCxn id="89" idx="2"/>
          </p:cNvCxnSpPr>
          <p:nvPr/>
        </p:nvCxnSpPr>
        <p:spPr>
          <a:xfrm flipH="1">
            <a:off x="7113875" y="1661603"/>
            <a:ext cx="1" cy="1078185"/>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6CE76509-7F1F-4342-BF23-63CCFD3A6DE6}"/>
              </a:ext>
            </a:extLst>
          </p:cNvPr>
          <p:cNvSpPr txBox="1"/>
          <p:nvPr/>
        </p:nvSpPr>
        <p:spPr>
          <a:xfrm>
            <a:off x="5345594" y="2655926"/>
            <a:ext cx="392375"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b="1" dirty="0"/>
              <a:t>Yes</a:t>
            </a:r>
          </a:p>
        </p:txBody>
      </p:sp>
      <p:sp>
        <p:nvSpPr>
          <p:cNvPr id="105" name="TextBox 104">
            <a:extLst>
              <a:ext uri="{FF2B5EF4-FFF2-40B4-BE49-F238E27FC236}">
                <a16:creationId xmlns:a16="http://schemas.microsoft.com/office/drawing/2014/main" id="{B709B0F6-E82E-4836-9E0B-701A0C3BC612}"/>
              </a:ext>
            </a:extLst>
          </p:cNvPr>
          <p:cNvSpPr txBox="1"/>
          <p:nvPr/>
        </p:nvSpPr>
        <p:spPr>
          <a:xfrm>
            <a:off x="6678516" y="2645234"/>
            <a:ext cx="392375"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b="1" dirty="0"/>
              <a:t>Yes</a:t>
            </a:r>
          </a:p>
        </p:txBody>
      </p:sp>
      <p:cxnSp>
        <p:nvCxnSpPr>
          <p:cNvPr id="107" name="Straight Arrow Connector 106">
            <a:extLst>
              <a:ext uri="{FF2B5EF4-FFF2-40B4-BE49-F238E27FC236}">
                <a16:creationId xmlns:a16="http://schemas.microsoft.com/office/drawing/2014/main" id="{50DC8551-0B1B-482F-BE27-F3CC22A08F29}"/>
              </a:ext>
            </a:extLst>
          </p:cNvPr>
          <p:cNvCxnSpPr>
            <a:cxnSpLocks/>
            <a:stCxn id="64" idx="3"/>
          </p:cNvCxnSpPr>
          <p:nvPr/>
        </p:nvCxnSpPr>
        <p:spPr>
          <a:xfrm>
            <a:off x="6754721" y="2817784"/>
            <a:ext cx="615294" cy="7220"/>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0AD839F2-ACAA-403B-9238-D0C298D332AD}"/>
              </a:ext>
            </a:extLst>
          </p:cNvPr>
          <p:cNvSpPr txBox="1"/>
          <p:nvPr/>
        </p:nvSpPr>
        <p:spPr>
          <a:xfrm>
            <a:off x="7662352" y="1135357"/>
            <a:ext cx="392375"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b="1" dirty="0"/>
              <a:t>Yes</a:t>
            </a:r>
          </a:p>
        </p:txBody>
      </p:sp>
      <p:sp>
        <p:nvSpPr>
          <p:cNvPr id="111" name="TextBox 110">
            <a:extLst>
              <a:ext uri="{FF2B5EF4-FFF2-40B4-BE49-F238E27FC236}">
                <a16:creationId xmlns:a16="http://schemas.microsoft.com/office/drawing/2014/main" id="{B99A26F8-1C5C-4992-81CD-BF956A5F025F}"/>
              </a:ext>
            </a:extLst>
          </p:cNvPr>
          <p:cNvSpPr txBox="1"/>
          <p:nvPr/>
        </p:nvSpPr>
        <p:spPr>
          <a:xfrm>
            <a:off x="7063988" y="1647039"/>
            <a:ext cx="392375"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b="1" dirty="0"/>
              <a:t>No</a:t>
            </a:r>
          </a:p>
        </p:txBody>
      </p:sp>
      <p:sp>
        <p:nvSpPr>
          <p:cNvPr id="112" name="Rectangle: Rounded Corners 111">
            <a:extLst>
              <a:ext uri="{FF2B5EF4-FFF2-40B4-BE49-F238E27FC236}">
                <a16:creationId xmlns:a16="http://schemas.microsoft.com/office/drawing/2014/main" id="{EE31DF90-7AB4-44AA-B88D-8224DD7B70C5}"/>
              </a:ext>
            </a:extLst>
          </p:cNvPr>
          <p:cNvSpPr/>
          <p:nvPr/>
        </p:nvSpPr>
        <p:spPr>
          <a:xfrm>
            <a:off x="7966310" y="1132356"/>
            <a:ext cx="1084997" cy="450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Complete Profiling &amp; Assess Customer Impacts</a:t>
            </a:r>
          </a:p>
        </p:txBody>
      </p:sp>
      <p:cxnSp>
        <p:nvCxnSpPr>
          <p:cNvPr id="116" name="Straight Arrow Connector 115">
            <a:extLst>
              <a:ext uri="{FF2B5EF4-FFF2-40B4-BE49-F238E27FC236}">
                <a16:creationId xmlns:a16="http://schemas.microsoft.com/office/drawing/2014/main" id="{E78F5333-36C0-4403-BF50-315A00C14DBD}"/>
              </a:ext>
            </a:extLst>
          </p:cNvPr>
          <p:cNvCxnSpPr>
            <a:cxnSpLocks/>
          </p:cNvCxnSpPr>
          <p:nvPr/>
        </p:nvCxnSpPr>
        <p:spPr>
          <a:xfrm flipV="1">
            <a:off x="6236997" y="1359039"/>
            <a:ext cx="204181" cy="7221"/>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140" name="Rectangle: Rounded Corners 139">
            <a:extLst>
              <a:ext uri="{FF2B5EF4-FFF2-40B4-BE49-F238E27FC236}">
                <a16:creationId xmlns:a16="http://schemas.microsoft.com/office/drawing/2014/main" id="{49C44186-9F08-4EC7-B8A1-BE78CC1DD53C}"/>
              </a:ext>
            </a:extLst>
          </p:cNvPr>
          <p:cNvSpPr/>
          <p:nvPr/>
        </p:nvSpPr>
        <p:spPr>
          <a:xfrm>
            <a:off x="7967455" y="1741940"/>
            <a:ext cx="1084997" cy="450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Invoke Data Correction Process</a:t>
            </a:r>
          </a:p>
        </p:txBody>
      </p:sp>
      <p:sp>
        <p:nvSpPr>
          <p:cNvPr id="141" name="Rectangle: Rounded Corners 140">
            <a:extLst>
              <a:ext uri="{FF2B5EF4-FFF2-40B4-BE49-F238E27FC236}">
                <a16:creationId xmlns:a16="http://schemas.microsoft.com/office/drawing/2014/main" id="{FD277C15-1B9D-49A7-B441-9AA410F66C40}"/>
              </a:ext>
            </a:extLst>
          </p:cNvPr>
          <p:cNvSpPr/>
          <p:nvPr/>
        </p:nvSpPr>
        <p:spPr>
          <a:xfrm>
            <a:off x="7960631" y="2351524"/>
            <a:ext cx="1084997" cy="450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Complete Data Correction (and AQ Calc where needed)</a:t>
            </a:r>
          </a:p>
        </p:txBody>
      </p:sp>
      <p:sp>
        <p:nvSpPr>
          <p:cNvPr id="142" name="Rectangle: Rounded Corners 141">
            <a:extLst>
              <a:ext uri="{FF2B5EF4-FFF2-40B4-BE49-F238E27FC236}">
                <a16:creationId xmlns:a16="http://schemas.microsoft.com/office/drawing/2014/main" id="{9AE77690-4EAA-4767-98AD-29D48B298364}"/>
              </a:ext>
            </a:extLst>
          </p:cNvPr>
          <p:cNvSpPr/>
          <p:nvPr/>
        </p:nvSpPr>
        <p:spPr>
          <a:xfrm>
            <a:off x="7960631" y="2987386"/>
            <a:ext cx="1084997" cy="450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Business Assurance on Correction</a:t>
            </a:r>
          </a:p>
        </p:txBody>
      </p:sp>
      <p:sp>
        <p:nvSpPr>
          <p:cNvPr id="144" name="Diamond 143">
            <a:extLst>
              <a:ext uri="{FF2B5EF4-FFF2-40B4-BE49-F238E27FC236}">
                <a16:creationId xmlns:a16="http://schemas.microsoft.com/office/drawing/2014/main" id="{FAB7B0FD-E6D3-4B78-A7E8-457A5E477773}"/>
              </a:ext>
            </a:extLst>
          </p:cNvPr>
          <p:cNvSpPr/>
          <p:nvPr/>
        </p:nvSpPr>
        <p:spPr>
          <a:xfrm>
            <a:off x="7959209" y="3604198"/>
            <a:ext cx="1139587" cy="593677"/>
          </a:xfrm>
          <a:prstGeom prst="diamond">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Checks Passed?</a:t>
            </a:r>
          </a:p>
        </p:txBody>
      </p:sp>
      <p:cxnSp>
        <p:nvCxnSpPr>
          <p:cNvPr id="146" name="Straight Arrow Connector 145">
            <a:extLst>
              <a:ext uri="{FF2B5EF4-FFF2-40B4-BE49-F238E27FC236}">
                <a16:creationId xmlns:a16="http://schemas.microsoft.com/office/drawing/2014/main" id="{29B094F9-D6C2-49E9-86C4-C048586B6BCD}"/>
              </a:ext>
            </a:extLst>
          </p:cNvPr>
          <p:cNvCxnSpPr>
            <a:stCxn id="112" idx="2"/>
            <a:endCxn id="140" idx="0"/>
          </p:cNvCxnSpPr>
          <p:nvPr/>
        </p:nvCxnSpPr>
        <p:spPr>
          <a:xfrm>
            <a:off x="8508809" y="1582732"/>
            <a:ext cx="1145" cy="159208"/>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148" name="Straight Arrow Connector 147">
            <a:extLst>
              <a:ext uri="{FF2B5EF4-FFF2-40B4-BE49-F238E27FC236}">
                <a16:creationId xmlns:a16="http://schemas.microsoft.com/office/drawing/2014/main" id="{3DEC0B6A-A882-4416-B460-DD3C3CF8D4FB}"/>
              </a:ext>
            </a:extLst>
          </p:cNvPr>
          <p:cNvCxnSpPr>
            <a:stCxn id="140" idx="2"/>
            <a:endCxn id="141" idx="0"/>
          </p:cNvCxnSpPr>
          <p:nvPr/>
        </p:nvCxnSpPr>
        <p:spPr>
          <a:xfrm flipH="1">
            <a:off x="8503130" y="2192316"/>
            <a:ext cx="6824" cy="159208"/>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150" name="Straight Arrow Connector 149">
            <a:extLst>
              <a:ext uri="{FF2B5EF4-FFF2-40B4-BE49-F238E27FC236}">
                <a16:creationId xmlns:a16="http://schemas.microsoft.com/office/drawing/2014/main" id="{D6493A66-8FD7-4FAB-BA01-344DD883A924}"/>
              </a:ext>
            </a:extLst>
          </p:cNvPr>
          <p:cNvCxnSpPr>
            <a:stCxn id="141" idx="2"/>
            <a:endCxn id="142" idx="0"/>
          </p:cNvCxnSpPr>
          <p:nvPr/>
        </p:nvCxnSpPr>
        <p:spPr>
          <a:xfrm>
            <a:off x="8503130" y="2801900"/>
            <a:ext cx="0" cy="185486"/>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152" name="Straight Arrow Connector 151">
            <a:extLst>
              <a:ext uri="{FF2B5EF4-FFF2-40B4-BE49-F238E27FC236}">
                <a16:creationId xmlns:a16="http://schemas.microsoft.com/office/drawing/2014/main" id="{E98ACC57-067E-4DA6-B98A-45BD868D6D59}"/>
              </a:ext>
            </a:extLst>
          </p:cNvPr>
          <p:cNvCxnSpPr>
            <a:stCxn id="142" idx="2"/>
          </p:cNvCxnSpPr>
          <p:nvPr/>
        </p:nvCxnSpPr>
        <p:spPr>
          <a:xfrm>
            <a:off x="8503130" y="3437762"/>
            <a:ext cx="6823" cy="173218"/>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153" name="Rectangle: Rounded Corners 152">
            <a:extLst>
              <a:ext uri="{FF2B5EF4-FFF2-40B4-BE49-F238E27FC236}">
                <a16:creationId xmlns:a16="http://schemas.microsoft.com/office/drawing/2014/main" id="{30EEBE5B-743B-4265-B59C-62CF6F6C6231}"/>
              </a:ext>
            </a:extLst>
          </p:cNvPr>
          <p:cNvSpPr/>
          <p:nvPr/>
        </p:nvSpPr>
        <p:spPr>
          <a:xfrm>
            <a:off x="7986505" y="4336951"/>
            <a:ext cx="1084997" cy="450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Issue Financial Adjustments &amp; Comms</a:t>
            </a:r>
          </a:p>
        </p:txBody>
      </p:sp>
      <p:cxnSp>
        <p:nvCxnSpPr>
          <p:cNvPr id="154" name="Straight Arrow Connector 153">
            <a:extLst>
              <a:ext uri="{FF2B5EF4-FFF2-40B4-BE49-F238E27FC236}">
                <a16:creationId xmlns:a16="http://schemas.microsoft.com/office/drawing/2014/main" id="{1E4A9CC7-5B2B-4727-81C2-9857C33DEDAE}"/>
              </a:ext>
            </a:extLst>
          </p:cNvPr>
          <p:cNvCxnSpPr/>
          <p:nvPr/>
        </p:nvCxnSpPr>
        <p:spPr>
          <a:xfrm>
            <a:off x="8496306" y="4233841"/>
            <a:ext cx="6823" cy="173218"/>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158" name="Connector: Elbow 157">
            <a:extLst>
              <a:ext uri="{FF2B5EF4-FFF2-40B4-BE49-F238E27FC236}">
                <a16:creationId xmlns:a16="http://schemas.microsoft.com/office/drawing/2014/main" id="{75451635-872E-446D-B596-59AC031593FC}"/>
              </a:ext>
            </a:extLst>
          </p:cNvPr>
          <p:cNvCxnSpPr>
            <a:cxnSpLocks/>
            <a:stCxn id="153" idx="1"/>
            <a:endCxn id="85" idx="2"/>
          </p:cNvCxnSpPr>
          <p:nvPr/>
        </p:nvCxnSpPr>
        <p:spPr>
          <a:xfrm rot="10800000">
            <a:off x="7294647" y="2710615"/>
            <a:ext cx="691859" cy="1851525"/>
          </a:xfrm>
          <a:prstGeom prst="bentConnector2">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164" name="TextBox 163">
            <a:extLst>
              <a:ext uri="{FF2B5EF4-FFF2-40B4-BE49-F238E27FC236}">
                <a16:creationId xmlns:a16="http://schemas.microsoft.com/office/drawing/2014/main" id="{41E1C5E5-BCF3-4063-81FD-1C3410CED7DF}"/>
              </a:ext>
            </a:extLst>
          </p:cNvPr>
          <p:cNvSpPr txBox="1"/>
          <p:nvPr/>
        </p:nvSpPr>
        <p:spPr>
          <a:xfrm>
            <a:off x="8481933" y="4141148"/>
            <a:ext cx="392375"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b="1" dirty="0"/>
              <a:t>Yes</a:t>
            </a:r>
          </a:p>
        </p:txBody>
      </p:sp>
      <p:sp>
        <p:nvSpPr>
          <p:cNvPr id="165" name="TextBox 164">
            <a:extLst>
              <a:ext uri="{FF2B5EF4-FFF2-40B4-BE49-F238E27FC236}">
                <a16:creationId xmlns:a16="http://schemas.microsoft.com/office/drawing/2014/main" id="{08795708-2A54-4D22-9DFE-02D5CB1A2200}"/>
              </a:ext>
            </a:extLst>
          </p:cNvPr>
          <p:cNvSpPr txBox="1"/>
          <p:nvPr/>
        </p:nvSpPr>
        <p:spPr>
          <a:xfrm>
            <a:off x="7717220" y="3731087"/>
            <a:ext cx="392375"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b="1" dirty="0"/>
              <a:t>No</a:t>
            </a:r>
          </a:p>
        </p:txBody>
      </p:sp>
      <p:cxnSp>
        <p:nvCxnSpPr>
          <p:cNvPr id="178" name="Straight Arrow Connector 177">
            <a:extLst>
              <a:ext uri="{FF2B5EF4-FFF2-40B4-BE49-F238E27FC236}">
                <a16:creationId xmlns:a16="http://schemas.microsoft.com/office/drawing/2014/main" id="{3128784F-06AE-4856-A675-A3C88CD43E1F}"/>
              </a:ext>
            </a:extLst>
          </p:cNvPr>
          <p:cNvCxnSpPr>
            <a:cxnSpLocks/>
          </p:cNvCxnSpPr>
          <p:nvPr/>
        </p:nvCxnSpPr>
        <p:spPr>
          <a:xfrm flipH="1">
            <a:off x="6025059" y="3920086"/>
            <a:ext cx="1942396" cy="0"/>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182" name="TextBox 181">
            <a:extLst>
              <a:ext uri="{FF2B5EF4-FFF2-40B4-BE49-F238E27FC236}">
                <a16:creationId xmlns:a16="http://schemas.microsoft.com/office/drawing/2014/main" id="{3097D476-E076-4134-9673-CC15480311C8}"/>
              </a:ext>
            </a:extLst>
          </p:cNvPr>
          <p:cNvSpPr txBox="1"/>
          <p:nvPr/>
        </p:nvSpPr>
        <p:spPr>
          <a:xfrm>
            <a:off x="161193" y="2032890"/>
            <a:ext cx="764286" cy="307777"/>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GB" sz="700" dirty="0"/>
              <a:t>Raise </a:t>
            </a:r>
          </a:p>
          <a:p>
            <a:pPr algn="ctr"/>
            <a:r>
              <a:rPr lang="en-GB" sz="700" dirty="0"/>
              <a:t>New Incident</a:t>
            </a:r>
          </a:p>
        </p:txBody>
      </p:sp>
      <p:cxnSp>
        <p:nvCxnSpPr>
          <p:cNvPr id="184" name="Connector: Elbow 183">
            <a:extLst>
              <a:ext uri="{FF2B5EF4-FFF2-40B4-BE49-F238E27FC236}">
                <a16:creationId xmlns:a16="http://schemas.microsoft.com/office/drawing/2014/main" id="{DE72733F-FFA4-47FE-8C89-3B9CE2CA5EDD}"/>
              </a:ext>
            </a:extLst>
          </p:cNvPr>
          <p:cNvCxnSpPr>
            <a:stCxn id="9" idx="2"/>
            <a:endCxn id="24" idx="0"/>
          </p:cNvCxnSpPr>
          <p:nvPr/>
        </p:nvCxnSpPr>
        <p:spPr>
          <a:xfrm rot="16200000" flipH="1">
            <a:off x="3447021" y="3547453"/>
            <a:ext cx="303430" cy="667023"/>
          </a:xfrm>
          <a:prstGeom prst="bentConnector3">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186" name="Connector: Elbow 185">
            <a:extLst>
              <a:ext uri="{FF2B5EF4-FFF2-40B4-BE49-F238E27FC236}">
                <a16:creationId xmlns:a16="http://schemas.microsoft.com/office/drawing/2014/main" id="{5EA93165-4577-439A-97EA-1622E36365F6}"/>
              </a:ext>
            </a:extLst>
          </p:cNvPr>
          <p:cNvCxnSpPr>
            <a:cxnSpLocks/>
            <a:stCxn id="9" idx="2"/>
          </p:cNvCxnSpPr>
          <p:nvPr/>
        </p:nvCxnSpPr>
        <p:spPr>
          <a:xfrm rot="5400000">
            <a:off x="2843558" y="3617919"/>
            <a:ext cx="310337" cy="532998"/>
          </a:xfrm>
          <a:prstGeom prst="bentConnector3">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187" name="Arrow: Right 186">
            <a:extLst>
              <a:ext uri="{FF2B5EF4-FFF2-40B4-BE49-F238E27FC236}">
                <a16:creationId xmlns:a16="http://schemas.microsoft.com/office/drawing/2014/main" id="{8378C9A2-C886-49D0-B258-EAF133A456E4}"/>
              </a:ext>
            </a:extLst>
          </p:cNvPr>
          <p:cNvSpPr/>
          <p:nvPr/>
        </p:nvSpPr>
        <p:spPr>
          <a:xfrm>
            <a:off x="1108879" y="1290863"/>
            <a:ext cx="174006" cy="147803"/>
          </a:xfrm>
          <a:prstGeom prst="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188" name="Arrow: Right 187">
            <a:extLst>
              <a:ext uri="{FF2B5EF4-FFF2-40B4-BE49-F238E27FC236}">
                <a16:creationId xmlns:a16="http://schemas.microsoft.com/office/drawing/2014/main" id="{886FB832-D737-40A1-8D0D-34792C6174F0}"/>
              </a:ext>
            </a:extLst>
          </p:cNvPr>
          <p:cNvSpPr/>
          <p:nvPr/>
        </p:nvSpPr>
        <p:spPr>
          <a:xfrm>
            <a:off x="2586247" y="1297255"/>
            <a:ext cx="174006" cy="147803"/>
          </a:xfrm>
          <a:prstGeom prst="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189" name="Arrow: Right 188">
            <a:extLst>
              <a:ext uri="{FF2B5EF4-FFF2-40B4-BE49-F238E27FC236}">
                <a16:creationId xmlns:a16="http://schemas.microsoft.com/office/drawing/2014/main" id="{C3829B84-8B8A-4C13-977A-1D9E744A2A58}"/>
              </a:ext>
            </a:extLst>
          </p:cNvPr>
          <p:cNvSpPr/>
          <p:nvPr/>
        </p:nvSpPr>
        <p:spPr>
          <a:xfrm>
            <a:off x="3788959" y="1290863"/>
            <a:ext cx="174006" cy="147803"/>
          </a:xfrm>
          <a:prstGeom prst="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190" name="Arrow: Right 189">
            <a:extLst>
              <a:ext uri="{FF2B5EF4-FFF2-40B4-BE49-F238E27FC236}">
                <a16:creationId xmlns:a16="http://schemas.microsoft.com/office/drawing/2014/main" id="{894C0ED8-82CD-4C8E-AAED-3FA52CFB441E}"/>
              </a:ext>
            </a:extLst>
          </p:cNvPr>
          <p:cNvSpPr/>
          <p:nvPr/>
        </p:nvSpPr>
        <p:spPr>
          <a:xfrm>
            <a:off x="4976308" y="1290863"/>
            <a:ext cx="174006" cy="147803"/>
          </a:xfrm>
          <a:prstGeom prst="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191" name="Arrow: Right 190">
            <a:extLst>
              <a:ext uri="{FF2B5EF4-FFF2-40B4-BE49-F238E27FC236}">
                <a16:creationId xmlns:a16="http://schemas.microsoft.com/office/drawing/2014/main" id="{7A72AF3B-A0B1-4042-A07E-99517CE9129B}"/>
              </a:ext>
            </a:extLst>
          </p:cNvPr>
          <p:cNvSpPr/>
          <p:nvPr/>
        </p:nvSpPr>
        <p:spPr>
          <a:xfrm>
            <a:off x="6274302" y="1310897"/>
            <a:ext cx="174006" cy="147803"/>
          </a:xfrm>
          <a:prstGeom prst="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193" name="Arrow: Down 192">
            <a:extLst>
              <a:ext uri="{FF2B5EF4-FFF2-40B4-BE49-F238E27FC236}">
                <a16:creationId xmlns:a16="http://schemas.microsoft.com/office/drawing/2014/main" id="{6295C462-B0A2-45A4-B1BD-A588766BB1B8}"/>
              </a:ext>
            </a:extLst>
          </p:cNvPr>
          <p:cNvSpPr/>
          <p:nvPr/>
        </p:nvSpPr>
        <p:spPr>
          <a:xfrm>
            <a:off x="1887936" y="1681807"/>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194" name="Arrow: Down 193">
            <a:extLst>
              <a:ext uri="{FF2B5EF4-FFF2-40B4-BE49-F238E27FC236}">
                <a16:creationId xmlns:a16="http://schemas.microsoft.com/office/drawing/2014/main" id="{0211EEE4-F924-4E9F-BD27-A20E0849BCCD}"/>
              </a:ext>
            </a:extLst>
          </p:cNvPr>
          <p:cNvSpPr/>
          <p:nvPr/>
        </p:nvSpPr>
        <p:spPr>
          <a:xfrm>
            <a:off x="5724836" y="1628089"/>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195" name="Arrow: Down 194">
            <a:extLst>
              <a:ext uri="{FF2B5EF4-FFF2-40B4-BE49-F238E27FC236}">
                <a16:creationId xmlns:a16="http://schemas.microsoft.com/office/drawing/2014/main" id="{6F15B6DC-8A3B-46D7-AA43-D6A9AA794F92}"/>
              </a:ext>
            </a:extLst>
          </p:cNvPr>
          <p:cNvSpPr/>
          <p:nvPr/>
        </p:nvSpPr>
        <p:spPr>
          <a:xfrm>
            <a:off x="6113293" y="2280250"/>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196" name="Arrow: Down 195">
            <a:extLst>
              <a:ext uri="{FF2B5EF4-FFF2-40B4-BE49-F238E27FC236}">
                <a16:creationId xmlns:a16="http://schemas.microsoft.com/office/drawing/2014/main" id="{0945849E-204A-4F0F-8B0E-A80C2C2F01CD}"/>
              </a:ext>
            </a:extLst>
          </p:cNvPr>
          <p:cNvSpPr/>
          <p:nvPr/>
        </p:nvSpPr>
        <p:spPr>
          <a:xfrm>
            <a:off x="8444542" y="1595001"/>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197" name="Arrow: Down 196">
            <a:extLst>
              <a:ext uri="{FF2B5EF4-FFF2-40B4-BE49-F238E27FC236}">
                <a16:creationId xmlns:a16="http://schemas.microsoft.com/office/drawing/2014/main" id="{908CCC97-3B1B-4960-90DD-8093FA2152F5}"/>
              </a:ext>
            </a:extLst>
          </p:cNvPr>
          <p:cNvSpPr/>
          <p:nvPr/>
        </p:nvSpPr>
        <p:spPr>
          <a:xfrm>
            <a:off x="8444542" y="2202808"/>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198" name="Arrow: Down 197">
            <a:extLst>
              <a:ext uri="{FF2B5EF4-FFF2-40B4-BE49-F238E27FC236}">
                <a16:creationId xmlns:a16="http://schemas.microsoft.com/office/drawing/2014/main" id="{E97E45E5-92E9-4CAC-A37B-518A1E734636}"/>
              </a:ext>
            </a:extLst>
          </p:cNvPr>
          <p:cNvSpPr/>
          <p:nvPr/>
        </p:nvSpPr>
        <p:spPr>
          <a:xfrm>
            <a:off x="8444542" y="2818384"/>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199" name="Arrow: Down 198">
            <a:extLst>
              <a:ext uri="{FF2B5EF4-FFF2-40B4-BE49-F238E27FC236}">
                <a16:creationId xmlns:a16="http://schemas.microsoft.com/office/drawing/2014/main" id="{2A8BAEE5-14AB-444C-935C-AE257B33505C}"/>
              </a:ext>
            </a:extLst>
          </p:cNvPr>
          <p:cNvSpPr/>
          <p:nvPr/>
        </p:nvSpPr>
        <p:spPr>
          <a:xfrm>
            <a:off x="8454369" y="3444591"/>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201" name="Arrow: Down 200">
            <a:extLst>
              <a:ext uri="{FF2B5EF4-FFF2-40B4-BE49-F238E27FC236}">
                <a16:creationId xmlns:a16="http://schemas.microsoft.com/office/drawing/2014/main" id="{A59BCD52-6864-4EA5-9533-2763EC79A311}"/>
              </a:ext>
            </a:extLst>
          </p:cNvPr>
          <p:cNvSpPr/>
          <p:nvPr/>
        </p:nvSpPr>
        <p:spPr>
          <a:xfrm rot="18951806">
            <a:off x="3386773" y="3793358"/>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202" name="Arrow: Down 201">
            <a:extLst>
              <a:ext uri="{FF2B5EF4-FFF2-40B4-BE49-F238E27FC236}">
                <a16:creationId xmlns:a16="http://schemas.microsoft.com/office/drawing/2014/main" id="{0F7DE42C-B8A8-4946-A7B7-F238B48ABEA7}"/>
              </a:ext>
            </a:extLst>
          </p:cNvPr>
          <p:cNvSpPr/>
          <p:nvPr/>
        </p:nvSpPr>
        <p:spPr>
          <a:xfrm rot="2654850">
            <a:off x="3016325" y="3799947"/>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205" name="Arrow: Down 204">
            <a:extLst>
              <a:ext uri="{FF2B5EF4-FFF2-40B4-BE49-F238E27FC236}">
                <a16:creationId xmlns:a16="http://schemas.microsoft.com/office/drawing/2014/main" id="{1FD10B26-8C8A-4221-B947-2B1C0D3CCA6F}"/>
              </a:ext>
            </a:extLst>
          </p:cNvPr>
          <p:cNvSpPr/>
          <p:nvPr/>
        </p:nvSpPr>
        <p:spPr>
          <a:xfrm>
            <a:off x="3195991" y="1637614"/>
            <a:ext cx="150129" cy="74123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cxnSp>
        <p:nvCxnSpPr>
          <p:cNvPr id="208" name="Connector: Elbow 207">
            <a:extLst>
              <a:ext uri="{FF2B5EF4-FFF2-40B4-BE49-F238E27FC236}">
                <a16:creationId xmlns:a16="http://schemas.microsoft.com/office/drawing/2014/main" id="{F4CB52C1-8EF3-499E-9B86-E9C3426B36FC}"/>
              </a:ext>
            </a:extLst>
          </p:cNvPr>
          <p:cNvCxnSpPr>
            <a:cxnSpLocks/>
            <a:stCxn id="8" idx="3"/>
            <a:endCxn id="321" idx="2"/>
          </p:cNvCxnSpPr>
          <p:nvPr/>
        </p:nvCxnSpPr>
        <p:spPr>
          <a:xfrm flipV="1">
            <a:off x="3875962" y="1782759"/>
            <a:ext cx="590267" cy="957030"/>
          </a:xfrm>
          <a:prstGeom prst="bentConnector2">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210" name="Connector: Elbow 209">
            <a:extLst>
              <a:ext uri="{FF2B5EF4-FFF2-40B4-BE49-F238E27FC236}">
                <a16:creationId xmlns:a16="http://schemas.microsoft.com/office/drawing/2014/main" id="{48F92069-9877-47EA-AB83-11D8F53995FD}"/>
              </a:ext>
            </a:extLst>
          </p:cNvPr>
          <p:cNvCxnSpPr>
            <a:cxnSpLocks/>
            <a:stCxn id="64" idx="1"/>
            <a:endCxn id="24" idx="3"/>
          </p:cNvCxnSpPr>
          <p:nvPr/>
        </p:nvCxnSpPr>
        <p:spPr>
          <a:xfrm rot="10800000" flipV="1">
            <a:off x="4474746" y="2817784"/>
            <a:ext cx="1140388" cy="1440084"/>
          </a:xfrm>
          <a:prstGeom prst="bentConnector3">
            <a:avLst>
              <a:gd name="adj1" fmla="val 50000"/>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218" name="Straight Arrow Connector 217">
            <a:extLst>
              <a:ext uri="{FF2B5EF4-FFF2-40B4-BE49-F238E27FC236}">
                <a16:creationId xmlns:a16="http://schemas.microsoft.com/office/drawing/2014/main" id="{C8E957C6-D838-49F0-9B2D-5BBE74381ED2}"/>
              </a:ext>
            </a:extLst>
          </p:cNvPr>
          <p:cNvCxnSpPr>
            <a:cxnSpLocks/>
            <a:stCxn id="64" idx="3"/>
          </p:cNvCxnSpPr>
          <p:nvPr/>
        </p:nvCxnSpPr>
        <p:spPr>
          <a:xfrm>
            <a:off x="6754721" y="2817784"/>
            <a:ext cx="277316" cy="3610"/>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227" name="Straight Arrow Connector 226">
            <a:extLst>
              <a:ext uri="{FF2B5EF4-FFF2-40B4-BE49-F238E27FC236}">
                <a16:creationId xmlns:a16="http://schemas.microsoft.com/office/drawing/2014/main" id="{BB080F47-9BC4-4DA9-9AD6-05DDCBFCE974}"/>
              </a:ext>
            </a:extLst>
          </p:cNvPr>
          <p:cNvCxnSpPr>
            <a:cxnSpLocks/>
            <a:stCxn id="8" idx="2"/>
            <a:endCxn id="9" idx="0"/>
          </p:cNvCxnSpPr>
          <p:nvPr/>
        </p:nvCxnSpPr>
        <p:spPr>
          <a:xfrm>
            <a:off x="3265225" y="3036627"/>
            <a:ext cx="0" cy="242247"/>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232" name="Straight Arrow Connector 231">
            <a:extLst>
              <a:ext uri="{FF2B5EF4-FFF2-40B4-BE49-F238E27FC236}">
                <a16:creationId xmlns:a16="http://schemas.microsoft.com/office/drawing/2014/main" id="{8EC93194-2C96-4161-AFD8-43AF1DA983AC}"/>
              </a:ext>
            </a:extLst>
          </p:cNvPr>
          <p:cNvCxnSpPr>
            <a:cxnSpLocks/>
            <a:stCxn id="64" idx="2"/>
          </p:cNvCxnSpPr>
          <p:nvPr/>
        </p:nvCxnSpPr>
        <p:spPr>
          <a:xfrm flipH="1">
            <a:off x="6184927" y="3114622"/>
            <a:ext cx="1" cy="614198"/>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234" name="Straight Arrow Connector 233">
            <a:extLst>
              <a:ext uri="{FF2B5EF4-FFF2-40B4-BE49-F238E27FC236}">
                <a16:creationId xmlns:a16="http://schemas.microsoft.com/office/drawing/2014/main" id="{6DF5FE94-C58A-40E7-9CA6-C48EEE12BE84}"/>
              </a:ext>
            </a:extLst>
          </p:cNvPr>
          <p:cNvCxnSpPr>
            <a:cxnSpLocks/>
            <a:stCxn id="144" idx="2"/>
            <a:endCxn id="153" idx="0"/>
          </p:cNvCxnSpPr>
          <p:nvPr/>
        </p:nvCxnSpPr>
        <p:spPr>
          <a:xfrm>
            <a:off x="8529003" y="4197875"/>
            <a:ext cx="1" cy="139076"/>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237" name="Straight Arrow Connector 236">
            <a:extLst>
              <a:ext uri="{FF2B5EF4-FFF2-40B4-BE49-F238E27FC236}">
                <a16:creationId xmlns:a16="http://schemas.microsoft.com/office/drawing/2014/main" id="{F9B23315-E8DF-4ED2-8144-9B3C08C62395}"/>
              </a:ext>
            </a:extLst>
          </p:cNvPr>
          <p:cNvCxnSpPr>
            <a:cxnSpLocks/>
            <a:stCxn id="144" idx="1"/>
          </p:cNvCxnSpPr>
          <p:nvPr/>
        </p:nvCxnSpPr>
        <p:spPr>
          <a:xfrm flipH="1">
            <a:off x="6395572" y="3901037"/>
            <a:ext cx="1563637" cy="19440"/>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244" name="Connector: Elbow 243">
            <a:extLst>
              <a:ext uri="{FF2B5EF4-FFF2-40B4-BE49-F238E27FC236}">
                <a16:creationId xmlns:a16="http://schemas.microsoft.com/office/drawing/2014/main" id="{58EDE599-9F91-42A7-8EA4-829DB168AD33}"/>
              </a:ext>
            </a:extLst>
          </p:cNvPr>
          <p:cNvCxnSpPr>
            <a:cxnSpLocks/>
            <a:stCxn id="153" idx="1"/>
          </p:cNvCxnSpPr>
          <p:nvPr/>
        </p:nvCxnSpPr>
        <p:spPr>
          <a:xfrm rot="10800000">
            <a:off x="7294647" y="2987387"/>
            <a:ext cx="691859" cy="1574753"/>
          </a:xfrm>
          <a:prstGeom prst="bentConnector2">
            <a:avLst/>
          </a:prstGeom>
          <a:ln>
            <a:prstDash val="dashDot"/>
            <a:tailEnd type="triangle"/>
          </a:ln>
        </p:spPr>
        <p:style>
          <a:lnRef idx="1">
            <a:schemeClr val="accent1"/>
          </a:lnRef>
          <a:fillRef idx="0">
            <a:schemeClr val="accent1"/>
          </a:fillRef>
          <a:effectRef idx="0">
            <a:schemeClr val="accent1"/>
          </a:effectRef>
          <a:fontRef idx="minor">
            <a:schemeClr val="tx1"/>
          </a:fontRef>
        </p:style>
      </p:cxnSp>
      <p:sp>
        <p:nvSpPr>
          <p:cNvPr id="248" name="Arrow: Pentagon 247">
            <a:extLst>
              <a:ext uri="{FF2B5EF4-FFF2-40B4-BE49-F238E27FC236}">
                <a16:creationId xmlns:a16="http://schemas.microsoft.com/office/drawing/2014/main" id="{0716FF6D-351E-4EC6-8C45-51EC805D025F}"/>
              </a:ext>
            </a:extLst>
          </p:cNvPr>
          <p:cNvSpPr/>
          <p:nvPr/>
        </p:nvSpPr>
        <p:spPr>
          <a:xfrm>
            <a:off x="88711" y="652237"/>
            <a:ext cx="3874252" cy="263840"/>
          </a:xfrm>
          <a:prstGeom prst="homePlate">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bg1"/>
                </a:solidFill>
              </a:rPr>
              <a:t>Stage 1 – Assessment</a:t>
            </a:r>
          </a:p>
        </p:txBody>
      </p:sp>
      <p:sp>
        <p:nvSpPr>
          <p:cNvPr id="249" name="Arrow: Chevron 248">
            <a:extLst>
              <a:ext uri="{FF2B5EF4-FFF2-40B4-BE49-F238E27FC236}">
                <a16:creationId xmlns:a16="http://schemas.microsoft.com/office/drawing/2014/main" id="{FCBCCAB1-471D-4D89-8207-F8C350D3CBE3}"/>
              </a:ext>
            </a:extLst>
          </p:cNvPr>
          <p:cNvSpPr/>
          <p:nvPr/>
        </p:nvSpPr>
        <p:spPr>
          <a:xfrm>
            <a:off x="3875962" y="643709"/>
            <a:ext cx="2290029" cy="280250"/>
          </a:xfrm>
          <a:prstGeom prst="chevron">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bg1"/>
                </a:solidFill>
              </a:rPr>
              <a:t>Stage 2 – Fix, Test &amp; Deploy</a:t>
            </a:r>
          </a:p>
        </p:txBody>
      </p:sp>
      <p:sp>
        <p:nvSpPr>
          <p:cNvPr id="250" name="Arrow: Chevron 249">
            <a:extLst>
              <a:ext uri="{FF2B5EF4-FFF2-40B4-BE49-F238E27FC236}">
                <a16:creationId xmlns:a16="http://schemas.microsoft.com/office/drawing/2014/main" id="{5A1939C0-3E6B-4008-82B0-AEE67F7C6E06}"/>
              </a:ext>
            </a:extLst>
          </p:cNvPr>
          <p:cNvSpPr/>
          <p:nvPr/>
        </p:nvSpPr>
        <p:spPr>
          <a:xfrm>
            <a:off x="6070432" y="646475"/>
            <a:ext cx="2975195" cy="280250"/>
          </a:xfrm>
          <a:prstGeom prst="chevron">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bg1"/>
                </a:solidFill>
              </a:rPr>
              <a:t>Stage 3 – Data Correction &amp; AQ Re-Calc</a:t>
            </a:r>
          </a:p>
        </p:txBody>
      </p:sp>
      <p:sp>
        <p:nvSpPr>
          <p:cNvPr id="251" name="Arrow: Down 250">
            <a:extLst>
              <a:ext uri="{FF2B5EF4-FFF2-40B4-BE49-F238E27FC236}">
                <a16:creationId xmlns:a16="http://schemas.microsoft.com/office/drawing/2014/main" id="{0E539589-846E-4ECE-9BDA-954DC3247318}"/>
              </a:ext>
            </a:extLst>
          </p:cNvPr>
          <p:cNvSpPr/>
          <p:nvPr/>
        </p:nvSpPr>
        <p:spPr>
          <a:xfrm rot="10800000">
            <a:off x="501361" y="1621670"/>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252" name="TextBox 251">
            <a:extLst>
              <a:ext uri="{FF2B5EF4-FFF2-40B4-BE49-F238E27FC236}">
                <a16:creationId xmlns:a16="http://schemas.microsoft.com/office/drawing/2014/main" id="{B4B38CA8-22C6-4C4D-A0CE-25DC9D7B0AF2}"/>
              </a:ext>
            </a:extLst>
          </p:cNvPr>
          <p:cNvSpPr txBox="1"/>
          <p:nvPr/>
        </p:nvSpPr>
        <p:spPr>
          <a:xfrm>
            <a:off x="-82691" y="492177"/>
            <a:ext cx="1292080"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GB" sz="700" b="1" dirty="0">
                <a:solidFill>
                  <a:schemeClr val="accent3">
                    <a:lumMod val="50000"/>
                  </a:schemeClr>
                </a:solidFill>
              </a:rPr>
              <a:t>Defect Cycle - Stages</a:t>
            </a:r>
          </a:p>
        </p:txBody>
      </p:sp>
      <p:cxnSp>
        <p:nvCxnSpPr>
          <p:cNvPr id="264" name="Straight Arrow Connector 263">
            <a:extLst>
              <a:ext uri="{FF2B5EF4-FFF2-40B4-BE49-F238E27FC236}">
                <a16:creationId xmlns:a16="http://schemas.microsoft.com/office/drawing/2014/main" id="{6344EA4A-E21F-4EF9-A052-7968ADC6AD23}"/>
              </a:ext>
            </a:extLst>
          </p:cNvPr>
          <p:cNvCxnSpPr>
            <a:stCxn id="89" idx="3"/>
            <a:endCxn id="112" idx="1"/>
          </p:cNvCxnSpPr>
          <p:nvPr/>
        </p:nvCxnSpPr>
        <p:spPr>
          <a:xfrm flipV="1">
            <a:off x="7762129" y="1357544"/>
            <a:ext cx="204181" cy="7221"/>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271" name="Connector: Elbow 270">
            <a:extLst>
              <a:ext uri="{FF2B5EF4-FFF2-40B4-BE49-F238E27FC236}">
                <a16:creationId xmlns:a16="http://schemas.microsoft.com/office/drawing/2014/main" id="{525EB83C-07A1-44EA-B723-BB3923DA6EF6}"/>
              </a:ext>
            </a:extLst>
          </p:cNvPr>
          <p:cNvCxnSpPr>
            <a:stCxn id="89" idx="2"/>
            <a:endCxn id="60" idx="3"/>
          </p:cNvCxnSpPr>
          <p:nvPr/>
        </p:nvCxnSpPr>
        <p:spPr>
          <a:xfrm rot="5400000">
            <a:off x="6679462" y="1594811"/>
            <a:ext cx="367623" cy="501207"/>
          </a:xfrm>
          <a:prstGeom prst="bentConnector2">
            <a:avLst/>
          </a:prstGeom>
          <a:ln>
            <a:prstDash val="dashDot"/>
            <a:tailEnd type="triangle"/>
          </a:ln>
        </p:spPr>
        <p:style>
          <a:lnRef idx="1">
            <a:schemeClr val="accent1"/>
          </a:lnRef>
          <a:fillRef idx="0">
            <a:schemeClr val="accent1"/>
          </a:fillRef>
          <a:effectRef idx="0">
            <a:schemeClr val="accent1"/>
          </a:effectRef>
          <a:fontRef idx="minor">
            <a:schemeClr val="tx1"/>
          </a:fontRef>
        </p:style>
      </p:cxnSp>
      <p:sp>
        <p:nvSpPr>
          <p:cNvPr id="273" name="Rectangle 272">
            <a:extLst>
              <a:ext uri="{FF2B5EF4-FFF2-40B4-BE49-F238E27FC236}">
                <a16:creationId xmlns:a16="http://schemas.microsoft.com/office/drawing/2014/main" id="{C3DF3A8F-B7EA-48E8-BE6E-95167E820DCA}"/>
              </a:ext>
            </a:extLst>
          </p:cNvPr>
          <p:cNvSpPr/>
          <p:nvPr/>
        </p:nvSpPr>
        <p:spPr>
          <a:xfrm>
            <a:off x="33776" y="122845"/>
            <a:ext cx="5882764" cy="369332"/>
          </a:xfrm>
          <a:prstGeom prst="rect">
            <a:avLst/>
          </a:prstGeom>
        </p:spPr>
        <p:txBody>
          <a:bodyPr wrap="none">
            <a:spAutoFit/>
          </a:bodyPr>
          <a:lstStyle/>
          <a:p>
            <a:r>
              <a:rPr lang="en-GB" b="1" dirty="0">
                <a:solidFill>
                  <a:schemeClr val="accent1"/>
                </a:solidFill>
              </a:rPr>
              <a:t>New AQ Defect Life Cycle – Process </a:t>
            </a:r>
            <a:r>
              <a:rPr lang="en-GB" b="1">
                <a:solidFill>
                  <a:schemeClr val="accent1"/>
                </a:solidFill>
              </a:rPr>
              <a:t>being followed</a:t>
            </a:r>
            <a:endParaRPr lang="en-GB" b="1" dirty="0">
              <a:solidFill>
                <a:schemeClr val="accent1"/>
              </a:solidFill>
            </a:endParaRPr>
          </a:p>
        </p:txBody>
      </p:sp>
      <p:sp>
        <p:nvSpPr>
          <p:cNvPr id="287" name="Arrow: Chevron 286">
            <a:extLst>
              <a:ext uri="{FF2B5EF4-FFF2-40B4-BE49-F238E27FC236}">
                <a16:creationId xmlns:a16="http://schemas.microsoft.com/office/drawing/2014/main" id="{C842E9CD-D02B-4617-AC45-F6117EF6C315}"/>
              </a:ext>
            </a:extLst>
          </p:cNvPr>
          <p:cNvSpPr/>
          <p:nvPr/>
        </p:nvSpPr>
        <p:spPr>
          <a:xfrm>
            <a:off x="-8462" y="4823366"/>
            <a:ext cx="9079963" cy="280250"/>
          </a:xfrm>
          <a:prstGeom prst="chevron">
            <a:avLst/>
          </a:prstGeom>
          <a:solidFill>
            <a:schemeClr val="accent3">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88" name="Graphic 287" descr="Meeting">
            <a:extLst>
              <a:ext uri="{FF2B5EF4-FFF2-40B4-BE49-F238E27FC236}">
                <a16:creationId xmlns:a16="http://schemas.microsoft.com/office/drawing/2014/main" id="{9A1F623D-3CEB-47FA-9BC8-2965E60BDED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690" y="4583611"/>
            <a:ext cx="397873" cy="392897"/>
          </a:xfrm>
          <a:prstGeom prst="rect">
            <a:avLst/>
          </a:prstGeom>
        </p:spPr>
      </p:pic>
      <p:sp>
        <p:nvSpPr>
          <p:cNvPr id="289" name="TextBox 288">
            <a:extLst>
              <a:ext uri="{FF2B5EF4-FFF2-40B4-BE49-F238E27FC236}">
                <a16:creationId xmlns:a16="http://schemas.microsoft.com/office/drawing/2014/main" id="{9FC63E1A-64AC-40D5-B5AB-8869494D1C86}"/>
              </a:ext>
            </a:extLst>
          </p:cNvPr>
          <p:cNvSpPr txBox="1"/>
          <p:nvPr/>
        </p:nvSpPr>
        <p:spPr>
          <a:xfrm>
            <a:off x="159428" y="4863463"/>
            <a:ext cx="1217936"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GB" sz="700" b="1" dirty="0">
                <a:solidFill>
                  <a:schemeClr val="bg1"/>
                </a:solidFill>
              </a:rPr>
              <a:t>Customer Interaction</a:t>
            </a:r>
          </a:p>
        </p:txBody>
      </p:sp>
      <p:pic>
        <p:nvPicPr>
          <p:cNvPr id="290" name="Graphic 289" descr="Envelope">
            <a:extLst>
              <a:ext uri="{FF2B5EF4-FFF2-40B4-BE49-F238E27FC236}">
                <a16:creationId xmlns:a16="http://schemas.microsoft.com/office/drawing/2014/main" id="{CC9FAFB6-BC73-4827-B5C9-782673B40C9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788959" y="4598178"/>
            <a:ext cx="462990" cy="457200"/>
          </a:xfrm>
          <a:prstGeom prst="rect">
            <a:avLst/>
          </a:prstGeom>
        </p:spPr>
      </p:pic>
      <p:pic>
        <p:nvPicPr>
          <p:cNvPr id="291" name="Graphic 290" descr="Envelope">
            <a:extLst>
              <a:ext uri="{FF2B5EF4-FFF2-40B4-BE49-F238E27FC236}">
                <a16:creationId xmlns:a16="http://schemas.microsoft.com/office/drawing/2014/main" id="{A9F1EEC1-96F4-4C97-B034-AB1E884F77F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370015" y="4649039"/>
            <a:ext cx="462990" cy="457200"/>
          </a:xfrm>
          <a:prstGeom prst="rect">
            <a:avLst/>
          </a:prstGeom>
        </p:spPr>
      </p:pic>
      <p:sp>
        <p:nvSpPr>
          <p:cNvPr id="292" name="Arrow: Down 291">
            <a:extLst>
              <a:ext uri="{FF2B5EF4-FFF2-40B4-BE49-F238E27FC236}">
                <a16:creationId xmlns:a16="http://schemas.microsoft.com/office/drawing/2014/main" id="{806F7933-1061-45E6-BF64-BD0B70571DDF}"/>
              </a:ext>
            </a:extLst>
          </p:cNvPr>
          <p:cNvSpPr/>
          <p:nvPr/>
        </p:nvSpPr>
        <p:spPr>
          <a:xfrm>
            <a:off x="3938795" y="4503066"/>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309" name="Arrow: Down 308">
            <a:extLst>
              <a:ext uri="{FF2B5EF4-FFF2-40B4-BE49-F238E27FC236}">
                <a16:creationId xmlns:a16="http://schemas.microsoft.com/office/drawing/2014/main" id="{1447839A-1E9C-4505-A11A-4489A0851E07}"/>
              </a:ext>
            </a:extLst>
          </p:cNvPr>
          <p:cNvSpPr/>
          <p:nvPr/>
        </p:nvSpPr>
        <p:spPr>
          <a:xfrm rot="2654850">
            <a:off x="7811478" y="4607488"/>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pic>
        <p:nvPicPr>
          <p:cNvPr id="310" name="Graphic 309" descr="Meeting">
            <a:extLst>
              <a:ext uri="{FF2B5EF4-FFF2-40B4-BE49-F238E27FC236}">
                <a16:creationId xmlns:a16="http://schemas.microsoft.com/office/drawing/2014/main" id="{C8D33690-C171-4698-8233-76E492BB276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765597" y="4141148"/>
            <a:ext cx="340697" cy="340697"/>
          </a:xfrm>
          <a:prstGeom prst="rect">
            <a:avLst/>
          </a:prstGeom>
        </p:spPr>
      </p:pic>
      <p:pic>
        <p:nvPicPr>
          <p:cNvPr id="311" name="Graphic 310" descr="Meeting">
            <a:extLst>
              <a:ext uri="{FF2B5EF4-FFF2-40B4-BE49-F238E27FC236}">
                <a16:creationId xmlns:a16="http://schemas.microsoft.com/office/drawing/2014/main" id="{47413F65-28E7-4E47-BB65-E426C7606D1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98666" y="3816147"/>
            <a:ext cx="340697" cy="340697"/>
          </a:xfrm>
          <a:prstGeom prst="rect">
            <a:avLst/>
          </a:prstGeom>
        </p:spPr>
      </p:pic>
      <p:pic>
        <p:nvPicPr>
          <p:cNvPr id="312" name="Graphic 311" descr="Meeting">
            <a:extLst>
              <a:ext uri="{FF2B5EF4-FFF2-40B4-BE49-F238E27FC236}">
                <a16:creationId xmlns:a16="http://schemas.microsoft.com/office/drawing/2014/main" id="{60F3D6A5-E5E1-4C6C-BF3C-1299323812D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2925" y="902680"/>
            <a:ext cx="340697" cy="340697"/>
          </a:xfrm>
          <a:prstGeom prst="rect">
            <a:avLst/>
          </a:prstGeom>
        </p:spPr>
      </p:pic>
      <p:cxnSp>
        <p:nvCxnSpPr>
          <p:cNvPr id="313" name="Connector: Elbow 312">
            <a:extLst>
              <a:ext uri="{FF2B5EF4-FFF2-40B4-BE49-F238E27FC236}">
                <a16:creationId xmlns:a16="http://schemas.microsoft.com/office/drawing/2014/main" id="{C098CBAD-5B4D-4325-A3E2-745242736A12}"/>
              </a:ext>
            </a:extLst>
          </p:cNvPr>
          <p:cNvCxnSpPr>
            <a:cxnSpLocks/>
            <a:stCxn id="288" idx="3"/>
            <a:endCxn id="182" idx="2"/>
          </p:cNvCxnSpPr>
          <p:nvPr/>
        </p:nvCxnSpPr>
        <p:spPr>
          <a:xfrm flipV="1">
            <a:off x="478563" y="2340667"/>
            <a:ext cx="64773" cy="2439393"/>
          </a:xfrm>
          <a:prstGeom prst="bentConnector2">
            <a:avLst/>
          </a:prstGeom>
          <a:ln>
            <a:prstDash val="dashDot"/>
            <a:tailEnd type="triangle"/>
          </a:ln>
        </p:spPr>
        <p:style>
          <a:lnRef idx="1">
            <a:schemeClr val="accent1"/>
          </a:lnRef>
          <a:fillRef idx="0">
            <a:schemeClr val="accent1"/>
          </a:fillRef>
          <a:effectRef idx="0">
            <a:schemeClr val="accent1"/>
          </a:effectRef>
          <a:fontRef idx="minor">
            <a:schemeClr val="tx1"/>
          </a:fontRef>
        </p:style>
      </p:cxnSp>
      <p:sp>
        <p:nvSpPr>
          <p:cNvPr id="321" name="Rectangle 320">
            <a:extLst>
              <a:ext uri="{FF2B5EF4-FFF2-40B4-BE49-F238E27FC236}">
                <a16:creationId xmlns:a16="http://schemas.microsoft.com/office/drawing/2014/main" id="{9D442D3A-F96B-4A7F-A7EF-69595CDAAFF7}"/>
              </a:ext>
            </a:extLst>
          </p:cNvPr>
          <p:cNvSpPr/>
          <p:nvPr/>
        </p:nvSpPr>
        <p:spPr>
          <a:xfrm>
            <a:off x="3991968" y="1595001"/>
            <a:ext cx="948522" cy="187758"/>
          </a:xfrm>
          <a:prstGeom prst="rect">
            <a:avLst/>
          </a:prstGeom>
          <a:solidFill>
            <a:schemeClr val="accent2">
              <a:lumMod val="50000"/>
            </a:schemeClr>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dirty="0">
                <a:solidFill>
                  <a:schemeClr val="bg1"/>
                </a:solidFill>
              </a:rPr>
              <a:t>Fix, Test &amp; Assurance</a:t>
            </a:r>
          </a:p>
        </p:txBody>
      </p:sp>
      <p:sp>
        <p:nvSpPr>
          <p:cNvPr id="108" name="Rectangle: Rounded Corners 107">
            <a:extLst>
              <a:ext uri="{FF2B5EF4-FFF2-40B4-BE49-F238E27FC236}">
                <a16:creationId xmlns:a16="http://schemas.microsoft.com/office/drawing/2014/main" id="{29F97EF3-1701-4EE1-96D9-5A36061811BF}"/>
              </a:ext>
            </a:extLst>
          </p:cNvPr>
          <p:cNvSpPr/>
          <p:nvPr/>
        </p:nvSpPr>
        <p:spPr>
          <a:xfrm>
            <a:off x="2189728" y="4039587"/>
            <a:ext cx="1084997" cy="450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Assess Financial Impacts</a:t>
            </a:r>
          </a:p>
        </p:txBody>
      </p:sp>
    </p:spTree>
    <p:extLst>
      <p:ext uri="{BB962C8B-B14F-4D97-AF65-F5344CB8AC3E}">
        <p14:creationId xmlns:p14="http://schemas.microsoft.com/office/powerpoint/2010/main" val="2012822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71461-11BA-40FC-886E-5FC1D480E681}"/>
              </a:ext>
            </a:extLst>
          </p:cNvPr>
          <p:cNvSpPr>
            <a:spLocks noGrp="1"/>
          </p:cNvSpPr>
          <p:nvPr>
            <p:ph type="title"/>
          </p:nvPr>
        </p:nvSpPr>
        <p:spPr>
          <a:xfrm>
            <a:off x="0" y="50540"/>
            <a:ext cx="9144000" cy="637580"/>
          </a:xfrm>
        </p:spPr>
        <p:txBody>
          <a:bodyPr>
            <a:normAutofit/>
          </a:bodyPr>
          <a:lstStyle/>
          <a:p>
            <a:pPr algn="l"/>
            <a:r>
              <a:rPr lang="en-GB" sz="2400" dirty="0"/>
              <a:t>AQ Taskforce Workstreams</a:t>
            </a:r>
          </a:p>
        </p:txBody>
      </p:sp>
      <p:graphicFrame>
        <p:nvGraphicFramePr>
          <p:cNvPr id="4" name="Content Placeholder 3">
            <a:extLst>
              <a:ext uri="{FF2B5EF4-FFF2-40B4-BE49-F238E27FC236}">
                <a16:creationId xmlns:a16="http://schemas.microsoft.com/office/drawing/2014/main" id="{CA8D866C-B275-41C3-9EDC-19F8E4411B28}"/>
              </a:ext>
            </a:extLst>
          </p:cNvPr>
          <p:cNvGraphicFramePr>
            <a:graphicFrameLocks noGrp="1"/>
          </p:cNvGraphicFramePr>
          <p:nvPr>
            <p:ph idx="1"/>
            <p:extLst>
              <p:ext uri="{D42A27DB-BD31-4B8C-83A1-F6EECF244321}">
                <p14:modId xmlns:p14="http://schemas.microsoft.com/office/powerpoint/2010/main" val="77036805"/>
              </p:ext>
            </p:extLst>
          </p:nvPr>
        </p:nvGraphicFramePr>
        <p:xfrm>
          <a:off x="323528" y="555526"/>
          <a:ext cx="8640960" cy="4392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5" name="Graphic 24" descr="Lightbulb and gear">
            <a:extLst>
              <a:ext uri="{FF2B5EF4-FFF2-40B4-BE49-F238E27FC236}">
                <a16:creationId xmlns:a16="http://schemas.microsoft.com/office/drawing/2014/main" id="{17A90D99-462B-49DC-A56E-0AB08890A41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411760" y="2931790"/>
            <a:ext cx="576064" cy="576064"/>
          </a:xfrm>
          <a:prstGeom prst="rect">
            <a:avLst/>
          </a:prstGeom>
        </p:spPr>
      </p:pic>
      <p:pic>
        <p:nvPicPr>
          <p:cNvPr id="26" name="Graphic 25" descr="Lightbulb and gear">
            <a:extLst>
              <a:ext uri="{FF2B5EF4-FFF2-40B4-BE49-F238E27FC236}">
                <a16:creationId xmlns:a16="http://schemas.microsoft.com/office/drawing/2014/main" id="{287E1DD1-1DD4-4FAF-A428-3BE3E194B53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419872" y="2463738"/>
            <a:ext cx="576064" cy="576064"/>
          </a:xfrm>
          <a:prstGeom prst="rect">
            <a:avLst/>
          </a:prstGeom>
        </p:spPr>
      </p:pic>
      <p:pic>
        <p:nvPicPr>
          <p:cNvPr id="27" name="Graphic 26" descr="Lightbulb and gear">
            <a:extLst>
              <a:ext uri="{FF2B5EF4-FFF2-40B4-BE49-F238E27FC236}">
                <a16:creationId xmlns:a16="http://schemas.microsoft.com/office/drawing/2014/main" id="{9F400C66-6EF1-4E1D-9A99-0F98BFF564E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652120" y="1301911"/>
            <a:ext cx="576064" cy="576064"/>
          </a:xfrm>
          <a:prstGeom prst="rect">
            <a:avLst/>
          </a:prstGeom>
        </p:spPr>
      </p:pic>
      <p:pic>
        <p:nvPicPr>
          <p:cNvPr id="28" name="Graphic 27" descr="Lightbulb and gear">
            <a:extLst>
              <a:ext uri="{FF2B5EF4-FFF2-40B4-BE49-F238E27FC236}">
                <a16:creationId xmlns:a16="http://schemas.microsoft.com/office/drawing/2014/main" id="{DE8FBF43-D39C-4329-B8F9-331E0A725A2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355976" y="1309643"/>
            <a:ext cx="576064" cy="576064"/>
          </a:xfrm>
          <a:prstGeom prst="rect">
            <a:avLst/>
          </a:prstGeom>
        </p:spPr>
      </p:pic>
      <p:pic>
        <p:nvPicPr>
          <p:cNvPr id="29" name="Graphic 28" descr="Lightbulb and gear">
            <a:extLst>
              <a:ext uri="{FF2B5EF4-FFF2-40B4-BE49-F238E27FC236}">
                <a16:creationId xmlns:a16="http://schemas.microsoft.com/office/drawing/2014/main" id="{9DE42665-7F24-4588-AE3E-6E67D6CB284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948264" y="1330627"/>
            <a:ext cx="576064" cy="576064"/>
          </a:xfrm>
          <a:prstGeom prst="rect">
            <a:avLst/>
          </a:prstGeom>
        </p:spPr>
      </p:pic>
      <p:sp>
        <p:nvSpPr>
          <p:cNvPr id="9" name="Rectangle: Rounded Corners 8">
            <a:extLst>
              <a:ext uri="{FF2B5EF4-FFF2-40B4-BE49-F238E27FC236}">
                <a16:creationId xmlns:a16="http://schemas.microsoft.com/office/drawing/2014/main" id="{9E4F3B50-8097-4D29-BDE3-2B6A154499DE}"/>
              </a:ext>
            </a:extLst>
          </p:cNvPr>
          <p:cNvSpPr/>
          <p:nvPr/>
        </p:nvSpPr>
        <p:spPr>
          <a:xfrm>
            <a:off x="200681" y="3807308"/>
            <a:ext cx="3359930" cy="1008112"/>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r>
              <a:rPr lang="en-GB" sz="1200" dirty="0">
                <a:solidFill>
                  <a:schemeClr val="bg1"/>
                </a:solidFill>
              </a:rPr>
              <a:t>Deriving root cause; prioritising AQ CRs; streamlining our defect, system and business processes and underpinned by meaningful data and MI will support resolution</a:t>
            </a:r>
          </a:p>
        </p:txBody>
      </p:sp>
      <p:pic>
        <p:nvPicPr>
          <p:cNvPr id="10" name="Graphic 9" descr="Lightbulb and gear">
            <a:extLst>
              <a:ext uri="{FF2B5EF4-FFF2-40B4-BE49-F238E27FC236}">
                <a16:creationId xmlns:a16="http://schemas.microsoft.com/office/drawing/2014/main" id="{DD03267C-1C27-4820-86ED-DDEF2885782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0" y="3491663"/>
            <a:ext cx="576064" cy="576064"/>
          </a:xfrm>
          <a:prstGeom prst="rect">
            <a:avLst/>
          </a:prstGeom>
        </p:spPr>
      </p:pic>
    </p:spTree>
    <p:extLst>
      <p:ext uri="{BB962C8B-B14F-4D97-AF65-F5344CB8AC3E}">
        <p14:creationId xmlns:p14="http://schemas.microsoft.com/office/powerpoint/2010/main" val="1941709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D884E-DF8C-4E06-9ECC-2DCB3CB5F3AB}"/>
              </a:ext>
            </a:extLst>
          </p:cNvPr>
          <p:cNvSpPr>
            <a:spLocks noGrp="1"/>
          </p:cNvSpPr>
          <p:nvPr>
            <p:ph type="title"/>
          </p:nvPr>
        </p:nvSpPr>
        <p:spPr>
          <a:xfrm>
            <a:off x="0" y="70105"/>
            <a:ext cx="8229600" cy="637580"/>
          </a:xfrm>
        </p:spPr>
        <p:txBody>
          <a:bodyPr>
            <a:normAutofit/>
          </a:bodyPr>
          <a:lstStyle/>
          <a:p>
            <a:pPr algn="l"/>
            <a:r>
              <a:rPr lang="en-GB" sz="2400" dirty="0"/>
              <a:t>Summary</a:t>
            </a:r>
          </a:p>
        </p:txBody>
      </p:sp>
      <p:sp>
        <p:nvSpPr>
          <p:cNvPr id="3" name="Content Placeholder 2">
            <a:extLst>
              <a:ext uri="{FF2B5EF4-FFF2-40B4-BE49-F238E27FC236}">
                <a16:creationId xmlns:a16="http://schemas.microsoft.com/office/drawing/2014/main" id="{DF8850A3-E45E-4F23-B5D0-995DE6962FF5}"/>
              </a:ext>
            </a:extLst>
          </p:cNvPr>
          <p:cNvSpPr>
            <a:spLocks noGrp="1"/>
          </p:cNvSpPr>
          <p:nvPr>
            <p:ph idx="1"/>
          </p:nvPr>
        </p:nvSpPr>
        <p:spPr>
          <a:xfrm>
            <a:off x="323528" y="627534"/>
            <a:ext cx="8640960" cy="4320480"/>
          </a:xfrm>
        </p:spPr>
        <p:txBody>
          <a:bodyPr>
            <a:noAutofit/>
          </a:bodyPr>
          <a:lstStyle/>
          <a:p>
            <a:r>
              <a:rPr lang="en-US" sz="1100" dirty="0">
                <a:solidFill>
                  <a:schemeClr val="accent1"/>
                </a:solidFill>
              </a:rPr>
              <a:t>The AQ Taskforce is now dealing with only 13 open AQ defects (see AQ Defect Status slide, and Open Defects slide).  </a:t>
            </a:r>
          </a:p>
          <a:p>
            <a:endParaRPr lang="en-US" sz="1100" dirty="0">
              <a:solidFill>
                <a:schemeClr val="accent1"/>
              </a:solidFill>
            </a:endParaRPr>
          </a:p>
          <a:p>
            <a:r>
              <a:rPr lang="en-US" sz="1100" dirty="0">
                <a:solidFill>
                  <a:schemeClr val="accent1"/>
                </a:solidFill>
              </a:rPr>
              <a:t>We continue to focus on determining the scale of historic financial adjustments following defect fix/AQ correction. Since July’s </a:t>
            </a:r>
            <a:r>
              <a:rPr lang="en-US" sz="1100" dirty="0" err="1">
                <a:solidFill>
                  <a:schemeClr val="accent1"/>
                </a:solidFill>
              </a:rPr>
              <a:t>CoMC</a:t>
            </a:r>
            <a:r>
              <a:rPr lang="en-US" sz="1100" dirty="0">
                <a:solidFill>
                  <a:schemeClr val="accent1"/>
                </a:solidFill>
              </a:rPr>
              <a:t> s we have:</a:t>
            </a:r>
          </a:p>
          <a:p>
            <a:pPr marL="457200" lvl="1" indent="0">
              <a:buNone/>
            </a:pPr>
            <a:endParaRPr lang="en-US" sz="1100" dirty="0">
              <a:solidFill>
                <a:schemeClr val="accent1"/>
              </a:solidFill>
            </a:endParaRPr>
          </a:p>
          <a:p>
            <a:pPr lvl="1">
              <a:buFont typeface="Arial" panose="020B0604020202020204" pitchFamily="34" charset="0"/>
              <a:buChar char="•"/>
            </a:pPr>
            <a:r>
              <a:rPr lang="en-US" sz="1050" dirty="0">
                <a:solidFill>
                  <a:schemeClr val="accent1"/>
                </a:solidFill>
              </a:rPr>
              <a:t>Shared with you the Adjustment Methodology (22</a:t>
            </a:r>
            <a:r>
              <a:rPr lang="en-US" sz="1050" baseline="30000" dirty="0">
                <a:solidFill>
                  <a:schemeClr val="accent1"/>
                </a:solidFill>
              </a:rPr>
              <a:t>nd</a:t>
            </a:r>
            <a:r>
              <a:rPr lang="en-US" sz="1050" dirty="0">
                <a:solidFill>
                  <a:schemeClr val="accent1"/>
                </a:solidFill>
              </a:rPr>
              <a:t> July) that describes the process we have followed to arrive at the 121,000 MPRNS that could be eligible for capacity adjustments</a:t>
            </a:r>
          </a:p>
          <a:p>
            <a:pPr lvl="1">
              <a:buFont typeface="Arial" panose="020B0604020202020204" pitchFamily="34" charset="0"/>
              <a:buChar char="•"/>
            </a:pPr>
            <a:r>
              <a:rPr lang="en-US" sz="1050" dirty="0">
                <a:solidFill>
                  <a:schemeClr val="accent1"/>
                </a:solidFill>
              </a:rPr>
              <a:t>Issued an Adjustment Principles document (August </a:t>
            </a:r>
            <a:r>
              <a:rPr lang="en-US" sz="1050" dirty="0" err="1">
                <a:solidFill>
                  <a:schemeClr val="accent1"/>
                </a:solidFill>
              </a:rPr>
              <a:t>CoMC</a:t>
            </a:r>
            <a:r>
              <a:rPr lang="en-US" sz="1050" dirty="0">
                <a:solidFill>
                  <a:schemeClr val="accent1"/>
                </a:solidFill>
              </a:rPr>
              <a:t>) that will be used to determine whether an adjustment is required once the final list of MPRNs is identified.</a:t>
            </a:r>
          </a:p>
          <a:p>
            <a:pPr lvl="1">
              <a:buFont typeface="Arial" panose="020B0604020202020204" pitchFamily="34" charset="0"/>
              <a:buChar char="•"/>
            </a:pPr>
            <a:r>
              <a:rPr lang="en-US" sz="1050" dirty="0">
                <a:solidFill>
                  <a:schemeClr val="accent1"/>
                </a:solidFill>
              </a:rPr>
              <a:t>Instigated a body of development with our technical suppliers to deliver three tools:</a:t>
            </a:r>
          </a:p>
          <a:p>
            <a:pPr lvl="2">
              <a:buFont typeface="+mj-lt"/>
              <a:buAutoNum type="arabicPeriod"/>
            </a:pPr>
            <a:r>
              <a:rPr lang="en-US" sz="1050" b="1" dirty="0">
                <a:solidFill>
                  <a:schemeClr val="accent1"/>
                </a:solidFill>
              </a:rPr>
              <a:t>AQ Decision Tree tool </a:t>
            </a:r>
            <a:r>
              <a:rPr lang="en-US" sz="1050" dirty="0">
                <a:solidFill>
                  <a:schemeClr val="accent1"/>
                </a:solidFill>
              </a:rPr>
              <a:t>–Using our adjustment methodology (above) as its input criteria, this tool will identify the impacted MPRNs and the affected consumption period   </a:t>
            </a:r>
          </a:p>
          <a:p>
            <a:pPr lvl="2">
              <a:buFont typeface="+mj-lt"/>
              <a:buAutoNum type="arabicPeriod"/>
            </a:pPr>
            <a:r>
              <a:rPr lang="en-US" sz="1050" b="1" dirty="0">
                <a:solidFill>
                  <a:schemeClr val="accent1"/>
                </a:solidFill>
              </a:rPr>
              <a:t>AQ Simulation tool </a:t>
            </a:r>
            <a:r>
              <a:rPr lang="en-US" sz="1050" dirty="0">
                <a:solidFill>
                  <a:schemeClr val="accent1"/>
                </a:solidFill>
              </a:rPr>
              <a:t>– Using the MPRN’s from the Decision Tree tool, the AQ simulation tool will identify all relevant data needed to support the financial adjustment (E.g. current &amp; new AQ, SOQ, EUC band &amp; number, Network &amp; LDZ, start &amp; end read &amp; dates used for the new calculation, TTZ &amp; exchange counts, current meter class &amp; effective date etc.)</a:t>
            </a:r>
          </a:p>
          <a:p>
            <a:pPr lvl="2">
              <a:buFont typeface="+mj-lt"/>
              <a:buAutoNum type="arabicPeriod"/>
            </a:pPr>
            <a:r>
              <a:rPr lang="en-US" sz="1050" b="1" dirty="0">
                <a:solidFill>
                  <a:schemeClr val="accent1"/>
                </a:solidFill>
              </a:rPr>
              <a:t>Billing tool </a:t>
            </a:r>
            <a:r>
              <a:rPr lang="en-US" sz="1050" dirty="0">
                <a:solidFill>
                  <a:schemeClr val="accent1"/>
                </a:solidFill>
              </a:rPr>
              <a:t>– This tool will significantly reduce the manual efforts that would otherwise be required for these adjustments and will </a:t>
            </a:r>
            <a:r>
              <a:rPr lang="en-US" sz="1050">
                <a:solidFill>
                  <a:schemeClr val="accent1"/>
                </a:solidFill>
              </a:rPr>
              <a:t>align with the </a:t>
            </a:r>
            <a:r>
              <a:rPr lang="en-US" sz="1050" dirty="0">
                <a:solidFill>
                  <a:schemeClr val="accent1"/>
                </a:solidFill>
              </a:rPr>
              <a:t>Adjustment Principles (as mentioned above) </a:t>
            </a:r>
          </a:p>
          <a:p>
            <a:pPr lvl="1">
              <a:buFont typeface="Arial" panose="020B0604020202020204" pitchFamily="34" charset="0"/>
              <a:buChar char="•"/>
            </a:pPr>
            <a:r>
              <a:rPr lang="en-US" sz="1050" dirty="0">
                <a:solidFill>
                  <a:schemeClr val="accent1"/>
                </a:solidFill>
              </a:rPr>
              <a:t>These tools are on target for </a:t>
            </a:r>
            <a:r>
              <a:rPr lang="en-US" sz="1050" b="1" u="sng" dirty="0">
                <a:solidFill>
                  <a:schemeClr val="accent1"/>
                </a:solidFill>
              </a:rPr>
              <a:t>w/c 7</a:t>
            </a:r>
            <a:r>
              <a:rPr lang="en-US" sz="1050" b="1" u="sng" baseline="30000" dirty="0">
                <a:solidFill>
                  <a:schemeClr val="accent1"/>
                </a:solidFill>
              </a:rPr>
              <a:t>th</a:t>
            </a:r>
            <a:r>
              <a:rPr lang="en-US" sz="1050" b="1" u="sng" dirty="0">
                <a:solidFill>
                  <a:schemeClr val="accent1"/>
                </a:solidFill>
              </a:rPr>
              <a:t> September </a:t>
            </a:r>
            <a:r>
              <a:rPr lang="en-US" sz="1050" dirty="0">
                <a:solidFill>
                  <a:schemeClr val="accent1"/>
                </a:solidFill>
              </a:rPr>
              <a:t>at which point we will start to individual engage with customers on what impact this has had on them and undertake adjustments. Additionally these tools will also serve to support ongoing BAU AQ processes.</a:t>
            </a:r>
          </a:p>
          <a:p>
            <a:pPr marL="800100" lvl="1" indent="-342900">
              <a:buFont typeface="+mj-lt"/>
              <a:buAutoNum type="arabicPeriod"/>
            </a:pPr>
            <a:endParaRPr lang="en-US" sz="1100" dirty="0">
              <a:solidFill>
                <a:schemeClr val="accent1"/>
              </a:solidFill>
            </a:endParaRPr>
          </a:p>
          <a:p>
            <a:r>
              <a:rPr lang="en-US" sz="1100" dirty="0">
                <a:solidFill>
                  <a:schemeClr val="accent1"/>
                </a:solidFill>
              </a:rPr>
              <a:t>The</a:t>
            </a:r>
            <a:r>
              <a:rPr lang="en-US" sz="1100" dirty="0">
                <a:solidFill>
                  <a:srgbClr val="FF0000"/>
                </a:solidFill>
              </a:rPr>
              <a:t> </a:t>
            </a:r>
            <a:r>
              <a:rPr lang="en-US" sz="1100" dirty="0">
                <a:solidFill>
                  <a:schemeClr val="accent1"/>
                </a:solidFill>
              </a:rPr>
              <a:t>root cause activity has now concluded with our technical service provider and a summary of recommendations can be seen on slides 6 &amp; 7. We are now in the process of translating these recommendations into discrete work packages to support implementation planning.</a:t>
            </a:r>
          </a:p>
        </p:txBody>
      </p:sp>
    </p:spTree>
    <p:extLst>
      <p:ext uri="{BB962C8B-B14F-4D97-AF65-F5344CB8AC3E}">
        <p14:creationId xmlns:p14="http://schemas.microsoft.com/office/powerpoint/2010/main" val="3153887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ABCE6-E6E8-4A40-AA30-EF31B97BAE51}"/>
              </a:ext>
            </a:extLst>
          </p:cNvPr>
          <p:cNvSpPr>
            <a:spLocks noGrp="1"/>
          </p:cNvSpPr>
          <p:nvPr>
            <p:ph type="title"/>
          </p:nvPr>
        </p:nvSpPr>
        <p:spPr>
          <a:xfrm>
            <a:off x="107504" y="123478"/>
            <a:ext cx="8579296" cy="637580"/>
          </a:xfrm>
        </p:spPr>
        <p:txBody>
          <a:bodyPr/>
          <a:lstStyle/>
          <a:p>
            <a:pPr algn="l"/>
            <a:r>
              <a:rPr lang="en-GB" dirty="0"/>
              <a:t>AQ Defect Status </a:t>
            </a:r>
            <a:r>
              <a:rPr lang="en-GB" sz="1600" dirty="0"/>
              <a:t>(breakdown as at 6</a:t>
            </a:r>
            <a:r>
              <a:rPr lang="en-GB" sz="1600" baseline="30000" dirty="0"/>
              <a:t>th</a:t>
            </a:r>
            <a:r>
              <a:rPr lang="en-GB" sz="1600" dirty="0"/>
              <a:t> August 2020)</a:t>
            </a:r>
            <a:r>
              <a:rPr lang="en-GB" dirty="0"/>
              <a:t> </a:t>
            </a:r>
          </a:p>
        </p:txBody>
      </p:sp>
      <p:graphicFrame>
        <p:nvGraphicFramePr>
          <p:cNvPr id="8" name="Content Placeholder 7">
            <a:extLst>
              <a:ext uri="{FF2B5EF4-FFF2-40B4-BE49-F238E27FC236}">
                <a16:creationId xmlns:a16="http://schemas.microsoft.com/office/drawing/2014/main" id="{660E8544-F742-4731-A83B-F0272578B820}"/>
              </a:ext>
            </a:extLst>
          </p:cNvPr>
          <p:cNvGraphicFramePr>
            <a:graphicFrameLocks noGrp="1"/>
          </p:cNvGraphicFramePr>
          <p:nvPr>
            <p:ph idx="1"/>
            <p:extLst>
              <p:ext uri="{D42A27DB-BD31-4B8C-83A1-F6EECF244321}">
                <p14:modId xmlns:p14="http://schemas.microsoft.com/office/powerpoint/2010/main" val="81840841"/>
              </p:ext>
            </p:extLst>
          </p:nvPr>
        </p:nvGraphicFramePr>
        <p:xfrm>
          <a:off x="179512" y="915566"/>
          <a:ext cx="8229600" cy="38167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Straight Connector 3">
            <a:extLst>
              <a:ext uri="{FF2B5EF4-FFF2-40B4-BE49-F238E27FC236}">
                <a16:creationId xmlns:a16="http://schemas.microsoft.com/office/drawing/2014/main" id="{5EE1EB52-83E8-46B9-8199-9B2D922DE7C7}"/>
              </a:ext>
            </a:extLst>
          </p:cNvPr>
          <p:cNvCxnSpPr/>
          <p:nvPr/>
        </p:nvCxnSpPr>
        <p:spPr>
          <a:xfrm>
            <a:off x="6775896" y="2211710"/>
            <a:ext cx="0" cy="2592288"/>
          </a:xfrm>
          <a:prstGeom prst="line">
            <a:avLst/>
          </a:prstGeom>
        </p:spPr>
        <p:style>
          <a:lnRef idx="3">
            <a:schemeClr val="accent1"/>
          </a:lnRef>
          <a:fillRef idx="0">
            <a:schemeClr val="accent1"/>
          </a:fillRef>
          <a:effectRef idx="2">
            <a:schemeClr val="accent1"/>
          </a:effectRef>
          <a:fontRef idx="minor">
            <a:schemeClr val="tx1"/>
          </a:fontRef>
        </p:style>
      </p:cxnSp>
      <p:sp>
        <p:nvSpPr>
          <p:cNvPr id="3" name="TextBox 2">
            <a:extLst>
              <a:ext uri="{FF2B5EF4-FFF2-40B4-BE49-F238E27FC236}">
                <a16:creationId xmlns:a16="http://schemas.microsoft.com/office/drawing/2014/main" id="{902EB3BE-3578-4A90-B436-9A6929F3CF8A}"/>
              </a:ext>
            </a:extLst>
          </p:cNvPr>
          <p:cNvSpPr txBox="1"/>
          <p:nvPr/>
        </p:nvSpPr>
        <p:spPr>
          <a:xfrm>
            <a:off x="220287" y="4743023"/>
            <a:ext cx="4896539" cy="276999"/>
          </a:xfrm>
          <a:prstGeom prst="rect">
            <a:avLst/>
          </a:prstGeom>
          <a:noFill/>
        </p:spPr>
        <p:txBody>
          <a:bodyPr wrap="square" rtlCol="0">
            <a:spAutoFit/>
          </a:bodyPr>
          <a:lstStyle/>
          <a:p>
            <a:r>
              <a:rPr lang="en-GB" sz="1200" dirty="0"/>
              <a:t>Open defect details can be found in the Appendix</a:t>
            </a:r>
          </a:p>
        </p:txBody>
      </p:sp>
    </p:spTree>
    <p:extLst>
      <p:ext uri="{BB962C8B-B14F-4D97-AF65-F5344CB8AC3E}">
        <p14:creationId xmlns:p14="http://schemas.microsoft.com/office/powerpoint/2010/main" val="1692712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6D83AD0F-9738-4455-AD19-5DB95D08BD24}"/>
              </a:ext>
            </a:extLst>
          </p:cNvPr>
          <p:cNvGraphicFramePr>
            <a:graphicFrameLocks/>
          </p:cNvGraphicFramePr>
          <p:nvPr>
            <p:extLst>
              <p:ext uri="{D42A27DB-BD31-4B8C-83A1-F6EECF244321}">
                <p14:modId xmlns:p14="http://schemas.microsoft.com/office/powerpoint/2010/main" val="2285902218"/>
              </p:ext>
            </p:extLst>
          </p:nvPr>
        </p:nvGraphicFramePr>
        <p:xfrm>
          <a:off x="611560" y="339502"/>
          <a:ext cx="8064896" cy="4608512"/>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Rounded Corners 5">
            <a:extLst>
              <a:ext uri="{FF2B5EF4-FFF2-40B4-BE49-F238E27FC236}">
                <a16:creationId xmlns:a16="http://schemas.microsoft.com/office/drawing/2014/main" id="{6778A785-B495-49B9-A56C-C256634069CB}"/>
              </a:ext>
            </a:extLst>
          </p:cNvPr>
          <p:cNvSpPr/>
          <p:nvPr/>
        </p:nvSpPr>
        <p:spPr>
          <a:xfrm>
            <a:off x="6228184" y="555526"/>
            <a:ext cx="2736304" cy="1224136"/>
          </a:xfrm>
          <a:prstGeom prst="roundRect">
            <a:avLst/>
          </a:prstGeom>
        </p:spPr>
        <p:style>
          <a:lnRef idx="2">
            <a:schemeClr val="accent3"/>
          </a:lnRef>
          <a:fillRef idx="1">
            <a:schemeClr val="lt1"/>
          </a:fillRef>
          <a:effectRef idx="0">
            <a:schemeClr val="accent3"/>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dirty="0"/>
              <a:t>Focus on ensuring the appropriate fix and depth of UAT being applied has slowed defect resolution this month. </a:t>
            </a:r>
          </a:p>
          <a:p>
            <a:pPr algn="ctr"/>
            <a:endParaRPr lang="en-US" sz="1000" dirty="0"/>
          </a:p>
          <a:p>
            <a:pPr algn="ctr"/>
            <a:r>
              <a:rPr lang="en-US" sz="1000" dirty="0"/>
              <a:t>We anticipated that this focus will allow for an increased number of defects to be resolved for next period </a:t>
            </a:r>
          </a:p>
        </p:txBody>
      </p:sp>
    </p:spTree>
    <p:extLst>
      <p:ext uri="{BB962C8B-B14F-4D97-AF65-F5344CB8AC3E}">
        <p14:creationId xmlns:p14="http://schemas.microsoft.com/office/powerpoint/2010/main" val="2636310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893BA8E-F1AF-40B7-8857-6534F52C2638}"/>
              </a:ext>
            </a:extLst>
          </p:cNvPr>
          <p:cNvSpPr txBox="1">
            <a:spLocks/>
          </p:cNvSpPr>
          <p:nvPr/>
        </p:nvSpPr>
        <p:spPr>
          <a:xfrm>
            <a:off x="0" y="17303"/>
            <a:ext cx="8229600" cy="6375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2000" dirty="0"/>
              <a:t>RCA approach : </a:t>
            </a:r>
            <a:r>
              <a:rPr lang="en-GB" sz="1800" b="0" dirty="0"/>
              <a:t>Defects Vs business process areas</a:t>
            </a:r>
            <a:endParaRPr lang="en-GB" sz="2000" b="0" dirty="0"/>
          </a:p>
        </p:txBody>
      </p:sp>
      <p:grpSp>
        <p:nvGrpSpPr>
          <p:cNvPr id="2" name="Group 1">
            <a:extLst>
              <a:ext uri="{FF2B5EF4-FFF2-40B4-BE49-F238E27FC236}">
                <a16:creationId xmlns:a16="http://schemas.microsoft.com/office/drawing/2014/main" id="{705EDB40-38D8-4F23-8BDC-152D9A7005E6}"/>
              </a:ext>
            </a:extLst>
          </p:cNvPr>
          <p:cNvGrpSpPr/>
          <p:nvPr/>
        </p:nvGrpSpPr>
        <p:grpSpPr>
          <a:xfrm>
            <a:off x="130484" y="570049"/>
            <a:ext cx="8545972" cy="2577765"/>
            <a:chOff x="130484" y="570049"/>
            <a:chExt cx="8545972" cy="2577765"/>
          </a:xfrm>
        </p:grpSpPr>
        <p:sp>
          <p:nvSpPr>
            <p:cNvPr id="31" name="Rectangle 30">
              <a:extLst>
                <a:ext uri="{FF2B5EF4-FFF2-40B4-BE49-F238E27FC236}">
                  <a16:creationId xmlns:a16="http://schemas.microsoft.com/office/drawing/2014/main" id="{4F363745-CE14-4D10-9856-1C75820FD7E9}"/>
                </a:ext>
              </a:extLst>
            </p:cNvPr>
            <p:cNvSpPr/>
            <p:nvPr/>
          </p:nvSpPr>
          <p:spPr>
            <a:xfrm>
              <a:off x="179512" y="771550"/>
              <a:ext cx="8496944" cy="23762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Rounded Corners 35">
              <a:extLst>
                <a:ext uri="{FF2B5EF4-FFF2-40B4-BE49-F238E27FC236}">
                  <a16:creationId xmlns:a16="http://schemas.microsoft.com/office/drawing/2014/main" id="{01102F74-9292-4D86-AD87-8183BCC15BC6}"/>
                </a:ext>
              </a:extLst>
            </p:cNvPr>
            <p:cNvSpPr/>
            <p:nvPr/>
          </p:nvSpPr>
          <p:spPr>
            <a:xfrm>
              <a:off x="276920" y="1372917"/>
              <a:ext cx="8217600" cy="1342849"/>
            </a:xfrm>
            <a:prstGeom prst="round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Rounded Corners 4">
              <a:extLst>
                <a:ext uri="{FF2B5EF4-FFF2-40B4-BE49-F238E27FC236}">
                  <a16:creationId xmlns:a16="http://schemas.microsoft.com/office/drawing/2014/main" id="{B8788A5B-6DC7-4F1D-8CD8-C247276E1CAE}"/>
                </a:ext>
              </a:extLst>
            </p:cNvPr>
            <p:cNvSpPr/>
            <p:nvPr/>
          </p:nvSpPr>
          <p:spPr>
            <a:xfrm>
              <a:off x="323528" y="1402430"/>
              <a:ext cx="948520" cy="1241328"/>
            </a:xfrm>
            <a:prstGeom prst="roundRect">
              <a:avLst/>
            </a:prstGeo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t>AQ Defects Analysis</a:t>
              </a:r>
            </a:p>
            <a:p>
              <a:pPr algn="ctr"/>
              <a:r>
                <a:rPr lang="en-GB" sz="900" b="1" dirty="0"/>
                <a:t>(89 Defects)</a:t>
              </a:r>
            </a:p>
          </p:txBody>
        </p:sp>
        <p:sp>
          <p:nvSpPr>
            <p:cNvPr id="6" name="Arrow: Pentagon 5">
              <a:extLst>
                <a:ext uri="{FF2B5EF4-FFF2-40B4-BE49-F238E27FC236}">
                  <a16:creationId xmlns:a16="http://schemas.microsoft.com/office/drawing/2014/main" id="{A7EE3BB4-E77C-45BA-9793-FCF7B134471E}"/>
                </a:ext>
              </a:extLst>
            </p:cNvPr>
            <p:cNvSpPr/>
            <p:nvPr/>
          </p:nvSpPr>
          <p:spPr>
            <a:xfrm>
              <a:off x="1441824" y="884210"/>
              <a:ext cx="3200200" cy="432048"/>
            </a:xfrm>
            <a:prstGeom prst="homePlate">
              <a:avLst/>
            </a:prstGeo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Meter Read Processing  &amp; RGMA – Asset Updates (63)</a:t>
              </a:r>
            </a:p>
          </p:txBody>
        </p:sp>
        <p:sp>
          <p:nvSpPr>
            <p:cNvPr id="8" name="Arrow: Chevron 7">
              <a:extLst>
                <a:ext uri="{FF2B5EF4-FFF2-40B4-BE49-F238E27FC236}">
                  <a16:creationId xmlns:a16="http://schemas.microsoft.com/office/drawing/2014/main" id="{79259A24-9BE1-4990-80BF-B08E0C545CDC}"/>
                </a:ext>
              </a:extLst>
            </p:cNvPr>
            <p:cNvSpPr/>
            <p:nvPr/>
          </p:nvSpPr>
          <p:spPr>
            <a:xfrm>
              <a:off x="6943706" y="890470"/>
              <a:ext cx="1550814" cy="430882"/>
            </a:xfrm>
            <a:prstGeom prst="chevron">
              <a:avLst/>
            </a:prstGeo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dirty="0"/>
            </a:p>
            <a:p>
              <a:pPr algn="ctr"/>
              <a:r>
                <a:rPr lang="en-GB" sz="800" dirty="0"/>
                <a:t>SPA (10)</a:t>
              </a:r>
            </a:p>
            <a:p>
              <a:pPr algn="ctr"/>
              <a:endParaRPr lang="en-GB" sz="800" dirty="0"/>
            </a:p>
          </p:txBody>
        </p:sp>
        <p:sp>
          <p:nvSpPr>
            <p:cNvPr id="9" name="Arrow: Chevron 8">
              <a:extLst>
                <a:ext uri="{FF2B5EF4-FFF2-40B4-BE49-F238E27FC236}">
                  <a16:creationId xmlns:a16="http://schemas.microsoft.com/office/drawing/2014/main" id="{04F63F51-4310-45FC-8560-6F6C5AA6BFB4}"/>
                </a:ext>
              </a:extLst>
            </p:cNvPr>
            <p:cNvSpPr/>
            <p:nvPr/>
          </p:nvSpPr>
          <p:spPr>
            <a:xfrm>
              <a:off x="4572000" y="879820"/>
              <a:ext cx="2448272" cy="430882"/>
            </a:xfrm>
            <a:prstGeom prst="chevron">
              <a:avLst/>
            </a:prstGeo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AQ Calc (16)</a:t>
              </a:r>
            </a:p>
          </p:txBody>
        </p:sp>
        <p:sp>
          <p:nvSpPr>
            <p:cNvPr id="10" name="Rectangle: Rounded Corners 9">
              <a:extLst>
                <a:ext uri="{FF2B5EF4-FFF2-40B4-BE49-F238E27FC236}">
                  <a16:creationId xmlns:a16="http://schemas.microsoft.com/office/drawing/2014/main" id="{07645213-15E8-48F4-9AFB-60494EA45CC1}"/>
                </a:ext>
              </a:extLst>
            </p:cNvPr>
            <p:cNvSpPr/>
            <p:nvPr/>
          </p:nvSpPr>
          <p:spPr>
            <a:xfrm>
              <a:off x="323528" y="855487"/>
              <a:ext cx="948520" cy="474936"/>
            </a:xfrm>
            <a:prstGeom prst="roundRect">
              <a:avLst/>
            </a:prstGeo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t>RCA Focus areas</a:t>
              </a:r>
            </a:p>
          </p:txBody>
        </p:sp>
        <p:sp>
          <p:nvSpPr>
            <p:cNvPr id="11" name="Rectangle: Rounded Corners 10">
              <a:extLst>
                <a:ext uri="{FF2B5EF4-FFF2-40B4-BE49-F238E27FC236}">
                  <a16:creationId xmlns:a16="http://schemas.microsoft.com/office/drawing/2014/main" id="{BBBB4F41-8213-4FF4-95D2-D0BCCA32E3DE}"/>
                </a:ext>
              </a:extLst>
            </p:cNvPr>
            <p:cNvSpPr/>
            <p:nvPr/>
          </p:nvSpPr>
          <p:spPr>
            <a:xfrm>
              <a:off x="1475656" y="1491630"/>
              <a:ext cx="948520" cy="30522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Read Insertion (4)</a:t>
              </a:r>
            </a:p>
          </p:txBody>
        </p:sp>
        <p:sp>
          <p:nvSpPr>
            <p:cNvPr id="12" name="Rectangle: Rounded Corners 11">
              <a:extLst>
                <a:ext uri="{FF2B5EF4-FFF2-40B4-BE49-F238E27FC236}">
                  <a16:creationId xmlns:a16="http://schemas.microsoft.com/office/drawing/2014/main" id="{EF4CD72F-AC02-4331-B683-C75B4E070849}"/>
                </a:ext>
              </a:extLst>
            </p:cNvPr>
            <p:cNvSpPr/>
            <p:nvPr/>
          </p:nvSpPr>
          <p:spPr>
            <a:xfrm>
              <a:off x="1475656" y="1865967"/>
              <a:ext cx="948520" cy="30522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Read Replacement (5)</a:t>
              </a:r>
            </a:p>
          </p:txBody>
        </p:sp>
        <p:sp>
          <p:nvSpPr>
            <p:cNvPr id="13" name="Rectangle: Rounded Corners 12">
              <a:extLst>
                <a:ext uri="{FF2B5EF4-FFF2-40B4-BE49-F238E27FC236}">
                  <a16:creationId xmlns:a16="http://schemas.microsoft.com/office/drawing/2014/main" id="{320AA068-EE7A-4019-88F4-15FD28E036DE}"/>
                </a:ext>
              </a:extLst>
            </p:cNvPr>
            <p:cNvSpPr/>
            <p:nvPr/>
          </p:nvSpPr>
          <p:spPr>
            <a:xfrm>
              <a:off x="2529689" y="1491630"/>
              <a:ext cx="948520" cy="30522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TTZ validations (8)</a:t>
              </a:r>
            </a:p>
          </p:txBody>
        </p:sp>
        <p:sp>
          <p:nvSpPr>
            <p:cNvPr id="15" name="Rectangle: Rounded Corners 14">
              <a:extLst>
                <a:ext uri="{FF2B5EF4-FFF2-40B4-BE49-F238E27FC236}">
                  <a16:creationId xmlns:a16="http://schemas.microsoft.com/office/drawing/2014/main" id="{C13D26AC-DDF6-47E2-867A-839EDE046345}"/>
                </a:ext>
              </a:extLst>
            </p:cNvPr>
            <p:cNvSpPr/>
            <p:nvPr/>
          </p:nvSpPr>
          <p:spPr>
            <a:xfrm>
              <a:off x="2529689" y="1880654"/>
              <a:ext cx="948520" cy="30522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Site Visit (6)</a:t>
              </a:r>
            </a:p>
          </p:txBody>
        </p:sp>
        <p:sp>
          <p:nvSpPr>
            <p:cNvPr id="16" name="Rectangle: Rounded Corners 15">
              <a:extLst>
                <a:ext uri="{FF2B5EF4-FFF2-40B4-BE49-F238E27FC236}">
                  <a16:creationId xmlns:a16="http://schemas.microsoft.com/office/drawing/2014/main" id="{0759E77F-CD49-4536-9887-E616B7B5CA7E}"/>
                </a:ext>
              </a:extLst>
            </p:cNvPr>
            <p:cNvSpPr/>
            <p:nvPr/>
          </p:nvSpPr>
          <p:spPr>
            <a:xfrm>
              <a:off x="3598332" y="1491630"/>
              <a:ext cx="948520" cy="30522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Prime &amp; Subs (9)</a:t>
              </a:r>
            </a:p>
          </p:txBody>
        </p:sp>
        <p:sp>
          <p:nvSpPr>
            <p:cNvPr id="19" name="Rectangle: Rounded Corners 18">
              <a:extLst>
                <a:ext uri="{FF2B5EF4-FFF2-40B4-BE49-F238E27FC236}">
                  <a16:creationId xmlns:a16="http://schemas.microsoft.com/office/drawing/2014/main" id="{370C4322-3CD9-43AA-AE8C-2ACF0DDE1B44}"/>
                </a:ext>
              </a:extLst>
            </p:cNvPr>
            <p:cNvSpPr/>
            <p:nvPr/>
          </p:nvSpPr>
          <p:spPr>
            <a:xfrm>
              <a:off x="4773325" y="1491630"/>
              <a:ext cx="948520" cy="2975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AQ Calc (8)</a:t>
              </a:r>
            </a:p>
          </p:txBody>
        </p:sp>
        <p:sp>
          <p:nvSpPr>
            <p:cNvPr id="20" name="Rectangle: Rounded Corners 19">
              <a:extLst>
                <a:ext uri="{FF2B5EF4-FFF2-40B4-BE49-F238E27FC236}">
                  <a16:creationId xmlns:a16="http://schemas.microsoft.com/office/drawing/2014/main" id="{D81F457F-0881-436D-BFAC-8A0D1CEA93DE}"/>
                </a:ext>
              </a:extLst>
            </p:cNvPr>
            <p:cNvSpPr/>
            <p:nvPr/>
          </p:nvSpPr>
          <p:spPr>
            <a:xfrm>
              <a:off x="4773325" y="1889022"/>
              <a:ext cx="948520" cy="30522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SSMP/NTS sites AQ Calc (3)</a:t>
              </a:r>
            </a:p>
          </p:txBody>
        </p:sp>
        <p:sp>
          <p:nvSpPr>
            <p:cNvPr id="21" name="Rectangle: Rounded Corners 20">
              <a:extLst>
                <a:ext uri="{FF2B5EF4-FFF2-40B4-BE49-F238E27FC236}">
                  <a16:creationId xmlns:a16="http://schemas.microsoft.com/office/drawing/2014/main" id="{BC830FFC-1E03-4C35-9FA9-F5F872EF7E03}"/>
                </a:ext>
              </a:extLst>
            </p:cNvPr>
            <p:cNvSpPr/>
            <p:nvPr/>
          </p:nvSpPr>
          <p:spPr>
            <a:xfrm>
              <a:off x="5344289" y="2285408"/>
              <a:ext cx="948520" cy="32152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WC Workflow </a:t>
              </a:r>
            </a:p>
            <a:p>
              <a:pPr algn="ctr"/>
              <a:r>
                <a:rPr lang="en-GB" sz="700" dirty="0"/>
                <a:t>Related (2)</a:t>
              </a:r>
            </a:p>
          </p:txBody>
        </p:sp>
        <p:sp>
          <p:nvSpPr>
            <p:cNvPr id="22" name="Rectangle: Rounded Corners 21">
              <a:extLst>
                <a:ext uri="{FF2B5EF4-FFF2-40B4-BE49-F238E27FC236}">
                  <a16:creationId xmlns:a16="http://schemas.microsoft.com/office/drawing/2014/main" id="{9AD3FEA5-1D13-49E7-AE91-0BF60D0FFE48}"/>
                </a:ext>
              </a:extLst>
            </p:cNvPr>
            <p:cNvSpPr/>
            <p:nvPr/>
          </p:nvSpPr>
          <p:spPr>
            <a:xfrm>
              <a:off x="2529689" y="2285408"/>
              <a:ext cx="948520" cy="30522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Shipper Transfer (6)</a:t>
              </a:r>
            </a:p>
          </p:txBody>
        </p:sp>
        <p:sp>
          <p:nvSpPr>
            <p:cNvPr id="23" name="Rectangle: Rounded Corners 22">
              <a:extLst>
                <a:ext uri="{FF2B5EF4-FFF2-40B4-BE49-F238E27FC236}">
                  <a16:creationId xmlns:a16="http://schemas.microsoft.com/office/drawing/2014/main" id="{AD06616A-3682-4D76-8147-5F4B03E679A8}"/>
                </a:ext>
              </a:extLst>
            </p:cNvPr>
            <p:cNvSpPr/>
            <p:nvPr/>
          </p:nvSpPr>
          <p:spPr>
            <a:xfrm>
              <a:off x="1475656" y="2285408"/>
              <a:ext cx="948520" cy="30522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Class Change (5)</a:t>
              </a:r>
            </a:p>
          </p:txBody>
        </p:sp>
        <p:sp>
          <p:nvSpPr>
            <p:cNvPr id="26" name="Rectangle: Rounded Corners 25">
              <a:extLst>
                <a:ext uri="{FF2B5EF4-FFF2-40B4-BE49-F238E27FC236}">
                  <a16:creationId xmlns:a16="http://schemas.microsoft.com/office/drawing/2014/main" id="{2639262A-09EC-473B-B996-560C0EE30E82}"/>
                </a:ext>
              </a:extLst>
            </p:cNvPr>
            <p:cNvSpPr/>
            <p:nvPr/>
          </p:nvSpPr>
          <p:spPr>
            <a:xfrm>
              <a:off x="5847468" y="1494130"/>
              <a:ext cx="948520" cy="2975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AQ Correction tool (2)</a:t>
              </a:r>
            </a:p>
          </p:txBody>
        </p:sp>
        <p:sp>
          <p:nvSpPr>
            <p:cNvPr id="28" name="Rectangle: Rounded Corners 27">
              <a:extLst>
                <a:ext uri="{FF2B5EF4-FFF2-40B4-BE49-F238E27FC236}">
                  <a16:creationId xmlns:a16="http://schemas.microsoft.com/office/drawing/2014/main" id="{FDECD2E0-15B2-4E4D-BD6B-9696965D7DAF}"/>
                </a:ext>
              </a:extLst>
            </p:cNvPr>
            <p:cNvSpPr/>
            <p:nvPr/>
          </p:nvSpPr>
          <p:spPr>
            <a:xfrm>
              <a:off x="3598332" y="1880654"/>
              <a:ext cx="948520" cy="30522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Asset Updates (5)</a:t>
              </a:r>
            </a:p>
          </p:txBody>
        </p:sp>
        <p:sp>
          <p:nvSpPr>
            <p:cNvPr id="29" name="Rectangle: Rounded Corners 28">
              <a:extLst>
                <a:ext uri="{FF2B5EF4-FFF2-40B4-BE49-F238E27FC236}">
                  <a16:creationId xmlns:a16="http://schemas.microsoft.com/office/drawing/2014/main" id="{C0AC9E7E-523B-41DC-8423-9AC3EEB5B4A9}"/>
                </a:ext>
              </a:extLst>
            </p:cNvPr>
            <p:cNvSpPr/>
            <p:nvPr/>
          </p:nvSpPr>
          <p:spPr>
            <a:xfrm>
              <a:off x="3598479" y="2279192"/>
              <a:ext cx="948520" cy="30522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Others (15)</a:t>
              </a:r>
            </a:p>
          </p:txBody>
        </p:sp>
        <p:sp>
          <p:nvSpPr>
            <p:cNvPr id="30" name="Rectangle: Rounded Corners 29">
              <a:extLst>
                <a:ext uri="{FF2B5EF4-FFF2-40B4-BE49-F238E27FC236}">
                  <a16:creationId xmlns:a16="http://schemas.microsoft.com/office/drawing/2014/main" id="{ECDD2ACE-CFAA-4931-8330-F8A81BAC1F39}"/>
                </a:ext>
              </a:extLst>
            </p:cNvPr>
            <p:cNvSpPr/>
            <p:nvPr/>
          </p:nvSpPr>
          <p:spPr>
            <a:xfrm>
              <a:off x="5847468" y="1887641"/>
              <a:ext cx="948520" cy="30522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CWV Calc (1)</a:t>
              </a:r>
            </a:p>
          </p:txBody>
        </p:sp>
        <p:sp>
          <p:nvSpPr>
            <p:cNvPr id="34" name="Rectangle: Rounded Corners 33">
              <a:extLst>
                <a:ext uri="{FF2B5EF4-FFF2-40B4-BE49-F238E27FC236}">
                  <a16:creationId xmlns:a16="http://schemas.microsoft.com/office/drawing/2014/main" id="{F2FAEE2E-41F2-49C2-A95C-C5A9FF1BC66B}"/>
                </a:ext>
              </a:extLst>
            </p:cNvPr>
            <p:cNvSpPr/>
            <p:nvPr/>
          </p:nvSpPr>
          <p:spPr>
            <a:xfrm>
              <a:off x="7306046" y="2878751"/>
              <a:ext cx="377743" cy="167087"/>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dirty="0"/>
            </a:p>
          </p:txBody>
        </p:sp>
        <p:sp>
          <p:nvSpPr>
            <p:cNvPr id="35" name="TextBox 34">
              <a:extLst>
                <a:ext uri="{FF2B5EF4-FFF2-40B4-BE49-F238E27FC236}">
                  <a16:creationId xmlns:a16="http://schemas.microsoft.com/office/drawing/2014/main" id="{3E224124-9BEF-4B5E-B8DC-7BDDBF084C9C}"/>
                </a:ext>
              </a:extLst>
            </p:cNvPr>
            <p:cNvSpPr txBox="1"/>
            <p:nvPr/>
          </p:nvSpPr>
          <p:spPr>
            <a:xfrm>
              <a:off x="7635478" y="2859534"/>
              <a:ext cx="924098" cy="215444"/>
            </a:xfrm>
            <a:prstGeom prst="rect">
              <a:avLst/>
            </a:prstGeom>
            <a:noFill/>
          </p:spPr>
          <p:txBody>
            <a:bodyPr wrap="square" rtlCol="0">
              <a:spAutoFit/>
            </a:bodyPr>
            <a:lstStyle/>
            <a:p>
              <a:r>
                <a:rPr lang="en-GB" sz="800" dirty="0"/>
                <a:t>RCA completed</a:t>
              </a:r>
            </a:p>
          </p:txBody>
        </p:sp>
        <p:sp>
          <p:nvSpPr>
            <p:cNvPr id="37" name="TextBox 36">
              <a:extLst>
                <a:ext uri="{FF2B5EF4-FFF2-40B4-BE49-F238E27FC236}">
                  <a16:creationId xmlns:a16="http://schemas.microsoft.com/office/drawing/2014/main" id="{7F4AA042-0EED-4BD5-9E0A-D92B98F0645B}"/>
                </a:ext>
              </a:extLst>
            </p:cNvPr>
            <p:cNvSpPr txBox="1"/>
            <p:nvPr/>
          </p:nvSpPr>
          <p:spPr>
            <a:xfrm>
              <a:off x="6275648" y="2864640"/>
              <a:ext cx="1193128" cy="215444"/>
            </a:xfrm>
            <a:prstGeom prst="rect">
              <a:avLst/>
            </a:prstGeom>
            <a:noFill/>
          </p:spPr>
          <p:txBody>
            <a:bodyPr wrap="square" rtlCol="0">
              <a:spAutoFit/>
            </a:bodyPr>
            <a:lstStyle/>
            <a:p>
              <a:r>
                <a:rPr lang="en-GB" sz="800" dirty="0"/>
                <a:t>(x) – No. of defects</a:t>
              </a:r>
            </a:p>
          </p:txBody>
        </p:sp>
        <p:sp>
          <p:nvSpPr>
            <p:cNvPr id="38" name="Arrow: Right 37">
              <a:extLst>
                <a:ext uri="{FF2B5EF4-FFF2-40B4-BE49-F238E27FC236}">
                  <a16:creationId xmlns:a16="http://schemas.microsoft.com/office/drawing/2014/main" id="{A1873034-3A55-4AFD-B32E-DD955215640E}"/>
                </a:ext>
              </a:extLst>
            </p:cNvPr>
            <p:cNvSpPr/>
            <p:nvPr/>
          </p:nvSpPr>
          <p:spPr>
            <a:xfrm>
              <a:off x="1339650" y="1056951"/>
              <a:ext cx="68280" cy="72008"/>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Arrow: Right 38">
              <a:extLst>
                <a:ext uri="{FF2B5EF4-FFF2-40B4-BE49-F238E27FC236}">
                  <a16:creationId xmlns:a16="http://schemas.microsoft.com/office/drawing/2014/main" id="{5D99B76F-CBDF-4920-AE9A-3D052D697E4C}"/>
                </a:ext>
              </a:extLst>
            </p:cNvPr>
            <p:cNvSpPr/>
            <p:nvPr/>
          </p:nvSpPr>
          <p:spPr>
            <a:xfrm>
              <a:off x="1347822" y="1942949"/>
              <a:ext cx="68280" cy="72008"/>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TextBox 55">
              <a:extLst>
                <a:ext uri="{FF2B5EF4-FFF2-40B4-BE49-F238E27FC236}">
                  <a16:creationId xmlns:a16="http://schemas.microsoft.com/office/drawing/2014/main" id="{69D024C8-C45B-4E4E-8A31-372B094944A1}"/>
                </a:ext>
              </a:extLst>
            </p:cNvPr>
            <p:cNvSpPr txBox="1"/>
            <p:nvPr/>
          </p:nvSpPr>
          <p:spPr>
            <a:xfrm>
              <a:off x="130484" y="570049"/>
              <a:ext cx="1217338" cy="215444"/>
            </a:xfrm>
            <a:prstGeom prst="rect">
              <a:avLst/>
            </a:prstGeom>
            <a:noFill/>
          </p:spPr>
          <p:txBody>
            <a:bodyPr wrap="square" rtlCol="0">
              <a:spAutoFit/>
            </a:bodyPr>
            <a:lstStyle/>
            <a:p>
              <a:r>
                <a:rPr lang="en-GB" sz="800" b="1" dirty="0"/>
                <a:t>RCA Analysis Phase</a:t>
              </a:r>
            </a:p>
          </p:txBody>
        </p:sp>
      </p:grpSp>
      <p:sp>
        <p:nvSpPr>
          <p:cNvPr id="184" name="TextBox 183">
            <a:extLst>
              <a:ext uri="{FF2B5EF4-FFF2-40B4-BE49-F238E27FC236}">
                <a16:creationId xmlns:a16="http://schemas.microsoft.com/office/drawing/2014/main" id="{C6081741-E086-4746-A87F-197F60CEAF8D}"/>
              </a:ext>
            </a:extLst>
          </p:cNvPr>
          <p:cNvSpPr txBox="1"/>
          <p:nvPr/>
        </p:nvSpPr>
        <p:spPr>
          <a:xfrm>
            <a:off x="179512" y="3119927"/>
            <a:ext cx="8784976" cy="769441"/>
          </a:xfrm>
          <a:prstGeom prst="rect">
            <a:avLst/>
          </a:prstGeom>
          <a:noFill/>
        </p:spPr>
        <p:txBody>
          <a:bodyPr wrap="square" rtlCol="0">
            <a:spAutoFit/>
          </a:bodyPr>
          <a:lstStyle/>
          <a:p>
            <a:r>
              <a:rPr lang="en-GB" sz="1100" b="1" dirty="0">
                <a:solidFill>
                  <a:schemeClr val="accent1"/>
                </a:solidFill>
                <a:latin typeface="Arial" panose="020B0604020202020204" pitchFamily="34" charset="0"/>
                <a:cs typeface="Arial" panose="020B0604020202020204" pitchFamily="34" charset="0"/>
              </a:rPr>
              <a:t>Our Approach:</a:t>
            </a:r>
          </a:p>
          <a:p>
            <a:endParaRPr lang="en-GB" sz="1100" dirty="0">
              <a:solidFill>
                <a:schemeClr val="accent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100" dirty="0">
                <a:solidFill>
                  <a:schemeClr val="accent1"/>
                </a:solidFill>
                <a:latin typeface="Arial" panose="020B0604020202020204" pitchFamily="34" charset="0"/>
                <a:cs typeface="Arial" panose="020B0604020202020204" pitchFamily="34" charset="0"/>
              </a:rPr>
              <a:t>Identify symptoms and gather evidence to support the root cause of each defect </a:t>
            </a:r>
          </a:p>
          <a:p>
            <a:pPr marL="171450" indent="-171450">
              <a:buFont typeface="Arial" panose="020B0604020202020204" pitchFamily="34" charset="0"/>
              <a:buChar char="•"/>
            </a:pPr>
            <a:r>
              <a:rPr lang="en-GB" sz="1100" dirty="0">
                <a:solidFill>
                  <a:schemeClr val="accent1"/>
                </a:solidFill>
                <a:latin typeface="Arial" panose="020B0604020202020204" pitchFamily="34" charset="0"/>
                <a:cs typeface="Arial" panose="020B0604020202020204" pitchFamily="34" charset="0"/>
              </a:rPr>
              <a:t>Apply the following parameters to drive analysis of the root cause of each defect</a:t>
            </a:r>
          </a:p>
        </p:txBody>
      </p:sp>
      <p:sp>
        <p:nvSpPr>
          <p:cNvPr id="185" name="TextBox 184">
            <a:extLst>
              <a:ext uri="{FF2B5EF4-FFF2-40B4-BE49-F238E27FC236}">
                <a16:creationId xmlns:a16="http://schemas.microsoft.com/office/drawing/2014/main" id="{1369E88D-07B2-4DE9-90E0-2EFFBB68AB8A}"/>
              </a:ext>
            </a:extLst>
          </p:cNvPr>
          <p:cNvSpPr txBox="1"/>
          <p:nvPr/>
        </p:nvSpPr>
        <p:spPr>
          <a:xfrm>
            <a:off x="624899" y="3794444"/>
            <a:ext cx="2952328" cy="1031886"/>
          </a:xfrm>
          <a:prstGeom prst="rect">
            <a:avLst/>
          </a:prstGeom>
          <a:noFill/>
        </p:spPr>
        <p:txBody>
          <a:bodyPr wrap="square" rtlCol="0">
            <a:spAutoFit/>
          </a:bodyPr>
          <a:lstStyle/>
          <a:p>
            <a:pPr marL="171450" indent="-171450">
              <a:lnSpc>
                <a:spcPct val="150000"/>
              </a:lnSpc>
              <a:buFont typeface="Wingdings" panose="05000000000000000000" pitchFamily="2" charset="2"/>
              <a:buChar char="Ø"/>
            </a:pPr>
            <a:r>
              <a:rPr lang="en-GB" sz="1050" dirty="0">
                <a:solidFill>
                  <a:schemeClr val="accent1"/>
                </a:solidFill>
                <a:latin typeface="Arial" panose="020B0604020202020204" pitchFamily="34" charset="0"/>
                <a:cs typeface="Arial" panose="020B0604020202020204" pitchFamily="34" charset="0"/>
              </a:rPr>
              <a:t>Impacted business process and scenario</a:t>
            </a:r>
          </a:p>
          <a:p>
            <a:pPr marL="171450" indent="-171450">
              <a:lnSpc>
                <a:spcPct val="150000"/>
              </a:lnSpc>
              <a:buFont typeface="Wingdings" panose="05000000000000000000" pitchFamily="2" charset="2"/>
              <a:buChar char="Ø"/>
            </a:pPr>
            <a:r>
              <a:rPr lang="en-GB" sz="1050" dirty="0">
                <a:solidFill>
                  <a:schemeClr val="accent1"/>
                </a:solidFill>
                <a:latin typeface="Arial" panose="020B0604020202020204" pitchFamily="34" charset="0"/>
                <a:cs typeface="Arial" panose="020B0604020202020204" pitchFamily="34" charset="0"/>
              </a:rPr>
              <a:t>Possible Root Cause </a:t>
            </a:r>
          </a:p>
          <a:p>
            <a:pPr marL="171450" indent="-171450">
              <a:lnSpc>
                <a:spcPct val="150000"/>
              </a:lnSpc>
              <a:buFont typeface="Wingdings" panose="05000000000000000000" pitchFamily="2" charset="2"/>
              <a:buChar char="Ø"/>
            </a:pPr>
            <a:r>
              <a:rPr lang="en-GB" sz="1050" dirty="0">
                <a:solidFill>
                  <a:schemeClr val="accent1"/>
                </a:solidFill>
                <a:latin typeface="Arial" panose="020B0604020202020204" pitchFamily="34" charset="0"/>
                <a:cs typeface="Arial" panose="020B0604020202020204" pitchFamily="34" charset="0"/>
              </a:rPr>
              <a:t>Identify reason/ source of the defect</a:t>
            </a:r>
          </a:p>
          <a:p>
            <a:pPr marL="171450" indent="-171450">
              <a:lnSpc>
                <a:spcPct val="150000"/>
              </a:lnSpc>
              <a:buFont typeface="Wingdings" panose="05000000000000000000" pitchFamily="2" charset="2"/>
              <a:buChar char="Ø"/>
            </a:pPr>
            <a:r>
              <a:rPr lang="en-GB" sz="1050" dirty="0">
                <a:solidFill>
                  <a:schemeClr val="accent1"/>
                </a:solidFill>
                <a:latin typeface="Arial" panose="020B0604020202020204" pitchFamily="34" charset="0"/>
                <a:cs typeface="Arial" panose="020B0604020202020204" pitchFamily="34" charset="0"/>
              </a:rPr>
              <a:t>Resolution applied to resolve the defect</a:t>
            </a:r>
          </a:p>
        </p:txBody>
      </p:sp>
      <p:sp>
        <p:nvSpPr>
          <p:cNvPr id="186" name="TextBox 185">
            <a:extLst>
              <a:ext uri="{FF2B5EF4-FFF2-40B4-BE49-F238E27FC236}">
                <a16:creationId xmlns:a16="http://schemas.microsoft.com/office/drawing/2014/main" id="{55F20BCD-D9F3-4E8F-8D76-6C47F70C9622}"/>
              </a:ext>
            </a:extLst>
          </p:cNvPr>
          <p:cNvSpPr txBox="1"/>
          <p:nvPr/>
        </p:nvSpPr>
        <p:spPr>
          <a:xfrm>
            <a:off x="3793251" y="3797923"/>
            <a:ext cx="4896545" cy="1031886"/>
          </a:xfrm>
          <a:prstGeom prst="rect">
            <a:avLst/>
          </a:prstGeom>
          <a:noFill/>
        </p:spPr>
        <p:txBody>
          <a:bodyPr wrap="square" rtlCol="0">
            <a:spAutoFit/>
          </a:bodyPr>
          <a:lstStyle/>
          <a:p>
            <a:pPr marL="171450" indent="-171450">
              <a:lnSpc>
                <a:spcPct val="150000"/>
              </a:lnSpc>
              <a:buFont typeface="Wingdings" panose="05000000000000000000" pitchFamily="2" charset="2"/>
              <a:buChar char="Ø"/>
            </a:pPr>
            <a:r>
              <a:rPr lang="en-GB" sz="1050" dirty="0">
                <a:solidFill>
                  <a:schemeClr val="accent1"/>
                </a:solidFill>
                <a:latin typeface="Arial" panose="020B0604020202020204" pitchFamily="34" charset="0"/>
                <a:cs typeface="Arial" panose="020B0604020202020204" pitchFamily="34" charset="0"/>
              </a:rPr>
              <a:t>Impacted interface in the business process chain</a:t>
            </a:r>
          </a:p>
          <a:p>
            <a:pPr marL="171450" indent="-171450">
              <a:lnSpc>
                <a:spcPct val="150000"/>
              </a:lnSpc>
              <a:buFont typeface="Wingdings" panose="05000000000000000000" pitchFamily="2" charset="2"/>
              <a:buChar char="Ø"/>
            </a:pPr>
            <a:r>
              <a:rPr lang="en-GB" sz="1050" dirty="0">
                <a:solidFill>
                  <a:schemeClr val="accent1"/>
                </a:solidFill>
                <a:latin typeface="Arial" panose="020B0604020202020204" pitchFamily="34" charset="0"/>
                <a:cs typeface="Arial" panose="020B0604020202020204" pitchFamily="34" charset="0"/>
              </a:rPr>
              <a:t>Defect simulation methodology to identify pattern</a:t>
            </a:r>
          </a:p>
          <a:p>
            <a:pPr marL="171450" indent="-171450">
              <a:lnSpc>
                <a:spcPct val="150000"/>
              </a:lnSpc>
              <a:buFont typeface="Wingdings" panose="05000000000000000000" pitchFamily="2" charset="2"/>
              <a:buChar char="Ø"/>
            </a:pPr>
            <a:r>
              <a:rPr lang="en-GB" sz="1050" dirty="0">
                <a:solidFill>
                  <a:schemeClr val="accent1"/>
                </a:solidFill>
                <a:latin typeface="Arial" panose="020B0604020202020204" pitchFamily="34" charset="0"/>
                <a:cs typeface="Arial" panose="020B0604020202020204" pitchFamily="34" charset="0"/>
              </a:rPr>
              <a:t>Testing coverage followed during defect life cycle</a:t>
            </a:r>
          </a:p>
          <a:p>
            <a:pPr marL="171450" indent="-171450">
              <a:lnSpc>
                <a:spcPct val="150000"/>
              </a:lnSpc>
              <a:buFont typeface="Wingdings" panose="05000000000000000000" pitchFamily="2" charset="2"/>
              <a:buChar char="Ø"/>
            </a:pPr>
            <a:r>
              <a:rPr lang="en-GB" sz="1050" dirty="0">
                <a:solidFill>
                  <a:schemeClr val="accent1"/>
                </a:solidFill>
                <a:latin typeface="Arial" panose="020B0604020202020204" pitchFamily="34" charset="0"/>
                <a:cs typeface="Arial" panose="020B0604020202020204" pitchFamily="34" charset="0"/>
              </a:rPr>
              <a:t>Process gaps while considering End to End business process involved</a:t>
            </a:r>
          </a:p>
        </p:txBody>
      </p:sp>
      <p:sp>
        <p:nvSpPr>
          <p:cNvPr id="187" name="Rectangle 186">
            <a:extLst>
              <a:ext uri="{FF2B5EF4-FFF2-40B4-BE49-F238E27FC236}">
                <a16:creationId xmlns:a16="http://schemas.microsoft.com/office/drawing/2014/main" id="{4C3B8A38-38E9-4F84-8FBB-40EA7390CC8B}"/>
              </a:ext>
            </a:extLst>
          </p:cNvPr>
          <p:cNvSpPr/>
          <p:nvPr/>
        </p:nvSpPr>
        <p:spPr>
          <a:xfrm>
            <a:off x="141592" y="4796365"/>
            <a:ext cx="8352928" cy="261610"/>
          </a:xfrm>
          <a:prstGeom prst="rect">
            <a:avLst/>
          </a:prstGeom>
        </p:spPr>
        <p:txBody>
          <a:bodyPr wrap="square">
            <a:spAutoFit/>
          </a:bodyPr>
          <a:lstStyle/>
          <a:p>
            <a:pPr marL="171450" indent="-171450">
              <a:buFont typeface="Arial" panose="020B0604020202020204" pitchFamily="34" charset="0"/>
              <a:buChar char="•"/>
            </a:pPr>
            <a:r>
              <a:rPr lang="en-US" sz="1100" dirty="0">
                <a:solidFill>
                  <a:schemeClr val="accent1"/>
                </a:solidFill>
                <a:latin typeface="Arial" panose="020B0604020202020204" pitchFamily="34" charset="0"/>
                <a:cs typeface="Arial" panose="020B0604020202020204" pitchFamily="34" charset="0"/>
              </a:rPr>
              <a:t>Provide recommendations on how best to negate reoccurrence and remove pain points. </a:t>
            </a:r>
            <a:endParaRPr lang="en-GB" sz="1100" dirty="0">
              <a:solidFill>
                <a:schemeClr val="accent1"/>
              </a:solidFill>
              <a:latin typeface="Arial" panose="020B0604020202020204" pitchFamily="34" charset="0"/>
              <a:cs typeface="Arial" panose="020B0604020202020204" pitchFamily="34" charset="0"/>
            </a:endParaRPr>
          </a:p>
        </p:txBody>
      </p:sp>
      <p:sp>
        <p:nvSpPr>
          <p:cNvPr id="188" name="Rectangle: Rounded Corners 187">
            <a:extLst>
              <a:ext uri="{FF2B5EF4-FFF2-40B4-BE49-F238E27FC236}">
                <a16:creationId xmlns:a16="http://schemas.microsoft.com/office/drawing/2014/main" id="{AFD944B0-56DD-4ABB-AE0E-FA3139B8DA90}"/>
              </a:ext>
            </a:extLst>
          </p:cNvPr>
          <p:cNvSpPr/>
          <p:nvPr/>
        </p:nvSpPr>
        <p:spPr>
          <a:xfrm>
            <a:off x="7159762" y="1872306"/>
            <a:ext cx="1030981" cy="310672"/>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Winter Consumption validation (2)</a:t>
            </a:r>
          </a:p>
        </p:txBody>
      </p:sp>
      <p:sp>
        <p:nvSpPr>
          <p:cNvPr id="189" name="Rectangle: Rounded Corners 188">
            <a:extLst>
              <a:ext uri="{FF2B5EF4-FFF2-40B4-BE49-F238E27FC236}">
                <a16:creationId xmlns:a16="http://schemas.microsoft.com/office/drawing/2014/main" id="{F7095649-27F1-4334-9D07-3EDAEF76615D}"/>
              </a:ext>
            </a:extLst>
          </p:cNvPr>
          <p:cNvSpPr/>
          <p:nvPr/>
        </p:nvSpPr>
        <p:spPr>
          <a:xfrm>
            <a:off x="7170938" y="1463680"/>
            <a:ext cx="1030981" cy="310672"/>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AQ corrections - AQI files (2)</a:t>
            </a:r>
          </a:p>
        </p:txBody>
      </p:sp>
      <p:sp>
        <p:nvSpPr>
          <p:cNvPr id="190" name="Rectangle: Rounded Corners 189">
            <a:extLst>
              <a:ext uri="{FF2B5EF4-FFF2-40B4-BE49-F238E27FC236}">
                <a16:creationId xmlns:a16="http://schemas.microsoft.com/office/drawing/2014/main" id="{F5976B26-DDDF-40A8-B16F-51FC1256E763}"/>
              </a:ext>
            </a:extLst>
          </p:cNvPr>
          <p:cNvSpPr/>
          <p:nvPr/>
        </p:nvSpPr>
        <p:spPr>
          <a:xfrm>
            <a:off x="7161151" y="2287512"/>
            <a:ext cx="1022603" cy="30522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Other SPA defects (6)</a:t>
            </a:r>
          </a:p>
        </p:txBody>
      </p:sp>
    </p:spTree>
    <p:extLst>
      <p:ext uri="{BB962C8B-B14F-4D97-AF65-F5344CB8AC3E}">
        <p14:creationId xmlns:p14="http://schemas.microsoft.com/office/powerpoint/2010/main" val="4022632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 grpId="0"/>
      <p:bldP spid="185" grpId="0"/>
      <p:bldP spid="186" grpId="0"/>
      <p:bldP spid="18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 14">
            <a:extLst>
              <a:ext uri="{FF2B5EF4-FFF2-40B4-BE49-F238E27FC236}">
                <a16:creationId xmlns:a16="http://schemas.microsoft.com/office/drawing/2014/main" id="{751E365A-0085-4616-BEA1-3681781F4F4E}"/>
              </a:ext>
            </a:extLst>
          </p:cNvPr>
          <p:cNvSpPr/>
          <p:nvPr/>
        </p:nvSpPr>
        <p:spPr>
          <a:xfrm>
            <a:off x="3195032" y="1603397"/>
            <a:ext cx="2673111" cy="2555119"/>
          </a:xfrm>
          <a:prstGeom prst="ellipse">
            <a:avLst/>
          </a:prstGeom>
          <a:solidFill>
            <a:schemeClr val="tx2"/>
          </a:solidFill>
          <a:ln w="349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00" b="1" dirty="0"/>
          </a:p>
        </p:txBody>
      </p:sp>
      <p:sp>
        <p:nvSpPr>
          <p:cNvPr id="4" name="Rectangle 3">
            <a:extLst>
              <a:ext uri="{FF2B5EF4-FFF2-40B4-BE49-F238E27FC236}">
                <a16:creationId xmlns:a16="http://schemas.microsoft.com/office/drawing/2014/main" id="{BF3A175F-B16D-4D80-9C30-02D3C1796324}"/>
              </a:ext>
            </a:extLst>
          </p:cNvPr>
          <p:cNvSpPr/>
          <p:nvPr/>
        </p:nvSpPr>
        <p:spPr>
          <a:xfrm>
            <a:off x="-36512" y="123478"/>
            <a:ext cx="9038866" cy="400110"/>
          </a:xfrm>
          <a:prstGeom prst="rect">
            <a:avLst/>
          </a:prstGeom>
        </p:spPr>
        <p:txBody>
          <a:bodyPr vert="horz" lIns="91440" tIns="45720" rIns="91440" bIns="45720" rtlCol="0" anchor="ctr">
            <a:normAutofit lnSpcReduction="10000"/>
          </a:bodyPr>
          <a:lstStyle/>
          <a:p>
            <a:pPr>
              <a:spcBef>
                <a:spcPct val="0"/>
              </a:spcBef>
            </a:pPr>
            <a:r>
              <a:rPr lang="en-GB" sz="2200" b="1" dirty="0">
                <a:solidFill>
                  <a:srgbClr val="3E5AA8"/>
                </a:solidFill>
                <a:latin typeface="Arial" panose="020B0604020202020204" pitchFamily="34" charset="0"/>
                <a:ea typeface="+mj-ea"/>
                <a:cs typeface="Arial" panose="020B0604020202020204" pitchFamily="34" charset="0"/>
              </a:rPr>
              <a:t>RCA Outcome –</a:t>
            </a:r>
            <a:r>
              <a:rPr lang="en-GB" dirty="0">
                <a:solidFill>
                  <a:srgbClr val="3E5AA8"/>
                </a:solidFill>
                <a:latin typeface="Arial" panose="020B0604020202020204" pitchFamily="34" charset="0"/>
                <a:ea typeface="+mj-ea"/>
                <a:cs typeface="Arial" panose="020B0604020202020204" pitchFamily="34" charset="0"/>
              </a:rPr>
              <a:t> Key Recommendations </a:t>
            </a:r>
            <a:endParaRPr lang="en-GB" sz="1600" dirty="0">
              <a:solidFill>
                <a:srgbClr val="3E5AA8"/>
              </a:solidFill>
              <a:latin typeface="Arial" panose="020B0604020202020204" pitchFamily="34" charset="0"/>
              <a:ea typeface="+mj-ea"/>
              <a:cs typeface="Arial" panose="020B0604020202020204" pitchFamily="34" charset="0"/>
            </a:endParaRPr>
          </a:p>
        </p:txBody>
      </p:sp>
      <p:sp>
        <p:nvSpPr>
          <p:cNvPr id="6" name="Rectangle: Rounded Corners 5">
            <a:extLst>
              <a:ext uri="{FF2B5EF4-FFF2-40B4-BE49-F238E27FC236}">
                <a16:creationId xmlns:a16="http://schemas.microsoft.com/office/drawing/2014/main" id="{54755397-CE7F-4E2E-86EA-19DCEF1641D6}"/>
              </a:ext>
            </a:extLst>
          </p:cNvPr>
          <p:cNvSpPr/>
          <p:nvPr/>
        </p:nvSpPr>
        <p:spPr>
          <a:xfrm>
            <a:off x="5714402" y="1367841"/>
            <a:ext cx="3178078" cy="820360"/>
          </a:xfrm>
          <a:prstGeom prst="roundRect">
            <a:avLst/>
          </a:prstGeom>
          <a:solidFill>
            <a:schemeClr val="bg1">
              <a:lumMod val="95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700" dirty="0">
                <a:solidFill>
                  <a:schemeClr val="tx2"/>
                </a:solidFill>
              </a:rPr>
              <a:t>Exclusion of MPRNs under defects/CR’s from AQ process until fix applied</a:t>
            </a:r>
          </a:p>
          <a:p>
            <a:pPr marL="171450" indent="-171450">
              <a:buFont typeface="Arial" panose="020B0604020202020204" pitchFamily="34" charset="0"/>
              <a:buChar char="•"/>
            </a:pPr>
            <a:r>
              <a:rPr lang="en-GB" sz="700" dirty="0">
                <a:solidFill>
                  <a:schemeClr val="tx2"/>
                </a:solidFill>
              </a:rPr>
              <a:t>Alignment of AQ process with REC (AQ cut off date, CA trigger)</a:t>
            </a:r>
          </a:p>
          <a:p>
            <a:pPr marL="171450" indent="-171450">
              <a:buFont typeface="Arial" panose="020B0604020202020204" pitchFamily="34" charset="0"/>
              <a:buChar char="•"/>
            </a:pPr>
            <a:r>
              <a:rPr lang="en-GB" sz="700" dirty="0">
                <a:solidFill>
                  <a:schemeClr val="tx2"/>
                </a:solidFill>
              </a:rPr>
              <a:t>A</a:t>
            </a:r>
            <a:r>
              <a:rPr lang="en-US" sz="700" dirty="0">
                <a:solidFill>
                  <a:schemeClr val="tx2"/>
                </a:solidFill>
              </a:rPr>
              <a:t>utomate co-terminus read estimation for Prime &amp; Sub sites (RGMA)</a:t>
            </a:r>
          </a:p>
          <a:p>
            <a:pPr marL="171450" indent="-171450">
              <a:buFont typeface="Arial" panose="020B0604020202020204" pitchFamily="34" charset="0"/>
              <a:buChar char="•"/>
            </a:pPr>
            <a:r>
              <a:rPr lang="en-US" sz="700" dirty="0">
                <a:solidFill>
                  <a:schemeClr val="tx2"/>
                </a:solidFill>
              </a:rPr>
              <a:t>Defect life cycle focused around improved traceability to business rules</a:t>
            </a:r>
          </a:p>
          <a:p>
            <a:pPr marL="171450" indent="-171450">
              <a:buFont typeface="Arial" panose="020B0604020202020204" pitchFamily="34" charset="0"/>
              <a:buChar char="•"/>
            </a:pPr>
            <a:r>
              <a:rPr lang="en-US" sz="700" dirty="0">
                <a:solidFill>
                  <a:schemeClr val="tx2"/>
                </a:solidFill>
              </a:rPr>
              <a:t>Considering CA as a trigger for the monthly AQ calculation</a:t>
            </a:r>
            <a:endParaRPr lang="en-GB" sz="700" dirty="0">
              <a:solidFill>
                <a:schemeClr val="tx2"/>
              </a:solidFill>
            </a:endParaRPr>
          </a:p>
        </p:txBody>
      </p:sp>
      <p:sp>
        <p:nvSpPr>
          <p:cNvPr id="7" name="Rectangle: Rounded Corners 6">
            <a:extLst>
              <a:ext uri="{FF2B5EF4-FFF2-40B4-BE49-F238E27FC236}">
                <a16:creationId xmlns:a16="http://schemas.microsoft.com/office/drawing/2014/main" id="{304A39A6-8D14-46A8-B750-E20D8FAEF942}"/>
              </a:ext>
            </a:extLst>
          </p:cNvPr>
          <p:cNvSpPr/>
          <p:nvPr/>
        </p:nvSpPr>
        <p:spPr>
          <a:xfrm>
            <a:off x="5899296" y="2477620"/>
            <a:ext cx="2993184" cy="720080"/>
          </a:xfrm>
          <a:prstGeom prst="roundRect">
            <a:avLst/>
          </a:prstGeom>
          <a:solidFill>
            <a:schemeClr val="bg1">
              <a:lumMod val="95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700" dirty="0">
                <a:solidFill>
                  <a:schemeClr val="tx2"/>
                </a:solidFill>
              </a:rPr>
              <a:t>Develop/Enhance below assurance reports to identify anomalies:</a:t>
            </a:r>
          </a:p>
          <a:p>
            <a:pPr marL="171450" lvl="0" indent="-171450">
              <a:buFont typeface="Arial" panose="020B0604020202020204" pitchFamily="34" charset="0"/>
              <a:buChar char="•"/>
            </a:pPr>
            <a:r>
              <a:rPr lang="en-US" sz="700" dirty="0">
                <a:solidFill>
                  <a:schemeClr val="tx2"/>
                </a:solidFill>
              </a:rPr>
              <a:t>Enhance EUC Assurance report</a:t>
            </a:r>
          </a:p>
          <a:p>
            <a:pPr marL="171450" lvl="0" indent="-171450">
              <a:buFont typeface="Arial" panose="020B0604020202020204" pitchFamily="34" charset="0"/>
              <a:buChar char="•"/>
            </a:pPr>
            <a:r>
              <a:rPr lang="en-US" sz="700" dirty="0">
                <a:solidFill>
                  <a:schemeClr val="tx2"/>
                </a:solidFill>
              </a:rPr>
              <a:t>WC Assurance Report  (New)</a:t>
            </a:r>
            <a:endParaRPr lang="en-GB" sz="700" dirty="0">
              <a:solidFill>
                <a:schemeClr val="tx2"/>
              </a:solidFill>
            </a:endParaRPr>
          </a:p>
          <a:p>
            <a:pPr marL="171450" lvl="0" indent="-171450">
              <a:buFont typeface="Arial" panose="020B0604020202020204" pitchFamily="34" charset="0"/>
              <a:buChar char="•"/>
            </a:pPr>
            <a:r>
              <a:rPr lang="en-US" sz="700" dirty="0">
                <a:solidFill>
                  <a:schemeClr val="tx2"/>
                </a:solidFill>
              </a:rPr>
              <a:t>Formula Year AQ Validation Report (New)</a:t>
            </a:r>
            <a:endParaRPr lang="en-GB" sz="700" dirty="0">
              <a:solidFill>
                <a:schemeClr val="tx2"/>
              </a:solidFill>
            </a:endParaRPr>
          </a:p>
          <a:p>
            <a:pPr marL="171450" lvl="0" indent="-171450">
              <a:buFont typeface="Arial" panose="020B0604020202020204" pitchFamily="34" charset="0"/>
              <a:buChar char="•"/>
            </a:pPr>
            <a:r>
              <a:rPr lang="en-US" sz="700" dirty="0">
                <a:solidFill>
                  <a:schemeClr val="tx2"/>
                </a:solidFill>
              </a:rPr>
              <a:t>Rolling AQ Validation Report (New)</a:t>
            </a:r>
            <a:endParaRPr lang="en-GB" sz="700" dirty="0">
              <a:solidFill>
                <a:schemeClr val="tx2"/>
              </a:solidFill>
            </a:endParaRPr>
          </a:p>
          <a:p>
            <a:pPr marL="171450" lvl="0" indent="-171450">
              <a:buFont typeface="Arial" panose="020B0604020202020204" pitchFamily="34" charset="0"/>
              <a:buChar char="•"/>
            </a:pPr>
            <a:endParaRPr lang="en-GB" sz="700" dirty="0">
              <a:solidFill>
                <a:schemeClr val="tx2"/>
              </a:solidFill>
            </a:endParaRPr>
          </a:p>
        </p:txBody>
      </p:sp>
      <p:sp>
        <p:nvSpPr>
          <p:cNvPr id="8" name="Rectangle: Rounded Corners 7">
            <a:extLst>
              <a:ext uri="{FF2B5EF4-FFF2-40B4-BE49-F238E27FC236}">
                <a16:creationId xmlns:a16="http://schemas.microsoft.com/office/drawing/2014/main" id="{202801C1-959F-40A8-94CB-77B67A6CE1F4}"/>
              </a:ext>
            </a:extLst>
          </p:cNvPr>
          <p:cNvSpPr/>
          <p:nvPr/>
        </p:nvSpPr>
        <p:spPr>
          <a:xfrm>
            <a:off x="5679724" y="3475058"/>
            <a:ext cx="3212756" cy="795197"/>
          </a:xfrm>
          <a:prstGeom prst="roundRect">
            <a:avLst/>
          </a:prstGeom>
          <a:solidFill>
            <a:schemeClr val="bg1">
              <a:lumMod val="95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lvl="0" indent="-171450">
              <a:buFont typeface="Arial" panose="020B0604020202020204" pitchFamily="34" charset="0"/>
              <a:buChar char="•"/>
            </a:pPr>
            <a:r>
              <a:rPr lang="en-US" sz="700" dirty="0">
                <a:solidFill>
                  <a:schemeClr val="tx2"/>
                </a:solidFill>
              </a:rPr>
              <a:t>Enhance AQ/FYAQ correction tool to capture audit trail</a:t>
            </a:r>
            <a:endParaRPr lang="en-GB" sz="700" dirty="0">
              <a:solidFill>
                <a:schemeClr val="tx2"/>
              </a:solidFill>
            </a:endParaRPr>
          </a:p>
          <a:p>
            <a:pPr marL="171450" lvl="0" indent="-171450">
              <a:buFont typeface="Arial" panose="020B0604020202020204" pitchFamily="34" charset="0"/>
              <a:buChar char="•"/>
            </a:pPr>
            <a:r>
              <a:rPr lang="en-US" sz="700" dirty="0">
                <a:solidFill>
                  <a:schemeClr val="tx2"/>
                </a:solidFill>
              </a:rPr>
              <a:t>AQ Calc Simulation tool</a:t>
            </a:r>
            <a:endParaRPr lang="en-GB" sz="700" dirty="0">
              <a:solidFill>
                <a:schemeClr val="tx2"/>
              </a:solidFill>
            </a:endParaRPr>
          </a:p>
          <a:p>
            <a:pPr marL="171450" lvl="0" indent="-171450">
              <a:buFont typeface="Arial" panose="020B0604020202020204" pitchFamily="34" charset="0"/>
              <a:buChar char="•"/>
            </a:pPr>
            <a:r>
              <a:rPr lang="en-US" sz="700" dirty="0">
                <a:solidFill>
                  <a:schemeClr val="tx2"/>
                </a:solidFill>
              </a:rPr>
              <a:t>Financial adjustment assessment (Decision Tree) Tool </a:t>
            </a:r>
          </a:p>
          <a:p>
            <a:pPr marL="171450" lvl="0" indent="-171450">
              <a:buFont typeface="Arial" panose="020B0604020202020204" pitchFamily="34" charset="0"/>
              <a:buChar char="•"/>
            </a:pPr>
            <a:r>
              <a:rPr lang="en-US" sz="700" dirty="0">
                <a:solidFill>
                  <a:schemeClr val="tx2"/>
                </a:solidFill>
              </a:rPr>
              <a:t>Financial adjustment calculation tool (Billing)</a:t>
            </a:r>
            <a:endParaRPr lang="en-GB" sz="700" dirty="0">
              <a:solidFill>
                <a:schemeClr val="tx2"/>
              </a:solidFill>
            </a:endParaRPr>
          </a:p>
          <a:p>
            <a:pPr marL="171450" lvl="0" indent="-171450">
              <a:buFont typeface="Arial" panose="020B0604020202020204" pitchFamily="34" charset="0"/>
              <a:buChar char="•"/>
            </a:pPr>
            <a:r>
              <a:rPr lang="en-US" sz="700" dirty="0">
                <a:solidFill>
                  <a:schemeClr val="tx2"/>
                </a:solidFill>
              </a:rPr>
              <a:t>New AQ assurance report to identify anomalies on consumption and  apply AQ exclusions automatically</a:t>
            </a:r>
            <a:endParaRPr lang="en-GB" sz="700" dirty="0">
              <a:solidFill>
                <a:schemeClr val="tx2"/>
              </a:solidFill>
            </a:endParaRPr>
          </a:p>
        </p:txBody>
      </p:sp>
      <p:sp>
        <p:nvSpPr>
          <p:cNvPr id="9" name="Rectangle: Rounded Corners 8">
            <a:extLst>
              <a:ext uri="{FF2B5EF4-FFF2-40B4-BE49-F238E27FC236}">
                <a16:creationId xmlns:a16="http://schemas.microsoft.com/office/drawing/2014/main" id="{B502BD20-1D0F-40DA-B6C5-2E4389A36BC3}"/>
              </a:ext>
            </a:extLst>
          </p:cNvPr>
          <p:cNvSpPr/>
          <p:nvPr/>
        </p:nvSpPr>
        <p:spPr>
          <a:xfrm>
            <a:off x="3293804" y="4394072"/>
            <a:ext cx="3006388" cy="720080"/>
          </a:xfrm>
          <a:prstGeom prst="roundRect">
            <a:avLst/>
          </a:prstGeom>
          <a:solidFill>
            <a:schemeClr val="bg1">
              <a:lumMod val="9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lang="en-US" sz="700" dirty="0">
                <a:solidFill>
                  <a:schemeClr val="tx2"/>
                </a:solidFill>
              </a:rPr>
              <a:t>Carry out additional system profiling for the identified scenarios to have undergone limited regression testing</a:t>
            </a:r>
          </a:p>
          <a:p>
            <a:pPr marL="285750" lvl="0" indent="-285750">
              <a:buFont typeface="Arial" panose="020B0604020202020204" pitchFamily="34" charset="0"/>
              <a:buChar char="•"/>
            </a:pPr>
            <a:r>
              <a:rPr lang="en-US" sz="700" dirty="0">
                <a:solidFill>
                  <a:schemeClr val="tx2"/>
                </a:solidFill>
              </a:rPr>
              <a:t>Initiate functional testing for the scenarios (Class 3 oriented) with SME agreement</a:t>
            </a:r>
          </a:p>
          <a:p>
            <a:pPr marL="285750" lvl="0" indent="-285750">
              <a:buFont typeface="Arial" panose="020B0604020202020204" pitchFamily="34" charset="0"/>
              <a:buChar char="•"/>
            </a:pPr>
            <a:r>
              <a:rPr lang="en-US" sz="700" dirty="0">
                <a:solidFill>
                  <a:schemeClr val="tx2"/>
                </a:solidFill>
              </a:rPr>
              <a:t>Develop an exhaustive regression suite based on approved business rules and further explore automated testing solutions</a:t>
            </a:r>
            <a:endParaRPr lang="en-GB" sz="700" dirty="0">
              <a:solidFill>
                <a:schemeClr val="tx2"/>
              </a:solidFill>
            </a:endParaRPr>
          </a:p>
        </p:txBody>
      </p:sp>
      <p:sp>
        <p:nvSpPr>
          <p:cNvPr id="10" name="Rectangle: Rounded Corners 9">
            <a:extLst>
              <a:ext uri="{FF2B5EF4-FFF2-40B4-BE49-F238E27FC236}">
                <a16:creationId xmlns:a16="http://schemas.microsoft.com/office/drawing/2014/main" id="{DBEDF2D8-0DCB-466A-961B-EA6EBA89E229}"/>
              </a:ext>
            </a:extLst>
          </p:cNvPr>
          <p:cNvSpPr/>
          <p:nvPr/>
        </p:nvSpPr>
        <p:spPr>
          <a:xfrm>
            <a:off x="3374369" y="824693"/>
            <a:ext cx="2330954" cy="720080"/>
          </a:xfrm>
          <a:prstGeom prst="roundRect">
            <a:avLst/>
          </a:prstGeom>
          <a:solidFill>
            <a:schemeClr val="bg1">
              <a:lumMod val="9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US" sz="700" dirty="0">
                <a:solidFill>
                  <a:schemeClr val="tx2"/>
                </a:solidFill>
              </a:rPr>
              <a:t>Amend AQ design to calculate the consumption between start and end position rather than using pre calculated values</a:t>
            </a:r>
          </a:p>
          <a:p>
            <a:pPr marL="171450" indent="-171450">
              <a:buFont typeface="Arial" panose="020B0604020202020204" pitchFamily="34" charset="0"/>
              <a:buChar char="•"/>
            </a:pPr>
            <a:r>
              <a:rPr lang="en-US" sz="700" dirty="0">
                <a:solidFill>
                  <a:schemeClr val="tx2"/>
                </a:solidFill>
              </a:rPr>
              <a:t>Reduce vulnerability by avoiding dependency on upstream processes</a:t>
            </a:r>
            <a:endParaRPr lang="en-GB" sz="700" dirty="0">
              <a:solidFill>
                <a:schemeClr val="tx2"/>
              </a:solidFill>
            </a:endParaRPr>
          </a:p>
        </p:txBody>
      </p:sp>
      <p:sp>
        <p:nvSpPr>
          <p:cNvPr id="11" name="Rectangle: Rounded Corners 10">
            <a:extLst>
              <a:ext uri="{FF2B5EF4-FFF2-40B4-BE49-F238E27FC236}">
                <a16:creationId xmlns:a16="http://schemas.microsoft.com/office/drawing/2014/main" id="{ECEB9911-E171-42D8-8DEC-CA367163C01D}"/>
              </a:ext>
            </a:extLst>
          </p:cNvPr>
          <p:cNvSpPr/>
          <p:nvPr/>
        </p:nvSpPr>
        <p:spPr>
          <a:xfrm>
            <a:off x="251521" y="3463407"/>
            <a:ext cx="3122848" cy="813416"/>
          </a:xfrm>
          <a:prstGeom prst="roundRect">
            <a:avLst/>
          </a:prstGeom>
          <a:solidFill>
            <a:schemeClr val="bg1">
              <a:lumMod val="95000"/>
            </a:schemeClr>
          </a:solidFill>
          <a:ln>
            <a:gradFill flip="none" rotWithShape="1">
              <a:gsLst>
                <a:gs pos="60000">
                  <a:srgbClr val="0070C0"/>
                </a:gs>
                <a:gs pos="82000">
                  <a:schemeClr val="accent3">
                    <a:lumMod val="89000"/>
                  </a:schemeClr>
                </a:gs>
                <a:gs pos="83000">
                  <a:schemeClr val="accent3">
                    <a:lumMod val="75000"/>
                  </a:schemeClr>
                </a:gs>
                <a:gs pos="83000">
                  <a:schemeClr val="accent3">
                    <a:lumMod val="70000"/>
                  </a:schemeClr>
                </a:gs>
              </a:gsLst>
              <a:path path="circle">
                <a:fillToRect l="50000" t="50000" r="50000" b="50000"/>
              </a:path>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700" dirty="0">
                <a:solidFill>
                  <a:schemeClr val="tx2"/>
                </a:solidFill>
              </a:rPr>
              <a:t>Simplify the design for read insertion scenarios (xrn5007)</a:t>
            </a:r>
          </a:p>
          <a:p>
            <a:pPr marL="171450" lvl="0" indent="-171450">
              <a:buFont typeface="Arial" panose="020B0604020202020204" pitchFamily="34" charset="0"/>
              <a:buChar char="•"/>
            </a:pPr>
            <a:r>
              <a:rPr lang="en-US" sz="700" dirty="0">
                <a:solidFill>
                  <a:schemeClr val="tx2"/>
                </a:solidFill>
              </a:rPr>
              <a:t>Review requirements of TTZ CR (xrn5072) to ensure all the possible scenarios are scoped</a:t>
            </a:r>
            <a:endParaRPr lang="en-GB" sz="700" dirty="0">
              <a:solidFill>
                <a:schemeClr val="tx2"/>
              </a:solidFill>
            </a:endParaRPr>
          </a:p>
          <a:p>
            <a:pPr marL="171450" lvl="0" indent="-171450">
              <a:buFont typeface="Arial" panose="020B0604020202020204" pitchFamily="34" charset="0"/>
              <a:buChar char="•"/>
            </a:pPr>
            <a:r>
              <a:rPr lang="en-US" sz="700" dirty="0">
                <a:solidFill>
                  <a:schemeClr val="tx2"/>
                </a:solidFill>
              </a:rPr>
              <a:t>New CR : Scope FINT &amp; RG / CM/ RD / XO reads originally missed as part of xrn4676  </a:t>
            </a:r>
            <a:endParaRPr lang="en-GB" sz="700" dirty="0">
              <a:solidFill>
                <a:schemeClr val="tx2"/>
              </a:solidFill>
            </a:endParaRPr>
          </a:p>
          <a:p>
            <a:pPr marL="171450" indent="-171450">
              <a:buFont typeface="Arial" panose="020B0604020202020204" pitchFamily="34" charset="0"/>
              <a:buChar char="•"/>
            </a:pPr>
            <a:r>
              <a:rPr lang="en-US" sz="700" dirty="0">
                <a:solidFill>
                  <a:schemeClr val="tx2"/>
                </a:solidFill>
              </a:rPr>
              <a:t>Optimise the functionality for Manual Read entry screen </a:t>
            </a:r>
          </a:p>
          <a:p>
            <a:pPr marL="171450" indent="-171450">
              <a:buFont typeface="Arial" panose="020B0604020202020204" pitchFamily="34" charset="0"/>
              <a:buChar char="•"/>
            </a:pPr>
            <a:r>
              <a:rPr lang="en-US" sz="700" dirty="0">
                <a:solidFill>
                  <a:schemeClr val="tx2"/>
                </a:solidFill>
              </a:rPr>
              <a:t>New defect : Handling class change &amp; other reads on the same date</a:t>
            </a:r>
            <a:endParaRPr lang="en-GB" sz="700" dirty="0">
              <a:solidFill>
                <a:schemeClr val="tx2"/>
              </a:solidFill>
            </a:endParaRPr>
          </a:p>
        </p:txBody>
      </p:sp>
      <p:sp>
        <p:nvSpPr>
          <p:cNvPr id="12" name="Rectangle: Rounded Corners 11">
            <a:extLst>
              <a:ext uri="{FF2B5EF4-FFF2-40B4-BE49-F238E27FC236}">
                <a16:creationId xmlns:a16="http://schemas.microsoft.com/office/drawing/2014/main" id="{EA57EFF1-24E8-4B1C-A91D-FCE7F58D0E17}"/>
              </a:ext>
            </a:extLst>
          </p:cNvPr>
          <p:cNvSpPr/>
          <p:nvPr/>
        </p:nvSpPr>
        <p:spPr>
          <a:xfrm>
            <a:off x="251520" y="2477620"/>
            <a:ext cx="2912359" cy="720080"/>
          </a:xfrm>
          <a:prstGeom prst="roundRect">
            <a:avLst/>
          </a:prstGeom>
          <a:solidFill>
            <a:schemeClr val="bg1">
              <a:lumMod val="9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US" sz="700" dirty="0">
                <a:solidFill>
                  <a:schemeClr val="tx2"/>
                </a:solidFill>
              </a:rPr>
              <a:t>Update design specifications (FS/TS) with the current rules used for defining defects e.g. TTZ</a:t>
            </a:r>
          </a:p>
          <a:p>
            <a:pPr marL="171450" indent="-171450">
              <a:buFont typeface="Arial" panose="020B0604020202020204" pitchFamily="34" charset="0"/>
              <a:buChar char="•"/>
            </a:pPr>
            <a:r>
              <a:rPr lang="en-US" sz="700" dirty="0">
                <a:solidFill>
                  <a:schemeClr val="tx2"/>
                </a:solidFill>
              </a:rPr>
              <a:t>Update the SOP for MR15 to reduce redundant exceptions</a:t>
            </a:r>
          </a:p>
          <a:p>
            <a:pPr marL="171450" indent="-171450">
              <a:buFont typeface="Arial" panose="020B0604020202020204" pitchFamily="34" charset="0"/>
              <a:buChar char="•"/>
            </a:pPr>
            <a:r>
              <a:rPr lang="en-US" sz="700" dirty="0">
                <a:solidFill>
                  <a:schemeClr val="tx2"/>
                </a:solidFill>
              </a:rPr>
              <a:t>Review Generic rules and update RRC/traceability matrix</a:t>
            </a:r>
            <a:endParaRPr lang="en-GB" sz="700" dirty="0">
              <a:solidFill>
                <a:schemeClr val="tx2"/>
              </a:solidFill>
            </a:endParaRPr>
          </a:p>
        </p:txBody>
      </p:sp>
      <p:sp>
        <p:nvSpPr>
          <p:cNvPr id="13" name="Rectangle: Rounded Corners 12">
            <a:extLst>
              <a:ext uri="{FF2B5EF4-FFF2-40B4-BE49-F238E27FC236}">
                <a16:creationId xmlns:a16="http://schemas.microsoft.com/office/drawing/2014/main" id="{246E3890-D32E-4AFC-A843-DBBAB00F51D8}"/>
              </a:ext>
            </a:extLst>
          </p:cNvPr>
          <p:cNvSpPr/>
          <p:nvPr/>
        </p:nvSpPr>
        <p:spPr>
          <a:xfrm>
            <a:off x="251520" y="1468121"/>
            <a:ext cx="3097252" cy="720080"/>
          </a:xfrm>
          <a:prstGeom prst="roundRect">
            <a:avLst/>
          </a:prstGeom>
          <a:solidFill>
            <a:schemeClr val="bg1">
              <a:lumMod val="9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US" sz="700" dirty="0">
                <a:solidFill>
                  <a:schemeClr val="tx2"/>
                </a:solidFill>
              </a:rPr>
              <a:t>Update code review checklist to include ‘Align sort statement to binary search’</a:t>
            </a:r>
          </a:p>
          <a:p>
            <a:pPr marL="171450" indent="-171450">
              <a:buFont typeface="Arial" panose="020B0604020202020204" pitchFamily="34" charset="0"/>
              <a:buChar char="•"/>
            </a:pPr>
            <a:r>
              <a:rPr lang="en-US" sz="700" dirty="0">
                <a:solidFill>
                  <a:schemeClr val="tx2"/>
                </a:solidFill>
              </a:rPr>
              <a:t>Code review for Class 3 read upload/REC &amp; Class 4 REC</a:t>
            </a:r>
            <a:endParaRPr lang="en-GB" sz="700" dirty="0">
              <a:solidFill>
                <a:schemeClr val="tx2"/>
              </a:solidFill>
            </a:endParaRPr>
          </a:p>
        </p:txBody>
      </p:sp>
      <p:sp>
        <p:nvSpPr>
          <p:cNvPr id="27" name="TextBox 26">
            <a:extLst>
              <a:ext uri="{FF2B5EF4-FFF2-40B4-BE49-F238E27FC236}">
                <a16:creationId xmlns:a16="http://schemas.microsoft.com/office/drawing/2014/main" id="{96C95D06-BB75-4709-8960-8FAFD16938D7}"/>
              </a:ext>
            </a:extLst>
          </p:cNvPr>
          <p:cNvSpPr txBox="1"/>
          <p:nvPr/>
        </p:nvSpPr>
        <p:spPr>
          <a:xfrm>
            <a:off x="5867595" y="1147741"/>
            <a:ext cx="1368153" cy="215444"/>
          </a:xfrm>
          <a:prstGeom prst="rect">
            <a:avLst/>
          </a:prstGeom>
          <a:solidFill>
            <a:srgbClr val="00B050"/>
          </a:solidFill>
          <a:effectLst/>
        </p:spPr>
        <p:txBody>
          <a:bodyPr wrap="square" rtlCol="0">
            <a:spAutoFit/>
          </a:bodyPr>
          <a:lstStyle/>
          <a:p>
            <a:r>
              <a:rPr lang="en-GB" sz="800" dirty="0">
                <a:solidFill>
                  <a:schemeClr val="bg1"/>
                </a:solidFill>
              </a:rPr>
              <a:t>1. Process Improvements</a:t>
            </a:r>
          </a:p>
        </p:txBody>
      </p:sp>
      <p:sp>
        <p:nvSpPr>
          <p:cNvPr id="28" name="TextBox 27">
            <a:extLst>
              <a:ext uri="{FF2B5EF4-FFF2-40B4-BE49-F238E27FC236}">
                <a16:creationId xmlns:a16="http://schemas.microsoft.com/office/drawing/2014/main" id="{F53BFA85-F578-4A01-B5F0-9027FFB4D749}"/>
              </a:ext>
            </a:extLst>
          </p:cNvPr>
          <p:cNvSpPr txBox="1"/>
          <p:nvPr/>
        </p:nvSpPr>
        <p:spPr>
          <a:xfrm>
            <a:off x="5837108" y="3263352"/>
            <a:ext cx="1244456" cy="215444"/>
          </a:xfrm>
          <a:prstGeom prst="rect">
            <a:avLst/>
          </a:prstGeom>
          <a:solidFill>
            <a:srgbClr val="00B050"/>
          </a:solidFill>
          <a:effectLst/>
        </p:spPr>
        <p:txBody>
          <a:bodyPr wrap="square" rtlCol="0">
            <a:spAutoFit/>
          </a:bodyPr>
          <a:lstStyle/>
          <a:p>
            <a:r>
              <a:rPr lang="en-GB" sz="800" dirty="0">
                <a:solidFill>
                  <a:schemeClr val="bg1"/>
                </a:solidFill>
              </a:rPr>
              <a:t>3. Automated Tools</a:t>
            </a:r>
          </a:p>
        </p:txBody>
      </p:sp>
      <p:sp>
        <p:nvSpPr>
          <p:cNvPr id="29" name="TextBox 28">
            <a:extLst>
              <a:ext uri="{FF2B5EF4-FFF2-40B4-BE49-F238E27FC236}">
                <a16:creationId xmlns:a16="http://schemas.microsoft.com/office/drawing/2014/main" id="{96AF6821-2776-4A32-B0BE-7B7B9AB29973}"/>
              </a:ext>
            </a:extLst>
          </p:cNvPr>
          <p:cNvSpPr txBox="1"/>
          <p:nvPr/>
        </p:nvSpPr>
        <p:spPr>
          <a:xfrm>
            <a:off x="5998067" y="2276576"/>
            <a:ext cx="1218661" cy="215444"/>
          </a:xfrm>
          <a:prstGeom prst="rect">
            <a:avLst/>
          </a:prstGeom>
          <a:solidFill>
            <a:srgbClr val="00B050"/>
          </a:solidFill>
          <a:effectLst/>
        </p:spPr>
        <p:txBody>
          <a:bodyPr wrap="square" rtlCol="0">
            <a:spAutoFit/>
          </a:bodyPr>
          <a:lstStyle/>
          <a:p>
            <a:r>
              <a:rPr lang="en-GB" sz="800" dirty="0">
                <a:solidFill>
                  <a:schemeClr val="bg1"/>
                </a:solidFill>
              </a:rPr>
              <a:t>2. Assurance Reports</a:t>
            </a:r>
          </a:p>
        </p:txBody>
      </p:sp>
      <p:sp>
        <p:nvSpPr>
          <p:cNvPr id="30" name="TextBox 29">
            <a:extLst>
              <a:ext uri="{FF2B5EF4-FFF2-40B4-BE49-F238E27FC236}">
                <a16:creationId xmlns:a16="http://schemas.microsoft.com/office/drawing/2014/main" id="{CF36A82C-CAED-4EFE-B8CA-E3ECC4C063F7}"/>
              </a:ext>
            </a:extLst>
          </p:cNvPr>
          <p:cNvSpPr txBox="1"/>
          <p:nvPr/>
        </p:nvSpPr>
        <p:spPr>
          <a:xfrm>
            <a:off x="3464277" y="4184108"/>
            <a:ext cx="1104756" cy="215444"/>
          </a:xfrm>
          <a:prstGeom prst="rect">
            <a:avLst/>
          </a:prstGeom>
          <a:solidFill>
            <a:srgbClr val="5A75C2"/>
          </a:solidFill>
        </p:spPr>
        <p:txBody>
          <a:bodyPr wrap="square" rtlCol="0">
            <a:spAutoFit/>
          </a:bodyPr>
          <a:lstStyle/>
          <a:p>
            <a:r>
              <a:rPr lang="en-GB" sz="800" dirty="0">
                <a:solidFill>
                  <a:schemeClr val="bg1"/>
                </a:solidFill>
              </a:rPr>
              <a:t>4. Functional testing</a:t>
            </a:r>
          </a:p>
        </p:txBody>
      </p:sp>
      <p:sp>
        <p:nvSpPr>
          <p:cNvPr id="31" name="TextBox 30">
            <a:extLst>
              <a:ext uri="{FF2B5EF4-FFF2-40B4-BE49-F238E27FC236}">
                <a16:creationId xmlns:a16="http://schemas.microsoft.com/office/drawing/2014/main" id="{9C0569A5-2356-4A93-BF36-7ACA3DD3AF0A}"/>
              </a:ext>
            </a:extLst>
          </p:cNvPr>
          <p:cNvSpPr txBox="1"/>
          <p:nvPr/>
        </p:nvSpPr>
        <p:spPr>
          <a:xfrm>
            <a:off x="345650" y="3253534"/>
            <a:ext cx="950079" cy="215444"/>
          </a:xfrm>
          <a:prstGeom prst="rect">
            <a:avLst/>
          </a:prstGeom>
          <a:gradFill flip="none" rotWithShape="1">
            <a:gsLst>
              <a:gs pos="0">
                <a:srgbClr val="00B050"/>
              </a:gs>
              <a:gs pos="88000">
                <a:schemeClr val="accent1">
                  <a:lumMod val="97000"/>
                  <a:lumOff val="3000"/>
                </a:schemeClr>
              </a:gs>
              <a:gs pos="100000">
                <a:schemeClr val="accent1">
                  <a:lumMod val="60000"/>
                  <a:lumOff val="40000"/>
                </a:schemeClr>
              </a:gs>
            </a:gsLst>
            <a:lin ang="10800000" scaled="1"/>
            <a:tileRect/>
          </a:gradFill>
          <a:ln>
            <a:noFill/>
          </a:ln>
          <a:effectLst/>
        </p:spPr>
        <p:txBody>
          <a:bodyPr wrap="square" rtlCol="0">
            <a:spAutoFit/>
          </a:bodyPr>
          <a:lstStyle/>
          <a:p>
            <a:r>
              <a:rPr lang="en-GB" sz="800" dirty="0">
                <a:solidFill>
                  <a:schemeClr val="bg1"/>
                </a:solidFill>
              </a:rPr>
              <a:t>5. New Changes</a:t>
            </a:r>
          </a:p>
        </p:txBody>
      </p:sp>
      <p:sp>
        <p:nvSpPr>
          <p:cNvPr id="32" name="TextBox 31">
            <a:extLst>
              <a:ext uri="{FF2B5EF4-FFF2-40B4-BE49-F238E27FC236}">
                <a16:creationId xmlns:a16="http://schemas.microsoft.com/office/drawing/2014/main" id="{74F9BA3B-9D86-4695-AB94-B3ACFEDA138F}"/>
              </a:ext>
            </a:extLst>
          </p:cNvPr>
          <p:cNvSpPr txBox="1"/>
          <p:nvPr/>
        </p:nvSpPr>
        <p:spPr>
          <a:xfrm>
            <a:off x="358902" y="2269202"/>
            <a:ext cx="1044745" cy="215444"/>
          </a:xfrm>
          <a:prstGeom prst="rect">
            <a:avLst/>
          </a:prstGeom>
          <a:solidFill>
            <a:srgbClr val="5A75C2"/>
          </a:solidFill>
          <a:effectLst/>
        </p:spPr>
        <p:txBody>
          <a:bodyPr wrap="square" rtlCol="0">
            <a:spAutoFit/>
          </a:bodyPr>
          <a:lstStyle/>
          <a:p>
            <a:r>
              <a:rPr lang="en-GB" sz="800" dirty="0">
                <a:solidFill>
                  <a:schemeClr val="bg1"/>
                </a:solidFill>
              </a:rPr>
              <a:t>6. Documentation</a:t>
            </a:r>
          </a:p>
        </p:txBody>
      </p:sp>
      <p:sp>
        <p:nvSpPr>
          <p:cNvPr id="33" name="TextBox 32">
            <a:extLst>
              <a:ext uri="{FF2B5EF4-FFF2-40B4-BE49-F238E27FC236}">
                <a16:creationId xmlns:a16="http://schemas.microsoft.com/office/drawing/2014/main" id="{9D70BAF8-3F3A-47E7-8E0A-36569967A220}"/>
              </a:ext>
            </a:extLst>
          </p:cNvPr>
          <p:cNvSpPr txBox="1"/>
          <p:nvPr/>
        </p:nvSpPr>
        <p:spPr>
          <a:xfrm>
            <a:off x="358903" y="1255463"/>
            <a:ext cx="950078" cy="215444"/>
          </a:xfrm>
          <a:prstGeom prst="rect">
            <a:avLst/>
          </a:prstGeom>
          <a:solidFill>
            <a:schemeClr val="accent6">
              <a:lumMod val="75000"/>
            </a:schemeClr>
          </a:solidFill>
          <a:effectLst/>
        </p:spPr>
        <p:txBody>
          <a:bodyPr wrap="square" rtlCol="0">
            <a:spAutoFit/>
          </a:bodyPr>
          <a:lstStyle>
            <a:defPPr>
              <a:defRPr lang="en-US"/>
            </a:defPPr>
            <a:lvl1pPr>
              <a:defRPr sz="800">
                <a:solidFill>
                  <a:schemeClr val="bg1"/>
                </a:solidFill>
              </a:defRPr>
            </a:lvl1pPr>
          </a:lstStyle>
          <a:p>
            <a:r>
              <a:rPr lang="en-GB" dirty="0"/>
              <a:t>7. Code Review</a:t>
            </a:r>
          </a:p>
        </p:txBody>
      </p:sp>
      <p:sp>
        <p:nvSpPr>
          <p:cNvPr id="34" name="TextBox 33">
            <a:extLst>
              <a:ext uri="{FF2B5EF4-FFF2-40B4-BE49-F238E27FC236}">
                <a16:creationId xmlns:a16="http://schemas.microsoft.com/office/drawing/2014/main" id="{2E35C016-B234-48E7-9315-E7C512F54F45}"/>
              </a:ext>
            </a:extLst>
          </p:cNvPr>
          <p:cNvSpPr txBox="1"/>
          <p:nvPr/>
        </p:nvSpPr>
        <p:spPr>
          <a:xfrm>
            <a:off x="3462542" y="609249"/>
            <a:ext cx="1325482" cy="215444"/>
          </a:xfrm>
          <a:prstGeom prst="rect">
            <a:avLst/>
          </a:prstGeom>
          <a:solidFill>
            <a:schemeClr val="accent6">
              <a:lumMod val="75000"/>
            </a:schemeClr>
          </a:solidFill>
          <a:effectLst/>
        </p:spPr>
        <p:txBody>
          <a:bodyPr wrap="square" rtlCol="0">
            <a:spAutoFit/>
          </a:bodyPr>
          <a:lstStyle/>
          <a:p>
            <a:r>
              <a:rPr lang="en-GB" sz="800" dirty="0">
                <a:solidFill>
                  <a:schemeClr val="bg1"/>
                </a:solidFill>
              </a:rPr>
              <a:t>8. Alternative AQ Design</a:t>
            </a:r>
          </a:p>
        </p:txBody>
      </p:sp>
      <p:sp>
        <p:nvSpPr>
          <p:cNvPr id="36" name="TextBox 35">
            <a:extLst>
              <a:ext uri="{FF2B5EF4-FFF2-40B4-BE49-F238E27FC236}">
                <a16:creationId xmlns:a16="http://schemas.microsoft.com/office/drawing/2014/main" id="{CB9BDAE2-94F2-468A-9249-5E1A1F088808}"/>
              </a:ext>
            </a:extLst>
          </p:cNvPr>
          <p:cNvSpPr txBox="1"/>
          <p:nvPr/>
        </p:nvSpPr>
        <p:spPr>
          <a:xfrm>
            <a:off x="8405495" y="4447585"/>
            <a:ext cx="973970" cy="200055"/>
          </a:xfrm>
          <a:prstGeom prst="rect">
            <a:avLst/>
          </a:prstGeom>
          <a:noFill/>
        </p:spPr>
        <p:txBody>
          <a:bodyPr wrap="square" rtlCol="0">
            <a:spAutoFit/>
          </a:bodyPr>
          <a:lstStyle/>
          <a:p>
            <a:r>
              <a:rPr lang="en-GB" sz="700" dirty="0"/>
              <a:t>Short Term</a:t>
            </a:r>
          </a:p>
        </p:txBody>
      </p:sp>
      <p:sp>
        <p:nvSpPr>
          <p:cNvPr id="38" name="TextBox 37">
            <a:extLst>
              <a:ext uri="{FF2B5EF4-FFF2-40B4-BE49-F238E27FC236}">
                <a16:creationId xmlns:a16="http://schemas.microsoft.com/office/drawing/2014/main" id="{AEA792C8-D0A0-40CB-8942-2E9A1A9ECE1F}"/>
              </a:ext>
            </a:extLst>
          </p:cNvPr>
          <p:cNvSpPr txBox="1"/>
          <p:nvPr/>
        </p:nvSpPr>
        <p:spPr>
          <a:xfrm>
            <a:off x="8405495" y="4654084"/>
            <a:ext cx="973970" cy="200055"/>
          </a:xfrm>
          <a:prstGeom prst="rect">
            <a:avLst/>
          </a:prstGeom>
          <a:noFill/>
        </p:spPr>
        <p:txBody>
          <a:bodyPr wrap="square" rtlCol="0">
            <a:spAutoFit/>
          </a:bodyPr>
          <a:lstStyle/>
          <a:p>
            <a:r>
              <a:rPr lang="en-GB" sz="700" dirty="0"/>
              <a:t>Medium Term</a:t>
            </a:r>
          </a:p>
        </p:txBody>
      </p:sp>
      <p:sp>
        <p:nvSpPr>
          <p:cNvPr id="39" name="Rectangle: Rounded Corners 38">
            <a:extLst>
              <a:ext uri="{FF2B5EF4-FFF2-40B4-BE49-F238E27FC236}">
                <a16:creationId xmlns:a16="http://schemas.microsoft.com/office/drawing/2014/main" id="{E0B112FE-8629-4789-A111-54C906C8A3C8}"/>
              </a:ext>
            </a:extLst>
          </p:cNvPr>
          <p:cNvSpPr/>
          <p:nvPr/>
        </p:nvSpPr>
        <p:spPr>
          <a:xfrm>
            <a:off x="7985872" y="4839975"/>
            <a:ext cx="493712" cy="151477"/>
          </a:xfrm>
          <a:prstGeom prst="roundRect">
            <a:avLst>
              <a:gd name="adj" fmla="val 50000"/>
            </a:avLst>
          </a:prstGeom>
          <a:solidFill>
            <a:schemeClr val="accent6">
              <a:lumMod val="75000"/>
            </a:schemeClr>
          </a:solidFill>
        </p:spPr>
        <p:txBody>
          <a:bodyPr wrap="square" rtlCol="0">
            <a:spAutoFit/>
          </a:bodyPr>
          <a:lstStyle/>
          <a:p>
            <a:endParaRPr lang="en-GB" sz="100" dirty="0">
              <a:solidFill>
                <a:schemeClr val="bg1"/>
              </a:solidFill>
            </a:endParaRPr>
          </a:p>
        </p:txBody>
      </p:sp>
      <p:sp>
        <p:nvSpPr>
          <p:cNvPr id="40" name="TextBox 39">
            <a:extLst>
              <a:ext uri="{FF2B5EF4-FFF2-40B4-BE49-F238E27FC236}">
                <a16:creationId xmlns:a16="http://schemas.microsoft.com/office/drawing/2014/main" id="{F15BC720-CA4E-46E3-B81E-14F9CE338168}"/>
              </a:ext>
            </a:extLst>
          </p:cNvPr>
          <p:cNvSpPr txBox="1"/>
          <p:nvPr/>
        </p:nvSpPr>
        <p:spPr>
          <a:xfrm>
            <a:off x="8405495" y="4813780"/>
            <a:ext cx="973970" cy="200055"/>
          </a:xfrm>
          <a:prstGeom prst="rect">
            <a:avLst/>
          </a:prstGeom>
          <a:noFill/>
        </p:spPr>
        <p:txBody>
          <a:bodyPr wrap="square" rtlCol="0">
            <a:spAutoFit/>
          </a:bodyPr>
          <a:lstStyle/>
          <a:p>
            <a:r>
              <a:rPr lang="en-GB" sz="700" dirty="0"/>
              <a:t>Long Term</a:t>
            </a:r>
          </a:p>
        </p:txBody>
      </p:sp>
      <p:sp>
        <p:nvSpPr>
          <p:cNvPr id="42" name="Rectangle: Rounded Corners 41">
            <a:extLst>
              <a:ext uri="{FF2B5EF4-FFF2-40B4-BE49-F238E27FC236}">
                <a16:creationId xmlns:a16="http://schemas.microsoft.com/office/drawing/2014/main" id="{719C8506-0F83-4997-A753-F13DBB6A0712}"/>
              </a:ext>
            </a:extLst>
          </p:cNvPr>
          <p:cNvSpPr/>
          <p:nvPr/>
        </p:nvSpPr>
        <p:spPr>
          <a:xfrm>
            <a:off x="7985872" y="4666115"/>
            <a:ext cx="493712" cy="151477"/>
          </a:xfrm>
          <a:prstGeom prst="roundRect">
            <a:avLst>
              <a:gd name="adj" fmla="val 50000"/>
            </a:avLst>
          </a:prstGeom>
          <a:solidFill>
            <a:srgbClr val="5A75C2"/>
          </a:solidFill>
        </p:spPr>
        <p:txBody>
          <a:bodyPr wrap="square" rtlCol="0">
            <a:spAutoFit/>
          </a:bodyPr>
          <a:lstStyle/>
          <a:p>
            <a:endParaRPr lang="en-GB" sz="100" dirty="0">
              <a:solidFill>
                <a:schemeClr val="bg1"/>
              </a:solidFill>
            </a:endParaRPr>
          </a:p>
        </p:txBody>
      </p:sp>
      <p:sp>
        <p:nvSpPr>
          <p:cNvPr id="44" name="Rectangle: Rounded Corners 43">
            <a:extLst>
              <a:ext uri="{FF2B5EF4-FFF2-40B4-BE49-F238E27FC236}">
                <a16:creationId xmlns:a16="http://schemas.microsoft.com/office/drawing/2014/main" id="{3A958272-D476-4F64-B9CB-F2708DFA9A58}"/>
              </a:ext>
            </a:extLst>
          </p:cNvPr>
          <p:cNvSpPr/>
          <p:nvPr/>
        </p:nvSpPr>
        <p:spPr>
          <a:xfrm>
            <a:off x="7985872" y="4494567"/>
            <a:ext cx="493712" cy="151477"/>
          </a:xfrm>
          <a:prstGeom prst="roundRect">
            <a:avLst>
              <a:gd name="adj" fmla="val 50000"/>
            </a:avLst>
          </a:prstGeom>
          <a:solidFill>
            <a:srgbClr val="00B050"/>
          </a:solidFill>
        </p:spPr>
        <p:txBody>
          <a:bodyPr wrap="square" rtlCol="0">
            <a:spAutoFit/>
          </a:bodyPr>
          <a:lstStyle/>
          <a:p>
            <a:endParaRPr lang="en-GB" sz="100" dirty="0">
              <a:solidFill>
                <a:schemeClr val="bg1"/>
              </a:solidFill>
            </a:endParaRPr>
          </a:p>
        </p:txBody>
      </p:sp>
      <p:sp>
        <p:nvSpPr>
          <p:cNvPr id="49" name="Oval 48">
            <a:extLst>
              <a:ext uri="{FF2B5EF4-FFF2-40B4-BE49-F238E27FC236}">
                <a16:creationId xmlns:a16="http://schemas.microsoft.com/office/drawing/2014/main" id="{E582A8A6-E896-4583-B979-7DBD63FD9672}"/>
              </a:ext>
            </a:extLst>
          </p:cNvPr>
          <p:cNvSpPr/>
          <p:nvPr/>
        </p:nvSpPr>
        <p:spPr>
          <a:xfrm>
            <a:off x="3293803" y="1754646"/>
            <a:ext cx="2464509" cy="2252132"/>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a:extLst>
              <a:ext uri="{FF2B5EF4-FFF2-40B4-BE49-F238E27FC236}">
                <a16:creationId xmlns:a16="http://schemas.microsoft.com/office/drawing/2014/main" id="{E3ED559A-7340-4BEB-BE88-CA86499BB705}"/>
              </a:ext>
            </a:extLst>
          </p:cNvPr>
          <p:cNvSpPr/>
          <p:nvPr/>
        </p:nvSpPr>
        <p:spPr>
          <a:xfrm>
            <a:off x="3434036" y="1861856"/>
            <a:ext cx="2201029" cy="2038199"/>
          </a:xfrm>
          <a:prstGeom prst="ellipse">
            <a:avLst/>
          </a:prstGeom>
          <a:solidFill>
            <a:schemeClr val="tx2">
              <a:lumMod val="60000"/>
              <a:lumOff val="40000"/>
            </a:schemeClr>
          </a:solidFill>
          <a:ln w="349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bg1"/>
                </a:solidFill>
              </a:rPr>
              <a:t>RCA </a:t>
            </a:r>
          </a:p>
          <a:p>
            <a:pPr algn="ctr"/>
            <a:r>
              <a:rPr lang="en-GB" sz="1100" b="1" dirty="0">
                <a:solidFill>
                  <a:schemeClr val="bg1"/>
                </a:solidFill>
              </a:rPr>
              <a:t>Recommendations</a:t>
            </a:r>
          </a:p>
        </p:txBody>
      </p:sp>
      <p:sp>
        <p:nvSpPr>
          <p:cNvPr id="41" name="Oval 40">
            <a:extLst>
              <a:ext uri="{FF2B5EF4-FFF2-40B4-BE49-F238E27FC236}">
                <a16:creationId xmlns:a16="http://schemas.microsoft.com/office/drawing/2014/main" id="{2FCE3491-557F-474F-8E11-4C93A9E434CE}"/>
              </a:ext>
            </a:extLst>
          </p:cNvPr>
          <p:cNvSpPr/>
          <p:nvPr/>
        </p:nvSpPr>
        <p:spPr>
          <a:xfrm>
            <a:off x="3441986" y="1845878"/>
            <a:ext cx="2201029" cy="2038199"/>
          </a:xfrm>
          <a:prstGeom prst="ellipse">
            <a:avLst/>
          </a:prstGeom>
          <a:solidFill>
            <a:schemeClr val="tx2">
              <a:lumMod val="60000"/>
              <a:lumOff val="40000"/>
            </a:schemeClr>
          </a:solidFill>
          <a:ln w="349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bg1"/>
                </a:solidFill>
              </a:rPr>
              <a:t>RCA </a:t>
            </a:r>
          </a:p>
          <a:p>
            <a:pPr algn="ctr"/>
            <a:r>
              <a:rPr lang="en-GB" sz="1100" b="1" dirty="0">
                <a:solidFill>
                  <a:schemeClr val="bg1"/>
                </a:solidFill>
              </a:rPr>
              <a:t>Recommendations</a:t>
            </a:r>
          </a:p>
        </p:txBody>
      </p:sp>
    </p:spTree>
    <p:extLst>
      <p:ext uri="{BB962C8B-B14F-4D97-AF65-F5344CB8AC3E}">
        <p14:creationId xmlns:p14="http://schemas.microsoft.com/office/powerpoint/2010/main" val="2213777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28" grpId="0" animBg="1"/>
      <p:bldP spid="29" grpId="0" animBg="1"/>
      <p:bldP spid="30" grpId="0" animBg="1"/>
      <p:bldP spid="31" grpId="0" animBg="1"/>
      <p:bldP spid="32" grpId="0" animBg="1"/>
      <p:bldP spid="33" grpId="0" animBg="1"/>
      <p:bldP spid="34" grpId="0" animBg="1"/>
      <p:bldP spid="38" grpId="0"/>
      <p:bldP spid="39" grpId="0" animBg="1"/>
      <p:bldP spid="40" grpId="0"/>
      <p:bldP spid="4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CD99676C-2A51-43C3-B466-1F7E8AA1CC6A}"/>
              </a:ext>
            </a:extLst>
          </p:cNvPr>
          <p:cNvSpPr/>
          <p:nvPr/>
        </p:nvSpPr>
        <p:spPr>
          <a:xfrm>
            <a:off x="3195032" y="1603397"/>
            <a:ext cx="2673111" cy="2555119"/>
          </a:xfrm>
          <a:prstGeom prst="ellipse">
            <a:avLst/>
          </a:prstGeom>
          <a:solidFill>
            <a:schemeClr val="tx2"/>
          </a:solidFill>
          <a:ln w="349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00" b="1" dirty="0"/>
          </a:p>
        </p:txBody>
      </p:sp>
      <p:sp>
        <p:nvSpPr>
          <p:cNvPr id="5" name="Oval 4">
            <a:extLst>
              <a:ext uri="{FF2B5EF4-FFF2-40B4-BE49-F238E27FC236}">
                <a16:creationId xmlns:a16="http://schemas.microsoft.com/office/drawing/2014/main" id="{1C2E59C7-59BE-4EEB-9D1A-B3DD84FDD0FF}"/>
              </a:ext>
            </a:extLst>
          </p:cNvPr>
          <p:cNvSpPr/>
          <p:nvPr/>
        </p:nvSpPr>
        <p:spPr>
          <a:xfrm>
            <a:off x="3293803" y="1754646"/>
            <a:ext cx="2464509" cy="2252132"/>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a:extLst>
              <a:ext uri="{FF2B5EF4-FFF2-40B4-BE49-F238E27FC236}">
                <a16:creationId xmlns:a16="http://schemas.microsoft.com/office/drawing/2014/main" id="{1592ABEE-3E12-4CA7-A875-8A370958771C}"/>
              </a:ext>
            </a:extLst>
          </p:cNvPr>
          <p:cNvSpPr/>
          <p:nvPr/>
        </p:nvSpPr>
        <p:spPr>
          <a:xfrm>
            <a:off x="3434036" y="1861856"/>
            <a:ext cx="2201029" cy="2038199"/>
          </a:xfrm>
          <a:prstGeom prst="ellipse">
            <a:avLst/>
          </a:prstGeom>
          <a:solidFill>
            <a:schemeClr val="tx2">
              <a:lumMod val="60000"/>
              <a:lumOff val="40000"/>
            </a:schemeClr>
          </a:solidFill>
          <a:ln w="349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b="1" dirty="0">
                <a:solidFill>
                  <a:schemeClr val="bg1"/>
                </a:solidFill>
              </a:rPr>
              <a:t>RCA </a:t>
            </a:r>
          </a:p>
          <a:p>
            <a:pPr algn="ctr"/>
            <a:r>
              <a:rPr lang="en-GB" sz="1200" b="1" dirty="0">
                <a:solidFill>
                  <a:schemeClr val="bg1"/>
                </a:solidFill>
              </a:rPr>
              <a:t>Recommendations</a:t>
            </a:r>
            <a:endParaRPr lang="en-GB" sz="1050" b="1" dirty="0">
              <a:solidFill>
                <a:schemeClr val="bg1"/>
              </a:solidFill>
            </a:endParaRPr>
          </a:p>
        </p:txBody>
      </p:sp>
      <p:sp>
        <p:nvSpPr>
          <p:cNvPr id="7" name="Rectangle: Rounded Corners 6">
            <a:extLst>
              <a:ext uri="{FF2B5EF4-FFF2-40B4-BE49-F238E27FC236}">
                <a16:creationId xmlns:a16="http://schemas.microsoft.com/office/drawing/2014/main" id="{19CA4C79-759A-41AE-A537-B21741FF2D7D}"/>
              </a:ext>
            </a:extLst>
          </p:cNvPr>
          <p:cNvSpPr/>
          <p:nvPr/>
        </p:nvSpPr>
        <p:spPr>
          <a:xfrm>
            <a:off x="5939530" y="627535"/>
            <a:ext cx="2829563" cy="3942684"/>
          </a:xfrm>
          <a:prstGeom prst="roundRect">
            <a:avLst/>
          </a:prstGeom>
          <a:solidFill>
            <a:srgbClr val="00B050"/>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en-GB" sz="1600" dirty="0"/>
              <a:t>1 .Drive greater ‘</a:t>
            </a:r>
            <a:r>
              <a:rPr lang="en-GB" sz="1600" b="1" dirty="0"/>
              <a:t>Command and Control’ </a:t>
            </a:r>
            <a:r>
              <a:rPr lang="en-GB" sz="1600" dirty="0"/>
              <a:t>on the AQ Process to drive quality and improve accuracy</a:t>
            </a:r>
          </a:p>
          <a:p>
            <a:pPr algn="ctr"/>
            <a:r>
              <a:rPr lang="en-GB" sz="1600" dirty="0"/>
              <a:t> </a:t>
            </a:r>
          </a:p>
        </p:txBody>
      </p:sp>
      <p:sp>
        <p:nvSpPr>
          <p:cNvPr id="8" name="Rectangle: Rounded Corners 7">
            <a:extLst>
              <a:ext uri="{FF2B5EF4-FFF2-40B4-BE49-F238E27FC236}">
                <a16:creationId xmlns:a16="http://schemas.microsoft.com/office/drawing/2014/main" id="{D1D7AA8A-F060-43A2-AF2D-F9A33D9EE66B}"/>
              </a:ext>
            </a:extLst>
          </p:cNvPr>
          <p:cNvSpPr/>
          <p:nvPr/>
        </p:nvSpPr>
        <p:spPr>
          <a:xfrm>
            <a:off x="169363" y="2283718"/>
            <a:ext cx="2829563" cy="2664296"/>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GB" sz="1600" dirty="0"/>
              <a:t>2 .</a:t>
            </a:r>
            <a:r>
              <a:rPr lang="en-GB" sz="1600" b="1" dirty="0"/>
              <a:t>Improvement to the depth/quality of testing</a:t>
            </a:r>
            <a:r>
              <a:rPr lang="en-GB" sz="1600" dirty="0"/>
              <a:t>, delivery of impacting CR’s and improve technical documentation to aid future IA/system change</a:t>
            </a:r>
          </a:p>
        </p:txBody>
      </p:sp>
      <p:sp>
        <p:nvSpPr>
          <p:cNvPr id="9" name="Rectangle: Rounded Corners 8">
            <a:extLst>
              <a:ext uri="{FF2B5EF4-FFF2-40B4-BE49-F238E27FC236}">
                <a16:creationId xmlns:a16="http://schemas.microsoft.com/office/drawing/2014/main" id="{B23675F7-7758-4111-B815-1B8FBF69D948}"/>
              </a:ext>
            </a:extLst>
          </p:cNvPr>
          <p:cNvSpPr/>
          <p:nvPr/>
        </p:nvSpPr>
        <p:spPr>
          <a:xfrm>
            <a:off x="136024" y="500391"/>
            <a:ext cx="5228063" cy="1095515"/>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GB" sz="1600" dirty="0"/>
              <a:t>3.</a:t>
            </a:r>
            <a:r>
              <a:rPr lang="en-GB" sz="1600" b="1" dirty="0"/>
              <a:t>Detailed code review </a:t>
            </a:r>
            <a:r>
              <a:rPr lang="en-GB" sz="1600" dirty="0"/>
              <a:t>of impactful areas (C3 Read/Rec &amp; C4 Rec) to optimise and negate technical issues</a:t>
            </a:r>
          </a:p>
        </p:txBody>
      </p:sp>
      <p:sp>
        <p:nvSpPr>
          <p:cNvPr id="10" name="Rectangle: Rounded Corners 9">
            <a:extLst>
              <a:ext uri="{FF2B5EF4-FFF2-40B4-BE49-F238E27FC236}">
                <a16:creationId xmlns:a16="http://schemas.microsoft.com/office/drawing/2014/main" id="{3C85A700-44B5-42B5-83BB-1859EDDB2F08}"/>
              </a:ext>
            </a:extLst>
          </p:cNvPr>
          <p:cNvSpPr/>
          <p:nvPr/>
        </p:nvSpPr>
        <p:spPr>
          <a:xfrm>
            <a:off x="3108757" y="1856053"/>
            <a:ext cx="2736926" cy="653644"/>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GB" dirty="0"/>
              <a:t>Three key themes…</a:t>
            </a:r>
          </a:p>
        </p:txBody>
      </p:sp>
      <p:sp>
        <p:nvSpPr>
          <p:cNvPr id="11" name="Rectangle 10">
            <a:extLst>
              <a:ext uri="{FF2B5EF4-FFF2-40B4-BE49-F238E27FC236}">
                <a16:creationId xmlns:a16="http://schemas.microsoft.com/office/drawing/2014/main" id="{BF7BAD3B-3438-4803-A1A7-5408AD0B2505}"/>
              </a:ext>
            </a:extLst>
          </p:cNvPr>
          <p:cNvSpPr/>
          <p:nvPr/>
        </p:nvSpPr>
        <p:spPr>
          <a:xfrm>
            <a:off x="-36512" y="123478"/>
            <a:ext cx="9038866" cy="400110"/>
          </a:xfrm>
          <a:prstGeom prst="rect">
            <a:avLst/>
          </a:prstGeom>
        </p:spPr>
        <p:txBody>
          <a:bodyPr vert="horz" lIns="91440" tIns="45720" rIns="91440" bIns="45720" rtlCol="0" anchor="ctr">
            <a:normAutofit lnSpcReduction="10000"/>
          </a:bodyPr>
          <a:lstStyle/>
          <a:p>
            <a:pPr>
              <a:spcBef>
                <a:spcPct val="0"/>
              </a:spcBef>
            </a:pPr>
            <a:r>
              <a:rPr lang="en-GB" sz="2200" b="1" dirty="0">
                <a:solidFill>
                  <a:srgbClr val="3E5AA8"/>
                </a:solidFill>
                <a:latin typeface="Arial" panose="020B0604020202020204" pitchFamily="34" charset="0"/>
                <a:ea typeface="+mj-ea"/>
                <a:cs typeface="Arial" panose="020B0604020202020204" pitchFamily="34" charset="0"/>
              </a:rPr>
              <a:t>RCA Outcome –</a:t>
            </a:r>
            <a:r>
              <a:rPr lang="en-GB" dirty="0">
                <a:solidFill>
                  <a:srgbClr val="3E5AA8"/>
                </a:solidFill>
                <a:latin typeface="Arial" panose="020B0604020202020204" pitchFamily="34" charset="0"/>
                <a:ea typeface="+mj-ea"/>
                <a:cs typeface="Arial" panose="020B0604020202020204" pitchFamily="34" charset="0"/>
              </a:rPr>
              <a:t> Key Recommendations </a:t>
            </a:r>
            <a:endParaRPr lang="en-GB" sz="1600" dirty="0">
              <a:solidFill>
                <a:srgbClr val="3E5AA8"/>
              </a:solidFill>
              <a:latin typeface="Arial" panose="020B0604020202020204" pitchFamily="34" charset="0"/>
              <a:ea typeface="+mj-ea"/>
              <a:cs typeface="Arial" panose="020B0604020202020204" pitchFamily="34" charset="0"/>
            </a:endParaRPr>
          </a:p>
        </p:txBody>
      </p:sp>
      <p:sp>
        <p:nvSpPr>
          <p:cNvPr id="13" name="Arrow: Curved Down 12">
            <a:extLst>
              <a:ext uri="{FF2B5EF4-FFF2-40B4-BE49-F238E27FC236}">
                <a16:creationId xmlns:a16="http://schemas.microsoft.com/office/drawing/2014/main" id="{83CDAAC6-C27E-4D00-9FB7-F873EAFE4124}"/>
              </a:ext>
            </a:extLst>
          </p:cNvPr>
          <p:cNvSpPr/>
          <p:nvPr/>
        </p:nvSpPr>
        <p:spPr>
          <a:xfrm>
            <a:off x="5635065" y="776244"/>
            <a:ext cx="1817255" cy="1035356"/>
          </a:xfrm>
          <a:prstGeom prst="curved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schemeClr val="tx1"/>
              </a:solidFill>
            </a:endParaRPr>
          </a:p>
        </p:txBody>
      </p:sp>
      <p:sp>
        <p:nvSpPr>
          <p:cNvPr id="17" name="Arrow: Curved Left 16">
            <a:extLst>
              <a:ext uri="{FF2B5EF4-FFF2-40B4-BE49-F238E27FC236}">
                <a16:creationId xmlns:a16="http://schemas.microsoft.com/office/drawing/2014/main" id="{C28CC871-E837-442B-A4B5-E2922CBC10F2}"/>
              </a:ext>
            </a:extLst>
          </p:cNvPr>
          <p:cNvSpPr/>
          <p:nvPr/>
        </p:nvSpPr>
        <p:spPr>
          <a:xfrm rot="10152856">
            <a:off x="1787498" y="1469790"/>
            <a:ext cx="1224136" cy="1035356"/>
          </a:xfrm>
          <a:prstGeom prst="curved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schemeClr val="tx1"/>
              </a:solidFill>
            </a:endParaRPr>
          </a:p>
        </p:txBody>
      </p:sp>
      <p:sp>
        <p:nvSpPr>
          <p:cNvPr id="18" name="Arrow: Curved Left 17">
            <a:extLst>
              <a:ext uri="{FF2B5EF4-FFF2-40B4-BE49-F238E27FC236}">
                <a16:creationId xmlns:a16="http://schemas.microsoft.com/office/drawing/2014/main" id="{D3976774-6D76-4483-9216-DE05EDB65685}"/>
              </a:ext>
            </a:extLst>
          </p:cNvPr>
          <p:cNvSpPr/>
          <p:nvPr/>
        </p:nvSpPr>
        <p:spPr>
          <a:xfrm rot="3177985">
            <a:off x="2929980" y="3330343"/>
            <a:ext cx="1008112" cy="1246148"/>
          </a:xfrm>
          <a:prstGeom prst="curved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schemeClr val="tx1"/>
              </a:solidFill>
            </a:endParaRPr>
          </a:p>
        </p:txBody>
      </p:sp>
      <p:sp>
        <p:nvSpPr>
          <p:cNvPr id="19" name="TextBox 18">
            <a:extLst>
              <a:ext uri="{FF2B5EF4-FFF2-40B4-BE49-F238E27FC236}">
                <a16:creationId xmlns:a16="http://schemas.microsoft.com/office/drawing/2014/main" id="{A67F1249-7D3F-46F1-BA82-4C54BA31A4ED}"/>
              </a:ext>
            </a:extLst>
          </p:cNvPr>
          <p:cNvSpPr txBox="1"/>
          <p:nvPr/>
        </p:nvSpPr>
        <p:spPr>
          <a:xfrm>
            <a:off x="3053849" y="4592042"/>
            <a:ext cx="6090151" cy="461665"/>
          </a:xfrm>
          <a:prstGeom prst="rect">
            <a:avLst/>
          </a:prstGeom>
          <a:noFill/>
        </p:spPr>
        <p:txBody>
          <a:bodyPr wrap="square" rtlCol="0">
            <a:spAutoFit/>
          </a:bodyPr>
          <a:lstStyle/>
          <a:p>
            <a:r>
              <a:rPr lang="en-GB" sz="1200" b="1" dirty="0"/>
              <a:t>These recommendations are now being framed into work packages </a:t>
            </a:r>
          </a:p>
          <a:p>
            <a:r>
              <a:rPr lang="en-GB" sz="1200" b="1" dirty="0"/>
              <a:t>to inform implementation planning</a:t>
            </a:r>
          </a:p>
        </p:txBody>
      </p:sp>
    </p:spTree>
    <p:extLst>
      <p:ext uri="{BB962C8B-B14F-4D97-AF65-F5344CB8AC3E}">
        <p14:creationId xmlns:p14="http://schemas.microsoft.com/office/powerpoint/2010/main" val="2888660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8C18E-D025-4204-AC29-DE7D4A6B8C2F}"/>
              </a:ext>
            </a:extLst>
          </p:cNvPr>
          <p:cNvSpPr>
            <a:spLocks noGrp="1"/>
          </p:cNvSpPr>
          <p:nvPr>
            <p:ph type="title"/>
          </p:nvPr>
        </p:nvSpPr>
        <p:spPr/>
        <p:txBody>
          <a:bodyPr/>
          <a:lstStyle/>
          <a:p>
            <a:r>
              <a:rPr lang="en-GB" dirty="0"/>
              <a:t>Appendix</a:t>
            </a:r>
          </a:p>
        </p:txBody>
      </p:sp>
    </p:spTree>
    <p:extLst>
      <p:ext uri="{BB962C8B-B14F-4D97-AF65-F5344CB8AC3E}">
        <p14:creationId xmlns:p14="http://schemas.microsoft.com/office/powerpoint/2010/main" val="1278210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70E15F-5EE2-408E-86D7-3C2BDD87FDE1}"/>
              </a:ext>
            </a:extLst>
          </p:cNvPr>
          <p:cNvGraphicFramePr>
            <a:graphicFrameLocks noGrp="1"/>
          </p:cNvGraphicFramePr>
          <p:nvPr>
            <p:extLst/>
          </p:nvPr>
        </p:nvGraphicFramePr>
        <p:xfrm>
          <a:off x="115084" y="555526"/>
          <a:ext cx="8921412" cy="4623676"/>
        </p:xfrm>
        <a:graphic>
          <a:graphicData uri="http://schemas.openxmlformats.org/drawingml/2006/table">
            <a:tbl>
              <a:tblPr firstRow="1" bandRow="1">
                <a:tableStyleId>{5C22544A-7EE6-4342-B048-85BDC9FD1C3A}</a:tableStyleId>
              </a:tblPr>
              <a:tblGrid>
                <a:gridCol w="640492">
                  <a:extLst>
                    <a:ext uri="{9D8B030D-6E8A-4147-A177-3AD203B41FA5}">
                      <a16:colId xmlns:a16="http://schemas.microsoft.com/office/drawing/2014/main" val="2962663685"/>
                    </a:ext>
                  </a:extLst>
                </a:gridCol>
                <a:gridCol w="6984776">
                  <a:extLst>
                    <a:ext uri="{9D8B030D-6E8A-4147-A177-3AD203B41FA5}">
                      <a16:colId xmlns:a16="http://schemas.microsoft.com/office/drawing/2014/main" val="2242044240"/>
                    </a:ext>
                  </a:extLst>
                </a:gridCol>
                <a:gridCol w="1296144">
                  <a:extLst>
                    <a:ext uri="{9D8B030D-6E8A-4147-A177-3AD203B41FA5}">
                      <a16:colId xmlns:a16="http://schemas.microsoft.com/office/drawing/2014/main" val="2327074964"/>
                    </a:ext>
                  </a:extLst>
                </a:gridCol>
              </a:tblGrid>
              <a:tr h="305395">
                <a:tc>
                  <a:txBody>
                    <a:bodyPr/>
                    <a:lstStyle/>
                    <a:p>
                      <a:r>
                        <a:rPr lang="en-GB" sz="800" dirty="0"/>
                        <a:t>Defect No.</a:t>
                      </a:r>
                    </a:p>
                  </a:txBody>
                  <a:tcPr anchor="ctr"/>
                </a:tc>
                <a:tc>
                  <a:txBody>
                    <a:bodyPr/>
                    <a:lstStyle/>
                    <a:p>
                      <a:r>
                        <a:rPr lang="en-GB" sz="800" dirty="0"/>
                        <a:t>Issue Description</a:t>
                      </a:r>
                    </a:p>
                  </a:txBody>
                  <a:tcPr anchor="ctr"/>
                </a:tc>
                <a:tc>
                  <a:txBody>
                    <a:bodyPr/>
                    <a:lstStyle/>
                    <a:p>
                      <a:r>
                        <a:rPr lang="en-GB" sz="800" dirty="0"/>
                        <a:t>Lifecycle Status</a:t>
                      </a:r>
                    </a:p>
                  </a:txBody>
                  <a:tcPr anchor="ctr"/>
                </a:tc>
                <a:extLst>
                  <a:ext uri="{0D108BD9-81ED-4DB2-BD59-A6C34878D82A}">
                    <a16:rowId xmlns:a16="http://schemas.microsoft.com/office/drawing/2014/main" val="397370702"/>
                  </a:ext>
                </a:extLst>
              </a:tr>
              <a:tr h="365016">
                <a:tc>
                  <a:txBody>
                    <a:bodyPr/>
                    <a:lstStyle/>
                    <a:p>
                      <a:r>
                        <a:rPr lang="en-GB" sz="800" dirty="0"/>
                        <a:t>60230</a:t>
                      </a:r>
                    </a:p>
                  </a:txBody>
                  <a:tcPr anchor="ctr"/>
                </a:tc>
                <a:tc>
                  <a:txBody>
                    <a:bodyPr/>
                    <a:lstStyle/>
                    <a:p>
                      <a:r>
                        <a:rPr lang="en-US" sz="800" dirty="0"/>
                        <a:t>Volume and energy calculated incorrectly for Prime and Sub meter points</a:t>
                      </a:r>
                      <a:endParaRPr lang="en-GB" sz="8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Fix deployed, awaiting Data Correction</a:t>
                      </a:r>
                    </a:p>
                  </a:txBody>
                  <a:tcPr anchor="ctr"/>
                </a:tc>
                <a:extLst>
                  <a:ext uri="{0D108BD9-81ED-4DB2-BD59-A6C34878D82A}">
                    <a16:rowId xmlns:a16="http://schemas.microsoft.com/office/drawing/2014/main" val="3501139978"/>
                  </a:ext>
                </a:extLst>
              </a:tr>
              <a:tr h="365016">
                <a:tc>
                  <a:txBody>
                    <a:bodyPr/>
                    <a:lstStyle/>
                    <a:p>
                      <a:r>
                        <a:rPr lang="en-GB" sz="800" dirty="0"/>
                        <a:t>60917</a:t>
                      </a:r>
                    </a:p>
                  </a:txBody>
                  <a:tcPr anchor="ctr"/>
                </a:tc>
                <a:tc>
                  <a:txBody>
                    <a:bodyPr/>
                    <a:lstStyle/>
                    <a:p>
                      <a:r>
                        <a:rPr lang="en-US" sz="800" dirty="0"/>
                        <a:t>Following an update to a meter (non-physical) the volume which is calculated is based on the opening exchange read (OPNX) as opposed to calculating from the final exchange read (FINX)</a:t>
                      </a:r>
                      <a:endParaRPr lang="en-GB" sz="8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Fix deployed, awaiting Data Correction</a:t>
                      </a:r>
                    </a:p>
                  </a:txBody>
                  <a:tcPr anchor="ctr"/>
                </a:tc>
                <a:extLst>
                  <a:ext uri="{0D108BD9-81ED-4DB2-BD59-A6C34878D82A}">
                    <a16:rowId xmlns:a16="http://schemas.microsoft.com/office/drawing/2014/main" val="2503244331"/>
                  </a:ext>
                </a:extLst>
              </a:tr>
              <a:tr h="285845">
                <a:tc>
                  <a:txBody>
                    <a:bodyPr/>
                    <a:lstStyle/>
                    <a:p>
                      <a:r>
                        <a:rPr lang="en-GB" sz="800" dirty="0"/>
                        <a:t>61019</a:t>
                      </a:r>
                    </a:p>
                  </a:txBody>
                  <a:tcPr anchor="ctr"/>
                </a:tc>
                <a:tc>
                  <a:txBody>
                    <a:bodyPr/>
                    <a:lstStyle/>
                    <a:p>
                      <a:r>
                        <a:rPr lang="en-US" sz="800" dirty="0"/>
                        <a:t>When receiving a Site Visit read and an RGMA read on the same day the system is incorrectly processing the reads in the wrong order causing energy and volume to be incorrectly calculated.</a:t>
                      </a:r>
                      <a:endParaRPr lang="en-GB" sz="8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Fix deployed, awaiting Data Correction</a:t>
                      </a:r>
                    </a:p>
                  </a:txBody>
                  <a:tcPr anchor="ctr"/>
                </a:tc>
                <a:extLst>
                  <a:ext uri="{0D108BD9-81ED-4DB2-BD59-A6C34878D82A}">
                    <a16:rowId xmlns:a16="http://schemas.microsoft.com/office/drawing/2014/main" val="4215366768"/>
                  </a:ext>
                </a:extLst>
              </a:tr>
              <a:tr h="255592">
                <a:tc>
                  <a:txBody>
                    <a:bodyPr/>
                    <a:lstStyle/>
                    <a:p>
                      <a:r>
                        <a:rPr lang="en-GB" sz="800" dirty="0"/>
                        <a:t>62164</a:t>
                      </a:r>
                    </a:p>
                  </a:txBody>
                  <a:tcPr anchor="ctr"/>
                </a:tc>
                <a:tc>
                  <a:txBody>
                    <a:bodyPr/>
                    <a:lstStyle/>
                    <a:p>
                      <a:r>
                        <a:rPr lang="en-US" sz="800" dirty="0"/>
                        <a:t>The net-off volume / energy is being incorrectly calculated as zero for class 4 prime sites</a:t>
                      </a:r>
                      <a:endParaRPr lang="en-GB" sz="800" dirty="0"/>
                    </a:p>
                  </a:txBody>
                  <a:tcPr anchor="ctr"/>
                </a:tc>
                <a:tc>
                  <a:txBody>
                    <a:bodyPr/>
                    <a:lstStyle/>
                    <a:p>
                      <a:pPr lvl="0"/>
                      <a:r>
                        <a:rPr lang="en-GB" sz="800" dirty="0"/>
                        <a:t>UAT</a:t>
                      </a:r>
                    </a:p>
                  </a:txBody>
                  <a:tcPr anchor="ctr"/>
                </a:tc>
                <a:extLst>
                  <a:ext uri="{0D108BD9-81ED-4DB2-BD59-A6C34878D82A}">
                    <a16:rowId xmlns:a16="http://schemas.microsoft.com/office/drawing/2014/main" val="1409354007"/>
                  </a:ext>
                </a:extLst>
              </a:tr>
              <a:tr h="317593">
                <a:tc>
                  <a:txBody>
                    <a:bodyPr/>
                    <a:lstStyle/>
                    <a:p>
                      <a:r>
                        <a:rPr lang="en-GB" sz="800" dirty="0"/>
                        <a:t>63066</a:t>
                      </a:r>
                    </a:p>
                  </a:txBody>
                  <a:tcPr anchor="ctr"/>
                </a:tc>
                <a:tc>
                  <a:txBody>
                    <a:bodyPr/>
                    <a:lstStyle/>
                    <a:p>
                      <a:r>
                        <a:rPr lang="en-US" sz="800" dirty="0"/>
                        <a:t>For Class 3 meter reads submitted, the system is not recording the last read following update of a meter report and converter installation scenario</a:t>
                      </a:r>
                      <a:endParaRPr lang="en-GB" sz="8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UAT</a:t>
                      </a:r>
                    </a:p>
                  </a:txBody>
                  <a:tcPr anchor="ctr"/>
                </a:tc>
                <a:extLst>
                  <a:ext uri="{0D108BD9-81ED-4DB2-BD59-A6C34878D82A}">
                    <a16:rowId xmlns:a16="http://schemas.microsoft.com/office/drawing/2014/main" val="2340629994"/>
                  </a:ext>
                </a:extLst>
              </a:tr>
              <a:tr h="258471">
                <a:tc>
                  <a:txBody>
                    <a:bodyPr/>
                    <a:lstStyle/>
                    <a:p>
                      <a:r>
                        <a:rPr lang="en-GB" sz="800" dirty="0"/>
                        <a:t>62178</a:t>
                      </a:r>
                    </a:p>
                  </a:txBody>
                  <a:tcPr anchor="ctr"/>
                </a:tc>
                <a:tc>
                  <a:txBody>
                    <a:bodyPr/>
                    <a:lstStyle/>
                    <a:p>
                      <a:r>
                        <a:rPr lang="en-US" sz="800" dirty="0"/>
                        <a:t>Where volume and energy is incorrectly loaded, the system is not creating an exception</a:t>
                      </a:r>
                      <a:endParaRPr lang="en-GB" sz="8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UAT</a:t>
                      </a:r>
                    </a:p>
                  </a:txBody>
                  <a:tcPr anchor="ctr"/>
                </a:tc>
                <a:extLst>
                  <a:ext uri="{0D108BD9-81ED-4DB2-BD59-A6C34878D82A}">
                    <a16:rowId xmlns:a16="http://schemas.microsoft.com/office/drawing/2014/main" val="3991031024"/>
                  </a:ext>
                </a:extLst>
              </a:tr>
              <a:tr h="365016">
                <a:tc>
                  <a:txBody>
                    <a:bodyPr/>
                    <a:lstStyle/>
                    <a:p>
                      <a:r>
                        <a:rPr lang="en-GB" sz="800" dirty="0"/>
                        <a:t>61452</a:t>
                      </a:r>
                    </a:p>
                  </a:txBody>
                  <a:tcPr anchor="ctr"/>
                </a:tc>
                <a:tc>
                  <a:txBody>
                    <a:bodyPr/>
                    <a:lstStyle/>
                    <a:p>
                      <a:r>
                        <a:rPr lang="en-US" sz="800" dirty="0"/>
                        <a:t>Reconciliation process is being excluded for prime and sub sites where there has been a class change or a meter exchange or the generation of an estimated shipper transfer read, therefore AQ is not being calculated</a:t>
                      </a:r>
                      <a:endParaRPr lang="en-GB" sz="8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UAT</a:t>
                      </a:r>
                    </a:p>
                  </a:txBody>
                  <a:tcPr anchor="ctr"/>
                </a:tc>
                <a:extLst>
                  <a:ext uri="{0D108BD9-81ED-4DB2-BD59-A6C34878D82A}">
                    <a16:rowId xmlns:a16="http://schemas.microsoft.com/office/drawing/2014/main" val="377645323"/>
                  </a:ext>
                </a:extLst>
              </a:tr>
              <a:tr h="332991">
                <a:tc>
                  <a:txBody>
                    <a:bodyPr/>
                    <a:lstStyle/>
                    <a:p>
                      <a:r>
                        <a:rPr lang="en-GB" sz="800" dirty="0"/>
                        <a:t>62687</a:t>
                      </a:r>
                    </a:p>
                  </a:txBody>
                  <a:tcPr anchor="ctr"/>
                </a:tc>
                <a:tc>
                  <a:txBody>
                    <a:bodyPr/>
                    <a:lstStyle/>
                    <a:p>
                      <a:r>
                        <a:rPr lang="en-US" sz="800" dirty="0"/>
                        <a:t>Following a class change from a class 3 to another, and a read is inserted or replaced, the system is incorrectly using the final class change read to calculate the AQ</a:t>
                      </a:r>
                      <a:endParaRPr lang="en-GB" sz="8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UAT</a:t>
                      </a:r>
                    </a:p>
                  </a:txBody>
                  <a:tcPr anchor="ctr"/>
                </a:tc>
                <a:extLst>
                  <a:ext uri="{0D108BD9-81ED-4DB2-BD59-A6C34878D82A}">
                    <a16:rowId xmlns:a16="http://schemas.microsoft.com/office/drawing/2014/main" val="2395544701"/>
                  </a:ext>
                </a:extLst>
              </a:tr>
              <a:tr h="344935">
                <a:tc>
                  <a:txBody>
                    <a:bodyPr/>
                    <a:lstStyle/>
                    <a:p>
                      <a:r>
                        <a:rPr lang="en-GB" sz="800" dirty="0"/>
                        <a:t>62134</a:t>
                      </a:r>
                    </a:p>
                  </a:txBody>
                  <a:tcPr anchor="ctr"/>
                </a:tc>
                <a:tc>
                  <a:txBody>
                    <a:bodyPr/>
                    <a:lstStyle/>
                    <a:p>
                      <a:r>
                        <a:rPr lang="en-US" sz="800" dirty="0"/>
                        <a:t>When an replacement read is submitted for class 4 sites, the volume is being incorrectly calculated as zero between the opening transfer read and final class change read </a:t>
                      </a:r>
                      <a:endParaRPr lang="en-GB" sz="800" dirty="0"/>
                    </a:p>
                  </a:txBody>
                  <a:tcPr anchor="ctr"/>
                </a:tc>
                <a:tc>
                  <a:txBody>
                    <a:bodyPr/>
                    <a:lstStyle/>
                    <a:p>
                      <a:r>
                        <a:rPr lang="en-GB" sz="800" dirty="0"/>
                        <a:t>UAT</a:t>
                      </a:r>
                    </a:p>
                  </a:txBody>
                  <a:tcPr anchor="ctr"/>
                </a:tc>
                <a:extLst>
                  <a:ext uri="{0D108BD9-81ED-4DB2-BD59-A6C34878D82A}">
                    <a16:rowId xmlns:a16="http://schemas.microsoft.com/office/drawing/2014/main" val="2447330931"/>
                  </a:ext>
                </a:extLst>
              </a:tr>
              <a:tr h="344935">
                <a:tc>
                  <a:txBody>
                    <a:bodyPr/>
                    <a:lstStyle/>
                    <a:p>
                      <a:r>
                        <a:rPr lang="en-GB" sz="800" dirty="0"/>
                        <a:t>62513</a:t>
                      </a:r>
                    </a:p>
                  </a:txBody>
                  <a:tcPr anchor="ctr"/>
                </a:tc>
                <a:tc>
                  <a:txBody>
                    <a:bodyPr/>
                    <a:lstStyle/>
                    <a:p>
                      <a:r>
                        <a:rPr lang="en-US" sz="800" dirty="0"/>
                        <a:t>When the Cyclic read is received in the Class 3 period before RGMA asset update activity date (D-1), the incorrect energy values are being calculated</a:t>
                      </a:r>
                      <a:endParaRPr lang="en-GB" sz="800" dirty="0"/>
                    </a:p>
                  </a:txBody>
                  <a:tcPr anchor="ctr"/>
                </a:tc>
                <a:tc>
                  <a:txBody>
                    <a:bodyPr/>
                    <a:lstStyle/>
                    <a:p>
                      <a:r>
                        <a:rPr lang="en-GB" sz="800" dirty="0"/>
                        <a:t>Analysis</a:t>
                      </a:r>
                    </a:p>
                  </a:txBody>
                  <a:tcPr anchor="ctr"/>
                </a:tc>
                <a:extLst>
                  <a:ext uri="{0D108BD9-81ED-4DB2-BD59-A6C34878D82A}">
                    <a16:rowId xmlns:a16="http://schemas.microsoft.com/office/drawing/2014/main" val="3941886407"/>
                  </a:ext>
                </a:extLst>
              </a:tr>
              <a:tr h="332991">
                <a:tc>
                  <a:txBody>
                    <a:bodyPr/>
                    <a:lstStyle/>
                    <a:p>
                      <a:r>
                        <a:rPr lang="en-GB" sz="800" dirty="0"/>
                        <a:t>62944</a:t>
                      </a:r>
                    </a:p>
                  </a:txBody>
                  <a:tcPr anchor="ctr"/>
                </a:tc>
                <a:tc>
                  <a:txBody>
                    <a:bodyPr/>
                    <a:lstStyle/>
                    <a:p>
                      <a:r>
                        <a:rPr lang="en-US" sz="800" dirty="0"/>
                        <a:t>The RGMA reads that are accepted between site visit reads is breaking Check to Check reconciliation.</a:t>
                      </a:r>
                      <a:endParaRPr lang="en-GB" sz="800" dirty="0"/>
                    </a:p>
                  </a:txBody>
                  <a:tcPr anchor="ctr"/>
                </a:tc>
                <a:tc>
                  <a:txBody>
                    <a:bodyPr/>
                    <a:lstStyle/>
                    <a:p>
                      <a:r>
                        <a:rPr lang="en-GB" sz="800" dirty="0"/>
                        <a:t>Analysis</a:t>
                      </a:r>
                    </a:p>
                  </a:txBody>
                  <a:tcPr anchor="ctr"/>
                </a:tc>
                <a:extLst>
                  <a:ext uri="{0D108BD9-81ED-4DB2-BD59-A6C34878D82A}">
                    <a16:rowId xmlns:a16="http://schemas.microsoft.com/office/drawing/2014/main" val="185398526"/>
                  </a:ext>
                </a:extLst>
              </a:tr>
              <a:tr h="332991">
                <a:tc>
                  <a:txBody>
                    <a:bodyPr/>
                    <a:lstStyle/>
                    <a:p>
                      <a:r>
                        <a:rPr lang="en-GB" sz="800" dirty="0"/>
                        <a:t>62784</a:t>
                      </a:r>
                    </a:p>
                  </a:txBody>
                  <a:tcPr anchor="ctr"/>
                </a:tc>
                <a:tc>
                  <a:txBody>
                    <a:bodyPr/>
                    <a:lstStyle/>
                    <a:p>
                      <a:r>
                        <a:rPr lang="en-US" sz="800" dirty="0"/>
                        <a:t>Where a read is inserted between OPNN and OPNT after reconciliation has been undertaken, the OPNT read is not being considered during the re-rec</a:t>
                      </a:r>
                      <a:endParaRPr lang="en-GB" sz="800" dirty="0"/>
                    </a:p>
                  </a:txBody>
                  <a:tcPr anchor="ctr"/>
                </a:tc>
                <a:tc>
                  <a:txBody>
                    <a:bodyPr/>
                    <a:lstStyle/>
                    <a:p>
                      <a:r>
                        <a:rPr lang="en-GB" sz="800" dirty="0"/>
                        <a:t>Analysis</a:t>
                      </a:r>
                    </a:p>
                  </a:txBody>
                  <a:tcPr anchor="ctr"/>
                </a:tc>
                <a:extLst>
                  <a:ext uri="{0D108BD9-81ED-4DB2-BD59-A6C34878D82A}">
                    <a16:rowId xmlns:a16="http://schemas.microsoft.com/office/drawing/2014/main" val="216295771"/>
                  </a:ext>
                </a:extLst>
              </a:tr>
              <a:tr h="332991">
                <a:tc>
                  <a:txBody>
                    <a:bodyPr/>
                    <a:lstStyle/>
                    <a:p>
                      <a:r>
                        <a:rPr lang="en-GB" sz="800" dirty="0"/>
                        <a:t>63139</a:t>
                      </a:r>
                    </a:p>
                  </a:txBody>
                  <a:tcPr anchor="ctr"/>
                </a:tc>
                <a:tc>
                  <a:txBody>
                    <a:bodyPr/>
                    <a:lstStyle/>
                    <a:p>
                      <a:r>
                        <a:rPr lang="en-US" sz="800" dirty="0"/>
                        <a:t>Reconciliation flag for the FINX read was updated as N for Class 3 reads recorded as a cosmetic exchange without read through ONUPD file</a:t>
                      </a:r>
                      <a:endParaRPr lang="en-GB" sz="800" dirty="0"/>
                    </a:p>
                  </a:txBody>
                  <a:tcPr anchor="ctr"/>
                </a:tc>
                <a:tc>
                  <a:txBody>
                    <a:bodyPr/>
                    <a:lstStyle/>
                    <a:p>
                      <a:r>
                        <a:rPr lang="en-GB" sz="800" dirty="0"/>
                        <a:t>Analysis</a:t>
                      </a:r>
                    </a:p>
                  </a:txBody>
                  <a:tcPr anchor="ctr"/>
                </a:tc>
                <a:extLst>
                  <a:ext uri="{0D108BD9-81ED-4DB2-BD59-A6C34878D82A}">
                    <a16:rowId xmlns:a16="http://schemas.microsoft.com/office/drawing/2014/main" val="2926978729"/>
                  </a:ext>
                </a:extLst>
              </a:tr>
            </a:tbl>
          </a:graphicData>
        </a:graphic>
      </p:graphicFrame>
      <p:sp>
        <p:nvSpPr>
          <p:cNvPr id="5" name="Title 1">
            <a:extLst>
              <a:ext uri="{FF2B5EF4-FFF2-40B4-BE49-F238E27FC236}">
                <a16:creationId xmlns:a16="http://schemas.microsoft.com/office/drawing/2014/main" id="{E35B7539-C6ED-4EDF-B9E8-A40F2950F603}"/>
              </a:ext>
            </a:extLst>
          </p:cNvPr>
          <p:cNvSpPr>
            <a:spLocks noGrp="1"/>
          </p:cNvSpPr>
          <p:nvPr>
            <p:ph type="title"/>
          </p:nvPr>
        </p:nvSpPr>
        <p:spPr>
          <a:xfrm>
            <a:off x="107504" y="-1904"/>
            <a:ext cx="8172400" cy="629438"/>
          </a:xfrm>
        </p:spPr>
        <p:txBody>
          <a:bodyPr>
            <a:normAutofit/>
          </a:bodyPr>
          <a:lstStyle/>
          <a:p>
            <a:pPr algn="l"/>
            <a:r>
              <a:rPr lang="en-GB" sz="2400" dirty="0"/>
              <a:t>Open AQ defects</a:t>
            </a:r>
          </a:p>
        </p:txBody>
      </p:sp>
    </p:spTree>
    <p:extLst>
      <p:ext uri="{BB962C8B-B14F-4D97-AF65-F5344CB8AC3E}">
        <p14:creationId xmlns:p14="http://schemas.microsoft.com/office/powerpoint/2010/main" val="4213429516"/>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Downes, Michele</DisplayName>
        <AccountId>6</AccountId>
        <AccountType/>
      </UserInfo>
      <UserInfo>
        <DisplayName>Foxall, Stefan</DisplayName>
        <AccountId>26</AccountId>
        <AccountType/>
      </UserInfo>
      <UserInfo>
        <DisplayName>Denis Regan Members</DisplayName>
        <AccountId>28</AccountId>
        <AccountType/>
      </UserInfo>
      <UserInfo>
        <DisplayName>SharingLinks.7d69b77e-f861-4c54-b8a4-42f58b07a8dd.OrganizationView.eb620989-5189-48f3-ab06-4b6c90095b3e</DisplayName>
        <AccountId>29</AccountId>
        <AccountType/>
      </UserInfo>
      <UserInfo>
        <DisplayName>Regan, Denis</DisplayName>
        <AccountId>14</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1" ma:contentTypeDescription="Create a new document." ma:contentTypeScope="" ma:versionID="da65dba817ad8906a4a744e36306c50e">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3a42e83de8c3bf3350fe2c8c5def860"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http://www.w3.org/XML/1998/namespace"/>
    <ds:schemaRef ds:uri="http://purl.org/dc/dcmitype/"/>
    <ds:schemaRef ds:uri="01f7a547-d57a-44ce-a211-81869c79743b"/>
    <ds:schemaRef ds:uri="http://schemas.microsoft.com/office/2006/metadata/properties"/>
    <ds:schemaRef ds:uri="3092569d-7549-4f1f-b838-122d264c6bd8"/>
    <ds:schemaRef ds:uri="http://schemas.microsoft.com/office/2006/documentManagement/types"/>
    <ds:schemaRef ds:uri="http://purl.org/dc/elements/1.1/"/>
    <ds:schemaRef ds:uri="http://purl.org/dc/terms/"/>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97B6D6F5-459A-4C0F-A1E9-74F8611576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34339</TotalTime>
  <Words>1677</Words>
  <Application>Microsoft Office PowerPoint</Application>
  <PresentationFormat>On-screen Show (16:9)</PresentationFormat>
  <Paragraphs>259</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vt:lpstr>
      <vt:lpstr>Office Theme</vt:lpstr>
      <vt:lpstr>AQ Taskforce Update CoMC </vt:lpstr>
      <vt:lpstr>Summary</vt:lpstr>
      <vt:lpstr>AQ Defect Status (breakdown as at 6th August 2020) </vt:lpstr>
      <vt:lpstr>PowerPoint Presentation</vt:lpstr>
      <vt:lpstr>PowerPoint Presentation</vt:lpstr>
      <vt:lpstr>PowerPoint Presentation</vt:lpstr>
      <vt:lpstr>PowerPoint Presentation</vt:lpstr>
      <vt:lpstr>Appendix</vt:lpstr>
      <vt:lpstr>Open AQ defects</vt:lpstr>
      <vt:lpstr>PowerPoint Presentation</vt:lpstr>
      <vt:lpstr>AQ Taskforce Workstreams</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Clarke, Angela</cp:lastModifiedBy>
  <cp:revision>336</cp:revision>
  <cp:lastPrinted>2020-03-06T09:33:12Z</cp:lastPrinted>
  <dcterms:created xsi:type="dcterms:W3CDTF">2018-09-02T17:12:15Z</dcterms:created>
  <dcterms:modified xsi:type="dcterms:W3CDTF">2020-08-10T16:20:27Z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ies>
</file>