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0" r:id="rId4"/>
  </p:sldMasterIdLst>
  <p:notesMasterIdLst>
    <p:notesMasterId r:id="rId8"/>
  </p:notesMasterIdLst>
  <p:handoutMasterIdLst>
    <p:handoutMasterId r:id="rId9"/>
  </p:handoutMasterIdLst>
  <p:sldIdLst>
    <p:sldId id="526" r:id="rId5"/>
    <p:sldId id="532" r:id="rId6"/>
    <p:sldId id="533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rran Dredge" initials="DD" lastIdx="10" clrIdx="0"/>
  <p:cmAuthor id="1" name="Nick Verdegem" initials="NV" lastIdx="5" clrIdx="1"/>
  <p:cmAuthor id="2" name="Pradeep Kumar" initials="PK" lastIdx="1" clrIdx="2"/>
  <p:cmAuthor id="3" name="Paul Crump" initials="PC" lastIdx="2" clrIdx="3"/>
  <p:cmAuthor id="4" name="John Woodward" initials="JW" lastIdx="4" clrIdx="4"/>
  <p:cmAuthor id="5" name="National Grid" initials="NG" lastIdx="8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AF1"/>
    <a:srgbClr val="CED1E1"/>
    <a:srgbClr val="84B8DA"/>
    <a:srgbClr val="40D1F5"/>
    <a:srgbClr val="FFFFFF"/>
    <a:srgbClr val="B1D6E8"/>
    <a:srgbClr val="9C4877"/>
    <a:srgbClr val="2B80B1"/>
    <a:srgbClr val="9CCB3B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00016E-32E1-441A-9A63-E97FD60B6ABE}" v="1" dt="2020-07-31T09:27:05.5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221" y="3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ollard, Mark" userId="d6ed55df-a156-402a-9aa4-8a8d6ec52d24" providerId="ADAL" clId="{286CC2A9-00F6-4551-82F8-56BCA16461FB}"/>
    <pc:docChg chg="modSld">
      <pc:chgData name="Pollard, Mark" userId="d6ed55df-a156-402a-9aa4-8a8d6ec52d24" providerId="ADAL" clId="{286CC2A9-00F6-4551-82F8-56BCA16461FB}" dt="2020-07-31T09:27:05.545" v="0" actId="20577"/>
      <pc:docMkLst>
        <pc:docMk/>
      </pc:docMkLst>
      <pc:sldChg chg="modSp">
        <pc:chgData name="Pollard, Mark" userId="d6ed55df-a156-402a-9aa4-8a8d6ec52d24" providerId="ADAL" clId="{286CC2A9-00F6-4551-82F8-56BCA16461FB}" dt="2020-07-31T09:27:05.545" v="0" actId="20577"/>
        <pc:sldMkLst>
          <pc:docMk/>
          <pc:sldMk cId="1772311877" sldId="532"/>
        </pc:sldMkLst>
        <pc:spChg chg="mod">
          <ac:chgData name="Pollard, Mark" userId="d6ed55df-a156-402a-9aa4-8a8d6ec52d24" providerId="ADAL" clId="{286CC2A9-00F6-4551-82F8-56BCA16461FB}" dt="2020-07-31T09:27:05.545" v="0" actId="20577"/>
          <ac:spMkLst>
            <pc:docMk/>
            <pc:sldMk cId="1772311877" sldId="532"/>
            <ac:spMk id="6" creationId="{2323BD94-2299-4994-92D5-B1B7DE15F25C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169B027-246C-4F39-B239-8B590AA3953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1FE479-CC67-4E6B-9879-BA5261675A2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099BD7-7EC6-4CBC-84F9-C330CB15742F}" type="datetimeFigureOut">
              <a:rPr lang="en-GB" smtClean="0"/>
              <a:t>31/07/2020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F5D510-3F08-4DB4-8D5D-DCDCF5C7E5E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9A7D67-DEA4-499D-91D7-1BB52F484D0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CC6E5-F038-4FE0-AF66-A7182797B5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7451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31/07/2020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734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1808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0396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525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809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5533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FBC6938-8E74-45DE-B1EE-C0A61FB043B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FE1AB-02AC-4018-A9CD-4D09954B8B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1815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08501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7330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E15618-5225-4856-9DCE-646F6AA289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-1332656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FE1AB-02AC-4018-A9CD-4D09954B8B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060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53" r:id="rId10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box.xoserve.IXEnquiries@xoserve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86012"/>
            <a:ext cx="7772400" cy="1102519"/>
          </a:xfrm>
        </p:spPr>
        <p:txBody>
          <a:bodyPr/>
          <a:lstStyle/>
          <a:p>
            <a:r>
              <a:rPr lang="en-GB" dirty="0" err="1"/>
              <a:t>Xoserve</a:t>
            </a:r>
            <a:r>
              <a:rPr lang="en-GB" dirty="0"/>
              <a:t> IX Refresh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04945"/>
            <a:ext cx="6400800" cy="1314450"/>
          </a:xfrm>
          <a:noFill/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solidFill>
                  <a:srgbClr val="3E5AA8"/>
                </a:solidFill>
              </a:rPr>
              <a:t>Customer Update</a:t>
            </a:r>
          </a:p>
          <a:p>
            <a:r>
              <a:rPr lang="en-GB" dirty="0">
                <a:solidFill>
                  <a:srgbClr val="3E5AA8"/>
                </a:solidFill>
                <a:latin typeface="Arial"/>
                <a:cs typeface="Arial"/>
              </a:rPr>
              <a:t>August 2020</a:t>
            </a:r>
            <a:endParaRPr lang="en-GB" dirty="0">
              <a:solidFill>
                <a:srgbClr val="3E5A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117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8A5EFE3-CD39-4A28-A744-E4BB41338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</p:spPr>
        <p:txBody>
          <a:bodyPr/>
          <a:lstStyle/>
          <a:p>
            <a:r>
              <a:rPr lang="en-GB" dirty="0"/>
              <a:t>IX Refresh Customer Update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323BD94-2299-4994-92D5-B1B7DE15F2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53455"/>
            <a:ext cx="8229600" cy="4080937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0" indent="0">
              <a:buNone/>
            </a:pPr>
            <a:endParaRPr lang="en-US" sz="1200" kern="0" dirty="0">
              <a:latin typeface="Arial"/>
              <a:cs typeface="Arial"/>
            </a:endParaRPr>
          </a:p>
          <a:p>
            <a:r>
              <a:rPr lang="en-US" sz="1400" kern="0" dirty="0">
                <a:latin typeface="Arial"/>
                <a:cs typeface="Arial"/>
              </a:rPr>
              <a:t>99% of IX customers are now able to continue with their IX migration activities, following the recent update to government guidance on COVID-19</a:t>
            </a:r>
          </a:p>
          <a:p>
            <a:endParaRPr lang="en-US" sz="900" kern="0" dirty="0">
              <a:latin typeface="Arial"/>
              <a:cs typeface="Arial"/>
            </a:endParaRPr>
          </a:p>
          <a:p>
            <a:r>
              <a:rPr lang="en-US" sz="1400" kern="0" dirty="0">
                <a:latin typeface="Arial"/>
                <a:cs typeface="Arial"/>
              </a:rPr>
              <a:t>The project end date is February 2021. Our current run rate is tracking a January 2021 completion</a:t>
            </a:r>
          </a:p>
          <a:p>
            <a:endParaRPr lang="en-US" sz="1400" kern="0" dirty="0">
              <a:latin typeface="Arial"/>
              <a:cs typeface="Arial"/>
            </a:endParaRPr>
          </a:p>
          <a:p>
            <a:r>
              <a:rPr lang="en-GB" sz="1400" kern="0" dirty="0">
                <a:latin typeface="Arial"/>
                <a:cs typeface="Arial"/>
              </a:rPr>
              <a:t>There are four key milestones for customer migrations:-</a:t>
            </a:r>
          </a:p>
          <a:p>
            <a:pPr lvl="1"/>
            <a:r>
              <a:rPr lang="en-GB" sz="1200" kern="0" dirty="0">
                <a:latin typeface="Arial"/>
                <a:cs typeface="Arial"/>
              </a:rPr>
              <a:t>Installation of Network lines (On Track)</a:t>
            </a:r>
          </a:p>
          <a:p>
            <a:pPr lvl="1"/>
            <a:r>
              <a:rPr lang="en-GB" sz="1200" kern="0" dirty="0">
                <a:latin typeface="Arial"/>
                <a:cs typeface="Arial"/>
              </a:rPr>
              <a:t>Installation of Routers (Ahead of Schedule)</a:t>
            </a:r>
          </a:p>
          <a:p>
            <a:pPr lvl="1"/>
            <a:r>
              <a:rPr lang="en-GB" sz="1200" kern="0" dirty="0">
                <a:latin typeface="Arial"/>
                <a:cs typeface="Arial"/>
              </a:rPr>
              <a:t>Installation of Servers (Ahead of Schedule)</a:t>
            </a:r>
          </a:p>
          <a:p>
            <a:pPr lvl="1"/>
            <a:r>
              <a:rPr lang="en-GB" sz="1200" kern="0" dirty="0">
                <a:latin typeface="Arial"/>
                <a:cs typeface="Arial"/>
              </a:rPr>
              <a:t>Customer Migration (On Track)</a:t>
            </a:r>
          </a:p>
          <a:p>
            <a:endParaRPr lang="en-GB" sz="1200" kern="0" dirty="0">
              <a:latin typeface="Arial"/>
              <a:cs typeface="Arial"/>
            </a:endParaRPr>
          </a:p>
          <a:p>
            <a:r>
              <a:rPr lang="en-GB" sz="1400" kern="0" dirty="0">
                <a:latin typeface="Arial"/>
                <a:cs typeface="Arial"/>
              </a:rPr>
              <a:t>The project would like to request customer support in ensuring that we migrate you as quickly and smoothly as possible onto your new IX Gamma network</a:t>
            </a:r>
          </a:p>
          <a:p>
            <a:pPr lvl="1"/>
            <a:r>
              <a:rPr lang="en-GB" sz="1200" kern="0" dirty="0">
                <a:latin typeface="Arial"/>
                <a:cs typeface="Arial"/>
              </a:rPr>
              <a:t>The migration onto the new IX Network will allow a reduction in IX pricing</a:t>
            </a:r>
          </a:p>
          <a:p>
            <a:pPr lvl="1"/>
            <a:r>
              <a:rPr lang="en-GB" sz="1200" kern="0" dirty="0">
                <a:latin typeface="Arial"/>
                <a:cs typeface="Arial"/>
              </a:rPr>
              <a:t>Your IX equipment will be fully refreshed onto new hardware</a:t>
            </a:r>
          </a:p>
          <a:p>
            <a:pPr lvl="1"/>
            <a:r>
              <a:rPr lang="en-GB" sz="1200" kern="0" dirty="0">
                <a:latin typeface="Arial"/>
                <a:cs typeface="Arial"/>
              </a:rPr>
              <a:t>There is a risk that we will not be able to extend the legacy support past February 2021</a:t>
            </a:r>
          </a:p>
          <a:p>
            <a:pPr marL="0" indent="0">
              <a:buNone/>
            </a:pPr>
            <a:endParaRPr lang="en-GB" sz="1100" kern="0" dirty="0">
              <a:latin typeface="Arial"/>
              <a:cs typeface="Arial"/>
            </a:endParaRPr>
          </a:p>
          <a:p>
            <a:r>
              <a:rPr lang="en-GB" sz="1400" dirty="0"/>
              <a:t>If you have any questions or concerns, please reach out to </a:t>
            </a:r>
            <a:r>
              <a:rPr lang="en-US" sz="1400" kern="0" dirty="0">
                <a:latin typeface="Arial"/>
                <a:hlinkClick r:id="rId2"/>
              </a:rPr>
              <a:t>box.xoserve.IXEnquiries@xoserve.com</a:t>
            </a:r>
            <a:endParaRPr lang="en-GB" sz="1400" kern="0" dirty="0">
              <a:latin typeface="Arial"/>
              <a:cs typeface="Arial"/>
            </a:endParaRPr>
          </a:p>
          <a:p>
            <a:endParaRPr lang="en-GB" sz="1100" kern="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72311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E52876C-39E3-4F12-B00E-D8A96B539C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5593"/>
            <a:ext cx="9144000" cy="431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509169"/>
      </p:ext>
    </p:extLst>
  </p:cSld>
  <p:clrMapOvr>
    <a:masterClrMapping/>
  </p:clrMapOvr>
</p:sld>
</file>

<file path=ppt/theme/theme1.xml><?xml version="1.0" encoding="utf-8"?>
<a:theme xmlns:a="http://schemas.openxmlformats.org/drawingml/2006/main" name="xoserv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xoserve" id="{D47006C2-C1B0-42D3-A243-EE770BCFFD74}" vid="{CAC6DE05-E055-4E5F-BC6F-AAC99F97076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78529C455A9849A187361FC3458725" ma:contentTypeVersion="6" ma:contentTypeDescription="Create a new document." ma:contentTypeScope="" ma:versionID="3ec5a87947171acfd9804d4f30ba0a3d">
  <xsd:schema xmlns:xsd="http://www.w3.org/2001/XMLSchema" xmlns:xs="http://www.w3.org/2001/XMLSchema" xmlns:p="http://schemas.microsoft.com/office/2006/metadata/properties" xmlns:ns2="06f4956c-4c52-4651-8c4e-2a64183ace1b" xmlns:ns3="103fba77-31dd-4780-83f9-c54f26c3a260" targetNamespace="http://schemas.microsoft.com/office/2006/metadata/properties" ma:root="true" ma:fieldsID="1f903d043c5dee0e65d32569fd8cb14b" ns2:_="" ns3:_="">
    <xsd:import namespace="06f4956c-4c52-4651-8c4e-2a64183ace1b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f4956c-4c52-4651-8c4e-2a64183ace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11B2E31-4703-4F4D-BB47-74A8364BAC36}">
  <ds:schemaRefs>
    <ds:schemaRef ds:uri="http://purl.org/dc/terms/"/>
    <ds:schemaRef ds:uri="http://purl.org/dc/dcmitype/"/>
    <ds:schemaRef ds:uri="http://schemas.microsoft.com/office/infopath/2007/PartnerControls"/>
    <ds:schemaRef ds:uri="http://schemas.microsoft.com/office/2006/documentManagement/types"/>
    <ds:schemaRef ds:uri="24938e36-1604-481e-b36a-cfeb5237cbd3"/>
    <ds:schemaRef ds:uri="http://schemas.openxmlformats.org/package/2006/metadata/core-properties"/>
    <ds:schemaRef ds:uri="5b14776a-25fa-4f57-ace4-8ef8b5833d48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377BD94C-B779-47A0-8C6B-277F076D1551}"/>
</file>

<file path=docProps/app.xml><?xml version="1.0" encoding="utf-8"?>
<Properties xmlns="http://schemas.openxmlformats.org/officeDocument/2006/extended-properties" xmlns:vt="http://schemas.openxmlformats.org/officeDocument/2006/docPropsVTypes">
  <Template>xoserve</Template>
  <TotalTime>712</TotalTime>
  <Words>182</Words>
  <Application>Microsoft Office PowerPoint</Application>
  <PresentationFormat>On-screen Show (16:9)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xoserve</vt:lpstr>
      <vt:lpstr>Xoserve IX Refresh</vt:lpstr>
      <vt:lpstr>IX Refresh Customer Update</vt:lpstr>
      <vt:lpstr>PowerPoint Presentation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XRN 4117.2 STC Pack</dc:title>
  <dc:creator>National Grid;Chris.Himmelsbach@xoserve.com</dc:creator>
  <cp:lastModifiedBy>Pollard, Mark</cp:lastModifiedBy>
  <cp:revision>17</cp:revision>
  <dcterms:created xsi:type="dcterms:W3CDTF">2018-09-02T17:12:15Z</dcterms:created>
  <dcterms:modified xsi:type="dcterms:W3CDTF">2020-07-31T09:27:14Z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0x010100CD78529C455A9849A187361FC3458725</vt:lpwstr>
  </property>
</Properties>
</file>