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41" r:id="rId5"/>
    <p:sldId id="342" r:id="rId6"/>
    <p:sldId id="344"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Barlow" initials="JB" lastIdx="1" clrIdx="0">
    <p:extLst>
      <p:ext uri="{19B8F6BF-5375-455C-9EA6-DF929625EA0E}">
        <p15:presenceInfo xmlns:p15="http://schemas.microsoft.com/office/powerpoint/2012/main" userId="James Barlow" providerId="None"/>
      </p:ext>
    </p:extLst>
  </p:cmAuthor>
  <p:cmAuthor id="2" name="Addison, David" initials="AD" lastIdx="1" clrIdx="1">
    <p:extLst>
      <p:ext uri="{19B8F6BF-5375-455C-9EA6-DF929625EA0E}">
        <p15:presenceInfo xmlns:p15="http://schemas.microsoft.com/office/powerpoint/2012/main" userId="S-1-5-21-4145888014-839675345-3125187760-26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C9B92C-4217-404B-8D25-123753F4D5A1}" v="3" dt="2020-07-15T07:35:18.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15/07/2020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4690A-206C-406B-9DE6-6011FA78898B}"/>
              </a:ext>
            </a:extLst>
          </p:cNvPr>
          <p:cNvSpPr>
            <a:spLocks noGrp="1"/>
          </p:cNvSpPr>
          <p:nvPr>
            <p:ph type="ctrTitle"/>
          </p:nvPr>
        </p:nvSpPr>
        <p:spPr/>
        <p:txBody>
          <a:bodyPr/>
          <a:lstStyle/>
          <a:p>
            <a:r>
              <a:rPr lang="en-US" dirty="0"/>
              <a:t>XRN5180 - Inner Tolerance Validation for replacement reads and read insertions</a:t>
            </a:r>
            <a:endParaRPr lang="en-GB" dirty="0"/>
          </a:p>
        </p:txBody>
      </p:sp>
    </p:spTree>
    <p:extLst>
      <p:ext uri="{BB962C8B-B14F-4D97-AF65-F5344CB8AC3E}">
        <p14:creationId xmlns:p14="http://schemas.microsoft.com/office/powerpoint/2010/main" val="1642357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9521-FA1C-4E6C-B942-E3F14BDEA5B4}"/>
              </a:ext>
            </a:extLst>
          </p:cNvPr>
          <p:cNvSpPr>
            <a:spLocks noGrp="1"/>
          </p:cNvSpPr>
          <p:nvPr>
            <p:ph type="title"/>
          </p:nvPr>
        </p:nvSpPr>
        <p:spPr>
          <a:xfrm>
            <a:off x="477828" y="39658"/>
            <a:ext cx="8229600" cy="637580"/>
          </a:xfrm>
        </p:spPr>
        <p:txBody>
          <a:bodyPr/>
          <a:lstStyle/>
          <a:p>
            <a:r>
              <a:rPr lang="en-GB" dirty="0"/>
              <a:t>Background</a:t>
            </a:r>
          </a:p>
        </p:txBody>
      </p:sp>
      <p:sp>
        <p:nvSpPr>
          <p:cNvPr id="3" name="Content Placeholder 2">
            <a:extLst>
              <a:ext uri="{FF2B5EF4-FFF2-40B4-BE49-F238E27FC236}">
                <a16:creationId xmlns:a16="http://schemas.microsoft.com/office/drawing/2014/main" id="{958200FB-B4C2-4A0E-958A-999C98F5E261}"/>
              </a:ext>
            </a:extLst>
          </p:cNvPr>
          <p:cNvSpPr>
            <a:spLocks noGrp="1"/>
          </p:cNvSpPr>
          <p:nvPr>
            <p:ph idx="1"/>
          </p:nvPr>
        </p:nvSpPr>
        <p:spPr>
          <a:xfrm>
            <a:off x="457200" y="843558"/>
            <a:ext cx="8229600" cy="4104456"/>
          </a:xfrm>
        </p:spPr>
        <p:txBody>
          <a:bodyPr>
            <a:noAutofit/>
          </a:bodyPr>
          <a:lstStyle/>
          <a:p>
            <a:r>
              <a:rPr lang="en-GB" sz="1700" dirty="0"/>
              <a:t>An issue has been found where a read is inserted or a read replacing another, where a subsequent Meter Reading has been loaded, will be rejected if the inner tolerance check (ITC) is failed</a:t>
            </a:r>
            <a:br>
              <a:rPr lang="en-GB" sz="1700" dirty="0"/>
            </a:br>
            <a:endParaRPr lang="en-GB" sz="1700" dirty="0"/>
          </a:p>
          <a:p>
            <a:pPr lvl="0"/>
            <a:r>
              <a:rPr lang="en-GB" sz="1700" dirty="0"/>
              <a:t>The read validation is performed for both consumption periods, one back to the previous read and 1 forward to the subsequent read</a:t>
            </a:r>
          </a:p>
          <a:p>
            <a:pPr lvl="0"/>
            <a:endParaRPr lang="en-GB" sz="1700" dirty="0"/>
          </a:p>
          <a:p>
            <a:pPr lvl="0"/>
            <a:r>
              <a:rPr lang="en-GB" sz="1700" dirty="0"/>
              <a:t>If one of these periods fails the ITC and, therefore, the override flag is required then the read will be rejected if it is provided or not as the second period does not require the override flag</a:t>
            </a:r>
          </a:p>
          <a:p>
            <a:pPr lvl="0"/>
            <a:endParaRPr lang="en-GB" sz="1700" dirty="0"/>
          </a:p>
          <a:p>
            <a:pPr lvl="0"/>
            <a:r>
              <a:rPr lang="en-GB" sz="1700" dirty="0"/>
              <a:t>The planned change will allow a read that results in two periods of consumption, with one that fails the ITC and one that passes, to be accepted where the override flag is set</a:t>
            </a:r>
          </a:p>
        </p:txBody>
      </p:sp>
    </p:spTree>
    <p:extLst>
      <p:ext uri="{BB962C8B-B14F-4D97-AF65-F5344CB8AC3E}">
        <p14:creationId xmlns:p14="http://schemas.microsoft.com/office/powerpoint/2010/main" val="10985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6F01B-2A43-4853-BE4B-9F97011E21F4}"/>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83E9A039-9FD4-4F8A-A65D-B96C8DB15C48}"/>
              </a:ext>
            </a:extLst>
          </p:cNvPr>
          <p:cNvSpPr>
            <a:spLocks noGrp="1"/>
          </p:cNvSpPr>
          <p:nvPr>
            <p:ph idx="1"/>
          </p:nvPr>
        </p:nvSpPr>
        <p:spPr>
          <a:xfrm>
            <a:off x="457200" y="771550"/>
            <a:ext cx="8229600" cy="4104456"/>
          </a:xfrm>
        </p:spPr>
        <p:txBody>
          <a:bodyPr>
            <a:noAutofit/>
          </a:bodyPr>
          <a:lstStyle/>
          <a:p>
            <a:r>
              <a:rPr lang="en-GB" sz="2000" dirty="0"/>
              <a:t>Change to be progressed by Xoserve</a:t>
            </a:r>
          </a:p>
          <a:p>
            <a:pPr lvl="1"/>
            <a:r>
              <a:rPr lang="en-GB" sz="1800" dirty="0"/>
              <a:t>No functional impact on Shippers</a:t>
            </a:r>
          </a:p>
          <a:p>
            <a:pPr lvl="1"/>
            <a:r>
              <a:rPr lang="en-GB" sz="1800" dirty="0"/>
              <a:t>Proposal is for this to be delivered as a minor enhancement</a:t>
            </a:r>
          </a:p>
          <a:p>
            <a:pPr lvl="1"/>
            <a:r>
              <a:rPr lang="en-GB" sz="1800" dirty="0"/>
              <a:t>As such the target delivery date is not yet set and flexible</a:t>
            </a:r>
          </a:p>
          <a:p>
            <a:endParaRPr lang="en-GB" sz="2000" dirty="0"/>
          </a:p>
          <a:p>
            <a:r>
              <a:rPr lang="en-GB" sz="2000" dirty="0"/>
              <a:t>This is a low level design issue and as such we do not believe this requires a change to the UNCVR</a:t>
            </a:r>
          </a:p>
          <a:p>
            <a:endParaRPr lang="en-GB" sz="2000" dirty="0"/>
          </a:p>
          <a:p>
            <a:r>
              <a:rPr lang="en-GB" sz="2000" dirty="0"/>
              <a:t>Should an update to the UNCVR be required then this will be drafted and brought to the next UNCC</a:t>
            </a:r>
          </a:p>
          <a:p>
            <a:pPr lvl="1"/>
            <a:r>
              <a:rPr lang="en-GB" sz="1800" dirty="0"/>
              <a:t>The version of the UNCVR with the update discussed here would then have it’s publication aligned to the change delivery date</a:t>
            </a:r>
          </a:p>
        </p:txBody>
      </p:sp>
    </p:spTree>
    <p:extLst>
      <p:ext uri="{BB962C8B-B14F-4D97-AF65-F5344CB8AC3E}">
        <p14:creationId xmlns:p14="http://schemas.microsoft.com/office/powerpoint/2010/main" val="178109940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M xmlns="5844fa40-a696-4ac9-bd38-c0330d295109" xsi:nil="true"/>
    <Date_x0020_of_x0020_Meetings xmlns="5844fa40-a696-4ac9-bd38-c0330d295109" xsi:nil="true"/>
    <_x006a_hd3 xmlns="5844fa40-a696-4ac9-bd38-c0330d295109" xsi:nil="true"/>
    <Customer_x0020_Contracts_x0020_Lead xmlns="5844fa40-a696-4ac9-bd38-c0330d29510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4" ma:contentTypeDescription="Create a new document." ma:contentTypeScope="" ma:versionID="33b8fecee8c4713a57430302bf85c5cc">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5412dd98e0cafb03a0a30bd6733c8e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CAM" minOccurs="0"/>
                <xsd:element ref="ns2:Customer_x0020_Contracts_x0020_Lead" minOccurs="0"/>
                <xsd:element ref="ns2:Date_x0020_of_x0020_Meetings" minOccurs="0"/>
                <xsd:element ref="ns2:_x006a_hd3"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CAM" ma:index="12" nillable="true" ma:displayName="CAM" ma:format="Dropdown" ma:internalName="CAM">
      <xsd:simpleType>
        <xsd:restriction base="dms:Text">
          <xsd:maxLength value="255"/>
        </xsd:restriction>
      </xsd:simpleType>
    </xsd:element>
    <xsd:element name="Customer_x0020_Contracts_x0020_Lead" ma:index="13" nillable="true" ma:displayName="Customer Contracts Lead" ma:format="Dropdown" ma:internalName="Customer_x0020_Contracts_x0020_Lead">
      <xsd:simpleType>
        <xsd:restriction base="dms:Text">
          <xsd:maxLength value="255"/>
        </xsd:restriction>
      </xsd:simpleType>
    </xsd:element>
    <xsd:element name="Date_x0020_of_x0020_Meetings" ma:index="14" nillable="true" ma:displayName="Date of Meetings" ma:format="Dropdown" ma:internalName="Date_x0020_of_x0020_Meetings">
      <xsd:simpleType>
        <xsd:restriction base="dms:Text">
          <xsd:maxLength value="255"/>
        </xsd:restriction>
      </xsd:simpleType>
    </xsd:element>
    <xsd:element name="_x006a_hd3" ma:index="15" nillable="true" ma:displayName="Date of Meeting" ma:internalName="_x006a_hd3">
      <xsd:simpleType>
        <xsd:restriction base="dms:DateTim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dcmitype/"/>
    <ds:schemaRef ds:uri="http://schemas.microsoft.com/office/2006/documentManagement/types"/>
    <ds:schemaRef ds:uri="http://www.w3.org/XML/1998/namespace"/>
    <ds:schemaRef ds:uri="5844fa40-a696-4ac9-bd38-c0330d295109"/>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c78a4dae-5fc0-4ed3-ad80-da51122ab114"/>
    <ds:schemaRef ds:uri="http://purl.org/dc/terms/"/>
  </ds:schemaRefs>
</ds:datastoreItem>
</file>

<file path=customXml/itemProps3.xml><?xml version="1.0" encoding="utf-8"?>
<ds:datastoreItem xmlns:ds="http://schemas.openxmlformats.org/officeDocument/2006/customXml" ds:itemID="{2B8D766C-75C0-4534-8AE8-A667FAC7B4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1383</TotalTime>
  <Words>147</Words>
  <Application>Microsoft Office PowerPoint</Application>
  <PresentationFormat>On-screen Show (16:9)</PresentationFormat>
  <Paragraphs>18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XRN5180 - Inner Tolerance Validation for replacement reads and read insertions</vt:lpstr>
      <vt:lpstr>Background</vt:lpstr>
      <vt:lpstr>Next Steps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James Barlow</cp:lastModifiedBy>
  <cp:revision>78</cp:revision>
  <dcterms:created xsi:type="dcterms:W3CDTF">2018-09-02T17:12:15Z</dcterms:created>
  <dcterms:modified xsi:type="dcterms:W3CDTF">2020-07-15T13:33:26Z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0x0101002A9D4E94D94ABB48A35A572EF9A60258</vt:lpwstr>
  </property>
</Properties>
</file>