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0" r:id="rId3"/>
    <p:sldId id="263" r:id="rId4"/>
    <p:sldId id="264" r:id="rId5"/>
    <p:sldId id="265"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4"/>
    <a:srgbClr val="F27A20"/>
    <a:srgbClr val="B9BFCF"/>
    <a:srgbClr val="16315B"/>
    <a:srgbClr val="F5981F"/>
    <a:srgbClr val="010203"/>
    <a:srgbClr val="D1D1D1"/>
    <a:srgbClr val="E9E9E9"/>
    <a:srgbClr val="000000"/>
    <a:srgbClr val="224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88" d="100"/>
          <a:sy n="88" d="100"/>
        </p:scale>
        <p:origin x="72" y="168"/>
      </p:cViewPr>
      <p:guideLst>
        <p:guide orient="horz" pos="2160"/>
        <p:guide pos="3840"/>
      </p:guideLst>
    </p:cSldViewPr>
  </p:slideViewPr>
  <p:notesTextViewPr>
    <p:cViewPr>
      <p:scale>
        <a:sx n="3" d="2"/>
        <a:sy n="3" d="2"/>
      </p:scale>
      <p:origin x="0" y="0"/>
    </p:cViewPr>
  </p:notesTextViewPr>
  <p:sorterViewPr>
    <p:cViewPr>
      <p:scale>
        <a:sx n="102" d="100"/>
        <a:sy n="102" d="100"/>
      </p:scale>
      <p:origin x="0" y="0"/>
    </p:cViewPr>
  </p:sorterViewPr>
  <p:notesViewPr>
    <p:cSldViewPr snapToGrid="0">
      <p:cViewPr varScale="1">
        <p:scale>
          <a:sx n="80" d="100"/>
          <a:sy n="80" d="100"/>
        </p:scale>
        <p:origin x="39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D6D996-C475-421D-8620-F7291B206B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5CD6565-3D7E-4E81-B820-FE58ECFF8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229B96-2108-4FE3-8334-F960195AC1D3}" type="datetimeFigureOut">
              <a:rPr lang="en-GB" smtClean="0"/>
              <a:t>15/07/2020</a:t>
            </a:fld>
            <a:endParaRPr lang="en-GB" dirty="0"/>
          </a:p>
        </p:txBody>
      </p:sp>
      <p:sp>
        <p:nvSpPr>
          <p:cNvPr id="4" name="Footer Placeholder 3">
            <a:extLst>
              <a:ext uri="{FF2B5EF4-FFF2-40B4-BE49-F238E27FC236}">
                <a16:creationId xmlns:a16="http://schemas.microsoft.com/office/drawing/2014/main" id="{CE644EF1-9490-4EAF-9508-92B14FEBB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B9C6294-DB1C-44BE-9CF0-CBCBC31190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9B75F9-A57A-486C-A82E-14BBC498303C}" type="slidenum">
              <a:rPr lang="en-GB" smtClean="0"/>
              <a:t>‹#›</a:t>
            </a:fld>
            <a:endParaRPr lang="en-GB" dirty="0"/>
          </a:p>
        </p:txBody>
      </p:sp>
    </p:spTree>
    <p:extLst>
      <p:ext uri="{BB962C8B-B14F-4D97-AF65-F5344CB8AC3E}">
        <p14:creationId xmlns:p14="http://schemas.microsoft.com/office/powerpoint/2010/main" val="13484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9287D-C66F-4C84-B494-87C544BEFC3D}" type="datetimeFigureOut">
              <a:rPr lang="en-GB" smtClean="0"/>
              <a:t>15/07/2020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72D14-E64B-4675-8FFF-47DBED6E57E5}" type="slidenum">
              <a:rPr lang="en-GB" smtClean="0"/>
              <a:t>‹#›</a:t>
            </a:fld>
            <a:endParaRPr lang="en-GB" dirty="0"/>
          </a:p>
        </p:txBody>
      </p:sp>
    </p:spTree>
    <p:extLst>
      <p:ext uri="{BB962C8B-B14F-4D97-AF65-F5344CB8AC3E}">
        <p14:creationId xmlns:p14="http://schemas.microsoft.com/office/powerpoint/2010/main" val="53097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8.emf"/><Relationship Id="rId7"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png"/><Relationship Id="rId7" Type="http://schemas.openxmlformats.org/officeDocument/2006/relationships/image" Target="../media/image3.sv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3.wdp"/><Relationship Id="rId7" Type="http://schemas.openxmlformats.org/officeDocument/2006/relationships/image" Target="../media/image3.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png"/><Relationship Id="rId7"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close up of a device&#10;&#10;Description generated with high confidence">
            <a:extLst>
              <a:ext uri="{FF2B5EF4-FFF2-40B4-BE49-F238E27FC236}">
                <a16:creationId xmlns:a16="http://schemas.microsoft.com/office/drawing/2014/main" id="{C0B7BC73-2353-4AFB-AE63-6962024B5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077"/>
            <a:ext cx="12192000" cy="6858000"/>
          </a:xfrm>
          <a:prstGeom prst="rect">
            <a:avLst/>
          </a:prstGeom>
        </p:spPr>
      </p:pic>
      <p:sp>
        <p:nvSpPr>
          <p:cNvPr id="3" name="Text Placeholder 2">
            <a:extLst>
              <a:ext uri="{FF2B5EF4-FFF2-40B4-BE49-F238E27FC236}">
                <a16:creationId xmlns:a16="http://schemas.microsoft.com/office/drawing/2014/main" id="{5BB63720-112C-4042-A6A9-6B0674146E05}"/>
              </a:ext>
            </a:extLst>
          </p:cNvPr>
          <p:cNvSpPr>
            <a:spLocks noGrp="1"/>
          </p:cNvSpPr>
          <p:nvPr>
            <p:ph type="body" sz="quarter" idx="10" hasCustomPrompt="1"/>
          </p:nvPr>
        </p:nvSpPr>
        <p:spPr>
          <a:xfrm>
            <a:off x="3234088" y="5868670"/>
            <a:ext cx="8365558" cy="508000"/>
          </a:xfrm>
          <a:prstGeom prst="rect">
            <a:avLst/>
          </a:prstGeom>
        </p:spPr>
        <p:txBody>
          <a:bodyPr/>
          <a:lstStyle>
            <a:lvl1pPr marL="0" indent="0">
              <a:buNone/>
              <a:defRPr lang="en-GB" sz="3000" kern="1200" dirty="0">
                <a:solidFill>
                  <a:srgbClr val="F27A20"/>
                </a:solidFill>
                <a:latin typeface="Montserrat" panose="00000500000000000000" pitchFamily="2" charset="0"/>
                <a:ea typeface="+mn-ea"/>
                <a:cs typeface="+mn-cs"/>
              </a:defRPr>
            </a:lvl1pPr>
          </a:lstStyle>
          <a:p>
            <a:pPr lvl="0"/>
            <a:r>
              <a:rPr lang="en-GB" dirty="0"/>
              <a:t>| Presentation Title</a:t>
            </a:r>
          </a:p>
        </p:txBody>
      </p:sp>
      <p:pic>
        <p:nvPicPr>
          <p:cNvPr id="2" name="Graphic 1">
            <a:extLst>
              <a:ext uri="{FF2B5EF4-FFF2-40B4-BE49-F238E27FC236}">
                <a16:creationId xmlns:a16="http://schemas.microsoft.com/office/drawing/2014/main" id="{0A1CF78D-BF34-405F-A416-54882B76ED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5292" y="5320982"/>
            <a:ext cx="2543175" cy="1095375"/>
          </a:xfrm>
          <a:prstGeom prst="rect">
            <a:avLst/>
          </a:prstGeom>
        </p:spPr>
      </p:pic>
      <p:pic>
        <p:nvPicPr>
          <p:cNvPr id="12" name="Picture 11">
            <a:extLst>
              <a:ext uri="{FF2B5EF4-FFF2-40B4-BE49-F238E27FC236}">
                <a16:creationId xmlns:a16="http://schemas.microsoft.com/office/drawing/2014/main" id="{891D8140-325B-E14D-8806-7B788C86B32D}"/>
              </a:ext>
            </a:extLst>
          </p:cNvPr>
          <p:cNvPicPr>
            <a:picLocks noChangeAspect="1"/>
          </p:cNvPicPr>
          <p:nvPr userDrawn="1"/>
        </p:nvPicPr>
        <p:blipFill>
          <a:blip r:embed="rId5"/>
          <a:stretch>
            <a:fillRect/>
          </a:stretch>
        </p:blipFill>
        <p:spPr>
          <a:xfrm>
            <a:off x="10539662" y="390648"/>
            <a:ext cx="1328287" cy="440611"/>
          </a:xfrm>
          <a:prstGeom prst="rect">
            <a:avLst/>
          </a:prstGeom>
        </p:spPr>
      </p:pic>
    </p:spTree>
    <p:extLst>
      <p:ext uri="{BB962C8B-B14F-4D97-AF65-F5344CB8AC3E}">
        <p14:creationId xmlns:p14="http://schemas.microsoft.com/office/powerpoint/2010/main" val="2459260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ull page SmartArt">
    <p:spTree>
      <p:nvGrpSpPr>
        <p:cNvPr id="1" name=""/>
        <p:cNvGrpSpPr/>
        <p:nvPr/>
      </p:nvGrpSpPr>
      <p:grpSpPr>
        <a:xfrm>
          <a:off x="0" y="0"/>
          <a:ext cx="0" cy="0"/>
          <a:chOff x="0" y="0"/>
          <a:chExt cx="0" cy="0"/>
        </a:xfrm>
      </p:grpSpPr>
      <p:pic>
        <p:nvPicPr>
          <p:cNvPr id="194" name="Picture 193">
            <a:extLst>
              <a:ext uri="{FF2B5EF4-FFF2-40B4-BE49-F238E27FC236}">
                <a16:creationId xmlns:a16="http://schemas.microsoft.com/office/drawing/2014/main" id="{8A7DB54B-DD1B-471E-98C8-057932BFE86A}"/>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696" t="12636" r="5696" b="12638"/>
          <a:stretch/>
        </p:blipFill>
        <p:spPr>
          <a:xfrm>
            <a:off x="-4540" y="0"/>
            <a:ext cx="12192000" cy="6858000"/>
          </a:xfrm>
          <a:prstGeom prst="rect">
            <a:avLst/>
          </a:prstGeom>
        </p:spPr>
      </p:pic>
      <p:sp>
        <p:nvSpPr>
          <p:cNvPr id="195" name="Rectangle 194">
            <a:extLst>
              <a:ext uri="{FF2B5EF4-FFF2-40B4-BE49-F238E27FC236}">
                <a16:creationId xmlns:a16="http://schemas.microsoft.com/office/drawing/2014/main" id="{6E563F6C-5494-4116-A9C8-FCD6D9E9910C}"/>
              </a:ext>
            </a:extLst>
          </p:cNvPr>
          <p:cNvSpPr/>
          <p:nvPr userDrawn="1"/>
        </p:nvSpPr>
        <p:spPr>
          <a:xfrm>
            <a:off x="-8258" y="-283"/>
            <a:ext cx="12192000" cy="6858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A8081873-994E-4F57-A90B-9ECF2CB262B7}"/>
              </a:ext>
            </a:extLst>
          </p:cNvPr>
          <p:cNvGrpSpPr/>
          <p:nvPr userDrawn="1"/>
        </p:nvGrpSpPr>
        <p:grpSpPr>
          <a:xfrm>
            <a:off x="1451213" y="751609"/>
            <a:ext cx="9289574" cy="4378955"/>
            <a:chOff x="145804" y="662318"/>
            <a:chExt cx="11892368" cy="5605870"/>
          </a:xfrm>
        </p:grpSpPr>
        <p:grpSp>
          <p:nvGrpSpPr>
            <p:cNvPr id="102" name="Group 101">
              <a:extLst>
                <a:ext uri="{FF2B5EF4-FFF2-40B4-BE49-F238E27FC236}">
                  <a16:creationId xmlns:a16="http://schemas.microsoft.com/office/drawing/2014/main" id="{2BDB28F1-4640-4A9B-8D7F-6B0930980403}"/>
                </a:ext>
              </a:extLst>
            </p:cNvPr>
            <p:cNvGrpSpPr/>
            <p:nvPr/>
          </p:nvGrpSpPr>
          <p:grpSpPr>
            <a:xfrm>
              <a:off x="3540841" y="1139372"/>
              <a:ext cx="5110318" cy="4579258"/>
              <a:chOff x="3540841" y="1139372"/>
              <a:chExt cx="5110318" cy="4579258"/>
            </a:xfrm>
          </p:grpSpPr>
          <p:sp>
            <p:nvSpPr>
              <p:cNvPr id="177" name="Freeform 29">
                <a:extLst>
                  <a:ext uri="{FF2B5EF4-FFF2-40B4-BE49-F238E27FC236}">
                    <a16:creationId xmlns:a16="http://schemas.microsoft.com/office/drawing/2014/main" id="{4F36B834-7CED-4475-BF53-3758714AABD7}"/>
                  </a:ext>
                </a:extLst>
              </p:cNvPr>
              <p:cNvSpPr>
                <a:spLocks/>
              </p:cNvSpPr>
              <p:nvPr/>
            </p:nvSpPr>
            <p:spPr bwMode="auto">
              <a:xfrm>
                <a:off x="4816904" y="1216756"/>
                <a:ext cx="529544" cy="609961"/>
              </a:xfrm>
              <a:custGeom>
                <a:avLst/>
                <a:gdLst>
                  <a:gd name="T0" fmla="*/ 0 w 349"/>
                  <a:gd name="T1" fmla="*/ 0 h 402"/>
                  <a:gd name="T2" fmla="*/ 0 w 349"/>
                  <a:gd name="T3" fmla="*/ 402 h 402"/>
                  <a:gd name="T4" fmla="*/ 349 w 349"/>
                  <a:gd name="T5" fmla="*/ 201 h 402"/>
                  <a:gd name="T6" fmla="*/ 0 w 349"/>
                  <a:gd name="T7" fmla="*/ 0 h 402"/>
                </a:gdLst>
                <a:ahLst/>
                <a:cxnLst>
                  <a:cxn ang="0">
                    <a:pos x="T0" y="T1"/>
                  </a:cxn>
                  <a:cxn ang="0">
                    <a:pos x="T2" y="T3"/>
                  </a:cxn>
                  <a:cxn ang="0">
                    <a:pos x="T4" y="T5"/>
                  </a:cxn>
                  <a:cxn ang="0">
                    <a:pos x="T6" y="T7"/>
                  </a:cxn>
                </a:cxnLst>
                <a:rect l="0" t="0" r="r" b="b"/>
                <a:pathLst>
                  <a:path w="349" h="402">
                    <a:moveTo>
                      <a:pt x="0" y="0"/>
                    </a:moveTo>
                    <a:lnTo>
                      <a:pt x="0" y="402"/>
                    </a:lnTo>
                    <a:lnTo>
                      <a:pt x="349" y="201"/>
                    </a:lnTo>
                    <a:lnTo>
                      <a:pt x="0" y="0"/>
                    </a:lnTo>
                    <a:close/>
                  </a:path>
                </a:pathLst>
              </a:custGeom>
              <a:solidFill>
                <a:srgbClr val="B9BFC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37">
                <a:extLst>
                  <a:ext uri="{FF2B5EF4-FFF2-40B4-BE49-F238E27FC236}">
                    <a16:creationId xmlns:a16="http://schemas.microsoft.com/office/drawing/2014/main" id="{1EF40827-C9FA-4C52-B931-4414A9FC8738}"/>
                  </a:ext>
                </a:extLst>
              </p:cNvPr>
              <p:cNvSpPr>
                <a:spLocks/>
              </p:cNvSpPr>
              <p:nvPr/>
            </p:nvSpPr>
            <p:spPr bwMode="auto">
              <a:xfrm>
                <a:off x="4112869" y="1139372"/>
                <a:ext cx="1978579" cy="1432346"/>
              </a:xfrm>
              <a:custGeom>
                <a:avLst/>
                <a:gdLst>
                  <a:gd name="T0" fmla="*/ 908 w 908"/>
                  <a:gd name="T1" fmla="*/ 0 h 658"/>
                  <a:gd name="T2" fmla="*/ 908 w 908"/>
                  <a:gd name="T3" fmla="*/ 270 h 658"/>
                  <a:gd name="T4" fmla="*/ 234 w 908"/>
                  <a:gd name="T5" fmla="*/ 658 h 658"/>
                  <a:gd name="T6" fmla="*/ 0 w 908"/>
                  <a:gd name="T7" fmla="*/ 523 h 658"/>
                  <a:gd name="T8" fmla="*/ 908 w 908"/>
                  <a:gd name="T9" fmla="*/ 0 h 658"/>
                </a:gdLst>
                <a:ahLst/>
                <a:cxnLst>
                  <a:cxn ang="0">
                    <a:pos x="T0" y="T1"/>
                  </a:cxn>
                  <a:cxn ang="0">
                    <a:pos x="T2" y="T3"/>
                  </a:cxn>
                  <a:cxn ang="0">
                    <a:pos x="T4" y="T5"/>
                  </a:cxn>
                  <a:cxn ang="0">
                    <a:pos x="T6" y="T7"/>
                  </a:cxn>
                  <a:cxn ang="0">
                    <a:pos x="T8" y="T9"/>
                  </a:cxn>
                </a:cxnLst>
                <a:rect l="0" t="0" r="r" b="b"/>
                <a:pathLst>
                  <a:path w="908" h="658">
                    <a:moveTo>
                      <a:pt x="908" y="0"/>
                    </a:moveTo>
                    <a:cubicBezTo>
                      <a:pt x="908" y="270"/>
                      <a:pt x="908" y="270"/>
                      <a:pt x="908" y="270"/>
                    </a:cubicBezTo>
                    <a:cubicBezTo>
                      <a:pt x="621" y="271"/>
                      <a:pt x="370" y="426"/>
                      <a:pt x="234" y="658"/>
                    </a:cubicBezTo>
                    <a:cubicBezTo>
                      <a:pt x="0" y="523"/>
                      <a:pt x="0" y="523"/>
                      <a:pt x="0" y="523"/>
                    </a:cubicBezTo>
                    <a:cubicBezTo>
                      <a:pt x="182" y="211"/>
                      <a:pt x="521" y="1"/>
                      <a:pt x="908" y="0"/>
                    </a:cubicBezTo>
                    <a:close/>
                  </a:path>
                </a:pathLst>
              </a:custGeom>
              <a:solidFill>
                <a:srgbClr val="B9BFCF"/>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79" name="Freeform 31">
                <a:extLst>
                  <a:ext uri="{FF2B5EF4-FFF2-40B4-BE49-F238E27FC236}">
                    <a16:creationId xmlns:a16="http://schemas.microsoft.com/office/drawing/2014/main" id="{D37F5171-F568-46E0-BA4B-F1F6DF77119B}"/>
                  </a:ext>
                </a:extLst>
              </p:cNvPr>
              <p:cNvSpPr>
                <a:spLocks/>
              </p:cNvSpPr>
              <p:nvPr/>
            </p:nvSpPr>
            <p:spPr bwMode="auto">
              <a:xfrm>
                <a:off x="4816904" y="5029769"/>
                <a:ext cx="529544" cy="609961"/>
              </a:xfrm>
              <a:custGeom>
                <a:avLst/>
                <a:gdLst>
                  <a:gd name="T0" fmla="*/ 0 w 349"/>
                  <a:gd name="T1" fmla="*/ 402 h 402"/>
                  <a:gd name="T2" fmla="*/ 349 w 349"/>
                  <a:gd name="T3" fmla="*/ 201 h 402"/>
                  <a:gd name="T4" fmla="*/ 0 w 349"/>
                  <a:gd name="T5" fmla="*/ 0 h 402"/>
                  <a:gd name="T6" fmla="*/ 0 w 349"/>
                  <a:gd name="T7" fmla="*/ 402 h 402"/>
                </a:gdLst>
                <a:ahLst/>
                <a:cxnLst>
                  <a:cxn ang="0">
                    <a:pos x="T0" y="T1"/>
                  </a:cxn>
                  <a:cxn ang="0">
                    <a:pos x="T2" y="T3"/>
                  </a:cxn>
                  <a:cxn ang="0">
                    <a:pos x="T4" y="T5"/>
                  </a:cxn>
                  <a:cxn ang="0">
                    <a:pos x="T6" y="T7"/>
                  </a:cxn>
                </a:cxnLst>
                <a:rect l="0" t="0" r="r" b="b"/>
                <a:pathLst>
                  <a:path w="349" h="402">
                    <a:moveTo>
                      <a:pt x="0" y="402"/>
                    </a:moveTo>
                    <a:lnTo>
                      <a:pt x="349" y="201"/>
                    </a:lnTo>
                    <a:lnTo>
                      <a:pt x="0" y="0"/>
                    </a:lnTo>
                    <a:lnTo>
                      <a:pt x="0" y="402"/>
                    </a:lnTo>
                    <a:close/>
                  </a:path>
                </a:pathLst>
              </a:custGeom>
              <a:solidFill>
                <a:srgbClr val="16315B"/>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35">
                <a:extLst>
                  <a:ext uri="{FF2B5EF4-FFF2-40B4-BE49-F238E27FC236}">
                    <a16:creationId xmlns:a16="http://schemas.microsoft.com/office/drawing/2014/main" id="{EFA67BFF-8299-4F0A-94C2-E2907F0CD4AE}"/>
                  </a:ext>
                </a:extLst>
              </p:cNvPr>
              <p:cNvSpPr>
                <a:spLocks/>
              </p:cNvSpPr>
              <p:nvPr/>
            </p:nvSpPr>
            <p:spPr bwMode="auto">
              <a:xfrm>
                <a:off x="4105282" y="4271112"/>
                <a:ext cx="1986166" cy="1447518"/>
              </a:xfrm>
              <a:custGeom>
                <a:avLst/>
                <a:gdLst>
                  <a:gd name="T0" fmla="*/ 912 w 912"/>
                  <a:gd name="T1" fmla="*/ 395 h 665"/>
                  <a:gd name="T2" fmla="*/ 912 w 912"/>
                  <a:gd name="T3" fmla="*/ 665 h 665"/>
                  <a:gd name="T4" fmla="*/ 0 w 912"/>
                  <a:gd name="T5" fmla="*/ 135 h 665"/>
                  <a:gd name="T6" fmla="*/ 234 w 912"/>
                  <a:gd name="T7" fmla="*/ 0 h 665"/>
                  <a:gd name="T8" fmla="*/ 912 w 912"/>
                  <a:gd name="T9" fmla="*/ 395 h 665"/>
                </a:gdLst>
                <a:ahLst/>
                <a:cxnLst>
                  <a:cxn ang="0">
                    <a:pos x="T0" y="T1"/>
                  </a:cxn>
                  <a:cxn ang="0">
                    <a:pos x="T2" y="T3"/>
                  </a:cxn>
                  <a:cxn ang="0">
                    <a:pos x="T4" y="T5"/>
                  </a:cxn>
                  <a:cxn ang="0">
                    <a:pos x="T6" y="T7"/>
                  </a:cxn>
                  <a:cxn ang="0">
                    <a:pos x="T8" y="T9"/>
                  </a:cxn>
                </a:cxnLst>
                <a:rect l="0" t="0" r="r" b="b"/>
                <a:pathLst>
                  <a:path w="912" h="665">
                    <a:moveTo>
                      <a:pt x="912" y="395"/>
                    </a:moveTo>
                    <a:cubicBezTo>
                      <a:pt x="912" y="665"/>
                      <a:pt x="912" y="665"/>
                      <a:pt x="912" y="665"/>
                    </a:cubicBezTo>
                    <a:cubicBezTo>
                      <a:pt x="522" y="664"/>
                      <a:pt x="181" y="451"/>
                      <a:pt x="0" y="135"/>
                    </a:cubicBezTo>
                    <a:cubicBezTo>
                      <a:pt x="234" y="0"/>
                      <a:pt x="234" y="0"/>
                      <a:pt x="234" y="0"/>
                    </a:cubicBezTo>
                    <a:cubicBezTo>
                      <a:pt x="369" y="235"/>
                      <a:pt x="622" y="394"/>
                      <a:pt x="912" y="395"/>
                    </a:cubicBezTo>
                    <a:close/>
                  </a:path>
                </a:pathLst>
              </a:custGeom>
              <a:solidFill>
                <a:srgbClr val="16315B"/>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89" name="Oval 188">
                <a:extLst>
                  <a:ext uri="{FF2B5EF4-FFF2-40B4-BE49-F238E27FC236}">
                    <a16:creationId xmlns:a16="http://schemas.microsoft.com/office/drawing/2014/main" id="{4BA3CEDD-7E1E-4667-8D13-1EADAF7AC1BF}"/>
                  </a:ext>
                </a:extLst>
              </p:cNvPr>
              <p:cNvSpPr>
                <a:spLocks noChangeArrowheads="1"/>
              </p:cNvSpPr>
              <p:nvPr/>
            </p:nvSpPr>
            <p:spPr bwMode="auto">
              <a:xfrm>
                <a:off x="4785040" y="2121076"/>
                <a:ext cx="2621921" cy="2615852"/>
              </a:xfrm>
              <a:prstGeom prst="ellipse">
                <a:avLst/>
              </a:prstGeom>
              <a:solidFill>
                <a:schemeClr val="bg1">
                  <a:lumMod val="95000"/>
                </a:schemeClr>
              </a:solidFill>
              <a:ln w="9525">
                <a:noFill/>
                <a:round/>
                <a:headEnd/>
                <a:tailEnd/>
              </a:ln>
              <a:effectLst>
                <a:outerShdw blurRad="63500" sx="102000" sy="102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78" name="Freeform 30">
                <a:extLst>
                  <a:ext uri="{FF2B5EF4-FFF2-40B4-BE49-F238E27FC236}">
                    <a16:creationId xmlns:a16="http://schemas.microsoft.com/office/drawing/2014/main" id="{99E2C6C7-47FA-4177-A5C0-F63F2EB15BE8}"/>
                  </a:ext>
                </a:extLst>
              </p:cNvPr>
              <p:cNvSpPr>
                <a:spLocks/>
              </p:cNvSpPr>
              <p:nvPr/>
            </p:nvSpPr>
            <p:spPr bwMode="auto">
              <a:xfrm>
                <a:off x="3540841" y="3124021"/>
                <a:ext cx="526509" cy="609961"/>
              </a:xfrm>
              <a:custGeom>
                <a:avLst/>
                <a:gdLst>
                  <a:gd name="T0" fmla="*/ 0 w 347"/>
                  <a:gd name="T1" fmla="*/ 201 h 402"/>
                  <a:gd name="T2" fmla="*/ 347 w 347"/>
                  <a:gd name="T3" fmla="*/ 402 h 402"/>
                  <a:gd name="T4" fmla="*/ 347 w 347"/>
                  <a:gd name="T5" fmla="*/ 0 h 402"/>
                  <a:gd name="T6" fmla="*/ 0 w 347"/>
                  <a:gd name="T7" fmla="*/ 201 h 402"/>
                </a:gdLst>
                <a:ahLst/>
                <a:cxnLst>
                  <a:cxn ang="0">
                    <a:pos x="T0" y="T1"/>
                  </a:cxn>
                  <a:cxn ang="0">
                    <a:pos x="T2" y="T3"/>
                  </a:cxn>
                  <a:cxn ang="0">
                    <a:pos x="T4" y="T5"/>
                  </a:cxn>
                  <a:cxn ang="0">
                    <a:pos x="T6" y="T7"/>
                  </a:cxn>
                </a:cxnLst>
                <a:rect l="0" t="0" r="r" b="b"/>
                <a:pathLst>
                  <a:path w="347" h="402">
                    <a:moveTo>
                      <a:pt x="0" y="201"/>
                    </a:moveTo>
                    <a:lnTo>
                      <a:pt x="347" y="402"/>
                    </a:lnTo>
                    <a:lnTo>
                      <a:pt x="347" y="0"/>
                    </a:lnTo>
                    <a:lnTo>
                      <a:pt x="0" y="201"/>
                    </a:lnTo>
                    <a:close/>
                  </a:path>
                </a:pathLst>
              </a:custGeom>
              <a:solidFill>
                <a:srgbClr val="FAB647"/>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32">
                <a:extLst>
                  <a:ext uri="{FF2B5EF4-FFF2-40B4-BE49-F238E27FC236}">
                    <a16:creationId xmlns:a16="http://schemas.microsoft.com/office/drawing/2014/main" id="{876BED88-8153-4E39-B2D1-20202586AC0C}"/>
                  </a:ext>
                </a:extLst>
              </p:cNvPr>
              <p:cNvSpPr>
                <a:spLocks/>
              </p:cNvSpPr>
              <p:nvPr/>
            </p:nvSpPr>
            <p:spPr bwMode="auto">
              <a:xfrm>
                <a:off x="6845554" y="5029769"/>
                <a:ext cx="528026" cy="609961"/>
              </a:xfrm>
              <a:custGeom>
                <a:avLst/>
                <a:gdLst>
                  <a:gd name="T0" fmla="*/ 348 w 348"/>
                  <a:gd name="T1" fmla="*/ 402 h 402"/>
                  <a:gd name="T2" fmla="*/ 348 w 348"/>
                  <a:gd name="T3" fmla="*/ 0 h 402"/>
                  <a:gd name="T4" fmla="*/ 0 w 348"/>
                  <a:gd name="T5" fmla="*/ 201 h 402"/>
                  <a:gd name="T6" fmla="*/ 348 w 348"/>
                  <a:gd name="T7" fmla="*/ 402 h 402"/>
                </a:gdLst>
                <a:ahLst/>
                <a:cxnLst>
                  <a:cxn ang="0">
                    <a:pos x="T0" y="T1"/>
                  </a:cxn>
                  <a:cxn ang="0">
                    <a:pos x="T2" y="T3"/>
                  </a:cxn>
                  <a:cxn ang="0">
                    <a:pos x="T4" y="T5"/>
                  </a:cxn>
                  <a:cxn ang="0">
                    <a:pos x="T6" y="T7"/>
                  </a:cxn>
                </a:cxnLst>
                <a:rect l="0" t="0" r="r" b="b"/>
                <a:pathLst>
                  <a:path w="348" h="402">
                    <a:moveTo>
                      <a:pt x="348" y="402"/>
                    </a:moveTo>
                    <a:lnTo>
                      <a:pt x="348" y="0"/>
                    </a:lnTo>
                    <a:lnTo>
                      <a:pt x="0" y="201"/>
                    </a:lnTo>
                    <a:lnTo>
                      <a:pt x="348" y="402"/>
                    </a:lnTo>
                    <a:close/>
                  </a:path>
                </a:pathLst>
              </a:custGeom>
              <a:solidFill>
                <a:srgbClr val="F27A2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33">
                <a:extLst>
                  <a:ext uri="{FF2B5EF4-FFF2-40B4-BE49-F238E27FC236}">
                    <a16:creationId xmlns:a16="http://schemas.microsoft.com/office/drawing/2014/main" id="{B70AAABA-1465-49DA-BFCA-C4B9811F9CBE}"/>
                  </a:ext>
                </a:extLst>
              </p:cNvPr>
              <p:cNvSpPr>
                <a:spLocks/>
              </p:cNvSpPr>
              <p:nvPr/>
            </p:nvSpPr>
            <p:spPr bwMode="auto">
              <a:xfrm>
                <a:off x="8123133" y="3124021"/>
                <a:ext cx="528026" cy="609961"/>
              </a:xfrm>
              <a:custGeom>
                <a:avLst/>
                <a:gdLst>
                  <a:gd name="T0" fmla="*/ 348 w 348"/>
                  <a:gd name="T1" fmla="*/ 201 h 402"/>
                  <a:gd name="T2" fmla="*/ 0 w 348"/>
                  <a:gd name="T3" fmla="*/ 0 h 402"/>
                  <a:gd name="T4" fmla="*/ 0 w 348"/>
                  <a:gd name="T5" fmla="*/ 402 h 402"/>
                  <a:gd name="T6" fmla="*/ 348 w 348"/>
                  <a:gd name="T7" fmla="*/ 201 h 402"/>
                </a:gdLst>
                <a:ahLst/>
                <a:cxnLst>
                  <a:cxn ang="0">
                    <a:pos x="T0" y="T1"/>
                  </a:cxn>
                  <a:cxn ang="0">
                    <a:pos x="T2" y="T3"/>
                  </a:cxn>
                  <a:cxn ang="0">
                    <a:pos x="T4" y="T5"/>
                  </a:cxn>
                  <a:cxn ang="0">
                    <a:pos x="T6" y="T7"/>
                  </a:cxn>
                </a:cxnLst>
                <a:rect l="0" t="0" r="r" b="b"/>
                <a:pathLst>
                  <a:path w="348" h="402">
                    <a:moveTo>
                      <a:pt x="348" y="201"/>
                    </a:moveTo>
                    <a:lnTo>
                      <a:pt x="0" y="0"/>
                    </a:lnTo>
                    <a:lnTo>
                      <a:pt x="0" y="402"/>
                    </a:lnTo>
                    <a:lnTo>
                      <a:pt x="348" y="201"/>
                    </a:lnTo>
                    <a:close/>
                  </a:path>
                </a:pathLst>
              </a:custGeom>
              <a:solidFill>
                <a:srgbClr val="0079C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34">
                <a:extLst>
                  <a:ext uri="{FF2B5EF4-FFF2-40B4-BE49-F238E27FC236}">
                    <a16:creationId xmlns:a16="http://schemas.microsoft.com/office/drawing/2014/main" id="{C64DBAED-D519-4660-95D9-62170C78AFF5}"/>
                  </a:ext>
                </a:extLst>
              </p:cNvPr>
              <p:cNvSpPr>
                <a:spLocks/>
              </p:cNvSpPr>
              <p:nvPr/>
            </p:nvSpPr>
            <p:spPr bwMode="auto">
              <a:xfrm>
                <a:off x="6845554" y="1216756"/>
                <a:ext cx="528026" cy="609961"/>
              </a:xfrm>
              <a:custGeom>
                <a:avLst/>
                <a:gdLst>
                  <a:gd name="T0" fmla="*/ 348 w 348"/>
                  <a:gd name="T1" fmla="*/ 0 h 402"/>
                  <a:gd name="T2" fmla="*/ 0 w 348"/>
                  <a:gd name="T3" fmla="*/ 201 h 402"/>
                  <a:gd name="T4" fmla="*/ 348 w 348"/>
                  <a:gd name="T5" fmla="*/ 402 h 402"/>
                  <a:gd name="T6" fmla="*/ 348 w 348"/>
                  <a:gd name="T7" fmla="*/ 0 h 402"/>
                </a:gdLst>
                <a:ahLst/>
                <a:cxnLst>
                  <a:cxn ang="0">
                    <a:pos x="T0" y="T1"/>
                  </a:cxn>
                  <a:cxn ang="0">
                    <a:pos x="T2" y="T3"/>
                  </a:cxn>
                  <a:cxn ang="0">
                    <a:pos x="T4" y="T5"/>
                  </a:cxn>
                  <a:cxn ang="0">
                    <a:pos x="T6" y="T7"/>
                  </a:cxn>
                </a:cxnLst>
                <a:rect l="0" t="0" r="r" b="b"/>
                <a:pathLst>
                  <a:path w="348" h="402">
                    <a:moveTo>
                      <a:pt x="348" y="0"/>
                    </a:moveTo>
                    <a:lnTo>
                      <a:pt x="0" y="201"/>
                    </a:lnTo>
                    <a:lnTo>
                      <a:pt x="348" y="402"/>
                    </a:lnTo>
                    <a:lnTo>
                      <a:pt x="348" y="0"/>
                    </a:lnTo>
                    <a:close/>
                  </a:path>
                </a:pathLst>
              </a:custGeom>
              <a:solidFill>
                <a:srgbClr val="F5981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36">
                <a:extLst>
                  <a:ext uri="{FF2B5EF4-FFF2-40B4-BE49-F238E27FC236}">
                    <a16:creationId xmlns:a16="http://schemas.microsoft.com/office/drawing/2014/main" id="{902FE7B0-8A98-4671-B7C5-C2BE6885C208}"/>
                  </a:ext>
                </a:extLst>
              </p:cNvPr>
              <p:cNvSpPr>
                <a:spLocks/>
              </p:cNvSpPr>
              <p:nvPr/>
            </p:nvSpPr>
            <p:spPr bwMode="auto">
              <a:xfrm>
                <a:off x="3803337" y="2277360"/>
                <a:ext cx="819350" cy="2288112"/>
              </a:xfrm>
              <a:custGeom>
                <a:avLst/>
                <a:gdLst>
                  <a:gd name="T0" fmla="*/ 270 w 376"/>
                  <a:gd name="T1" fmla="*/ 529 h 1051"/>
                  <a:gd name="T2" fmla="*/ 372 w 376"/>
                  <a:gd name="T3" fmla="*/ 916 h 1051"/>
                  <a:gd name="T4" fmla="*/ 138 w 376"/>
                  <a:gd name="T5" fmla="*/ 1051 h 1051"/>
                  <a:gd name="T6" fmla="*/ 0 w 376"/>
                  <a:gd name="T7" fmla="*/ 529 h 1051"/>
                  <a:gd name="T8" fmla="*/ 142 w 376"/>
                  <a:gd name="T9" fmla="*/ 0 h 1051"/>
                  <a:gd name="T10" fmla="*/ 376 w 376"/>
                  <a:gd name="T11" fmla="*/ 135 h 1051"/>
                  <a:gd name="T12" fmla="*/ 270 w 376"/>
                  <a:gd name="T13" fmla="*/ 529 h 1051"/>
                </a:gdLst>
                <a:ahLst/>
                <a:cxnLst>
                  <a:cxn ang="0">
                    <a:pos x="T0" y="T1"/>
                  </a:cxn>
                  <a:cxn ang="0">
                    <a:pos x="T2" y="T3"/>
                  </a:cxn>
                  <a:cxn ang="0">
                    <a:pos x="T4" y="T5"/>
                  </a:cxn>
                  <a:cxn ang="0">
                    <a:pos x="T6" y="T7"/>
                  </a:cxn>
                  <a:cxn ang="0">
                    <a:pos x="T8" y="T9"/>
                  </a:cxn>
                  <a:cxn ang="0">
                    <a:pos x="T10" y="T11"/>
                  </a:cxn>
                  <a:cxn ang="0">
                    <a:pos x="T12" y="T13"/>
                  </a:cxn>
                </a:cxnLst>
                <a:rect l="0" t="0" r="r" b="b"/>
                <a:pathLst>
                  <a:path w="376" h="1051">
                    <a:moveTo>
                      <a:pt x="270" y="529"/>
                    </a:moveTo>
                    <a:cubicBezTo>
                      <a:pt x="270" y="670"/>
                      <a:pt x="307" y="802"/>
                      <a:pt x="372" y="916"/>
                    </a:cubicBezTo>
                    <a:cubicBezTo>
                      <a:pt x="138" y="1051"/>
                      <a:pt x="138" y="1051"/>
                      <a:pt x="138" y="1051"/>
                    </a:cubicBezTo>
                    <a:cubicBezTo>
                      <a:pt x="50" y="897"/>
                      <a:pt x="0" y="719"/>
                      <a:pt x="0" y="529"/>
                    </a:cubicBezTo>
                    <a:cubicBezTo>
                      <a:pt x="0" y="336"/>
                      <a:pt x="52" y="156"/>
                      <a:pt x="142" y="0"/>
                    </a:cubicBezTo>
                    <a:cubicBezTo>
                      <a:pt x="376" y="135"/>
                      <a:pt x="376" y="135"/>
                      <a:pt x="376" y="135"/>
                    </a:cubicBezTo>
                    <a:cubicBezTo>
                      <a:pt x="309" y="251"/>
                      <a:pt x="270" y="385"/>
                      <a:pt x="270" y="529"/>
                    </a:cubicBezTo>
                    <a:close/>
                  </a:path>
                </a:pathLst>
              </a:custGeom>
              <a:solidFill>
                <a:srgbClr val="FAB647"/>
              </a:solidFill>
              <a:ln w="7938" cap="flat">
                <a:no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F5981F"/>
                  </a:solidFill>
                </a:endParaRPr>
              </a:p>
            </p:txBody>
          </p:sp>
          <p:sp>
            <p:nvSpPr>
              <p:cNvPr id="186" name="Freeform 38">
                <a:extLst>
                  <a:ext uri="{FF2B5EF4-FFF2-40B4-BE49-F238E27FC236}">
                    <a16:creationId xmlns:a16="http://schemas.microsoft.com/office/drawing/2014/main" id="{75C3627D-DF24-4FF5-8191-AE1CFA71BB82}"/>
                  </a:ext>
                </a:extLst>
              </p:cNvPr>
              <p:cNvSpPr>
                <a:spLocks/>
              </p:cNvSpPr>
              <p:nvPr/>
            </p:nvSpPr>
            <p:spPr bwMode="auto">
              <a:xfrm>
                <a:off x="6091449" y="1155616"/>
                <a:ext cx="1984648" cy="1429311"/>
              </a:xfrm>
              <a:custGeom>
                <a:avLst/>
                <a:gdLst>
                  <a:gd name="T0" fmla="*/ 911 w 911"/>
                  <a:gd name="T1" fmla="*/ 522 h 657"/>
                  <a:gd name="T2" fmla="*/ 677 w 911"/>
                  <a:gd name="T3" fmla="*/ 657 h 657"/>
                  <a:gd name="T4" fmla="*/ 2 w 911"/>
                  <a:gd name="T5" fmla="*/ 270 h 657"/>
                  <a:gd name="T6" fmla="*/ 0 w 911"/>
                  <a:gd name="T7" fmla="*/ 270 h 657"/>
                  <a:gd name="T8" fmla="*/ 0 w 911"/>
                  <a:gd name="T9" fmla="*/ 0 h 657"/>
                  <a:gd name="T10" fmla="*/ 2 w 911"/>
                  <a:gd name="T11" fmla="*/ 0 h 657"/>
                  <a:gd name="T12" fmla="*/ 911 w 911"/>
                  <a:gd name="T13" fmla="*/ 522 h 657"/>
                </a:gdLst>
                <a:ahLst/>
                <a:cxnLst>
                  <a:cxn ang="0">
                    <a:pos x="T0" y="T1"/>
                  </a:cxn>
                  <a:cxn ang="0">
                    <a:pos x="T2" y="T3"/>
                  </a:cxn>
                  <a:cxn ang="0">
                    <a:pos x="T4" y="T5"/>
                  </a:cxn>
                  <a:cxn ang="0">
                    <a:pos x="T6" y="T7"/>
                  </a:cxn>
                  <a:cxn ang="0">
                    <a:pos x="T8" y="T9"/>
                  </a:cxn>
                  <a:cxn ang="0">
                    <a:pos x="T10" y="T11"/>
                  </a:cxn>
                  <a:cxn ang="0">
                    <a:pos x="T12" y="T13"/>
                  </a:cxn>
                </a:cxnLst>
                <a:rect l="0" t="0" r="r" b="b"/>
                <a:pathLst>
                  <a:path w="911" h="657">
                    <a:moveTo>
                      <a:pt x="911" y="522"/>
                    </a:moveTo>
                    <a:cubicBezTo>
                      <a:pt x="677" y="657"/>
                      <a:pt x="677" y="657"/>
                      <a:pt x="677" y="657"/>
                    </a:cubicBezTo>
                    <a:cubicBezTo>
                      <a:pt x="541" y="425"/>
                      <a:pt x="290" y="270"/>
                      <a:pt x="2" y="270"/>
                    </a:cubicBezTo>
                    <a:cubicBezTo>
                      <a:pt x="0" y="270"/>
                      <a:pt x="0" y="270"/>
                      <a:pt x="0" y="270"/>
                    </a:cubicBezTo>
                    <a:cubicBezTo>
                      <a:pt x="0" y="0"/>
                      <a:pt x="0" y="0"/>
                      <a:pt x="0" y="0"/>
                    </a:cubicBezTo>
                    <a:cubicBezTo>
                      <a:pt x="2" y="0"/>
                      <a:pt x="2" y="0"/>
                      <a:pt x="2" y="0"/>
                    </a:cubicBezTo>
                    <a:cubicBezTo>
                      <a:pt x="390" y="0"/>
                      <a:pt x="728" y="210"/>
                      <a:pt x="911" y="522"/>
                    </a:cubicBezTo>
                    <a:close/>
                  </a:path>
                </a:pathLst>
              </a:custGeom>
              <a:solidFill>
                <a:srgbClr val="F5981F"/>
              </a:solidFill>
              <a:ln w="7938" cap="flat">
                <a:no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7" name="Freeform 39">
                <a:extLst>
                  <a:ext uri="{FF2B5EF4-FFF2-40B4-BE49-F238E27FC236}">
                    <a16:creationId xmlns:a16="http://schemas.microsoft.com/office/drawing/2014/main" id="{B438FF47-3FEA-43B2-BDCD-011929C73179}"/>
                  </a:ext>
                </a:extLst>
              </p:cNvPr>
              <p:cNvSpPr>
                <a:spLocks/>
              </p:cNvSpPr>
              <p:nvPr/>
            </p:nvSpPr>
            <p:spPr bwMode="auto">
              <a:xfrm>
                <a:off x="6091449" y="4272629"/>
                <a:ext cx="1992235" cy="1446001"/>
              </a:xfrm>
              <a:custGeom>
                <a:avLst/>
                <a:gdLst>
                  <a:gd name="T0" fmla="*/ 915 w 915"/>
                  <a:gd name="T1" fmla="*/ 135 h 664"/>
                  <a:gd name="T2" fmla="*/ 2 w 915"/>
                  <a:gd name="T3" fmla="*/ 664 h 664"/>
                  <a:gd name="T4" fmla="*/ 0 w 915"/>
                  <a:gd name="T5" fmla="*/ 664 h 664"/>
                  <a:gd name="T6" fmla="*/ 0 w 915"/>
                  <a:gd name="T7" fmla="*/ 394 h 664"/>
                  <a:gd name="T8" fmla="*/ 2 w 915"/>
                  <a:gd name="T9" fmla="*/ 394 h 664"/>
                  <a:gd name="T10" fmla="*/ 681 w 915"/>
                  <a:gd name="T11" fmla="*/ 0 h 664"/>
                  <a:gd name="T12" fmla="*/ 915 w 915"/>
                  <a:gd name="T13" fmla="*/ 135 h 664"/>
                </a:gdLst>
                <a:ahLst/>
                <a:cxnLst>
                  <a:cxn ang="0">
                    <a:pos x="T0" y="T1"/>
                  </a:cxn>
                  <a:cxn ang="0">
                    <a:pos x="T2" y="T3"/>
                  </a:cxn>
                  <a:cxn ang="0">
                    <a:pos x="T4" y="T5"/>
                  </a:cxn>
                  <a:cxn ang="0">
                    <a:pos x="T6" y="T7"/>
                  </a:cxn>
                  <a:cxn ang="0">
                    <a:pos x="T8" y="T9"/>
                  </a:cxn>
                  <a:cxn ang="0">
                    <a:pos x="T10" y="T11"/>
                  </a:cxn>
                  <a:cxn ang="0">
                    <a:pos x="T12" y="T13"/>
                  </a:cxn>
                </a:cxnLst>
                <a:rect l="0" t="0" r="r" b="b"/>
                <a:pathLst>
                  <a:path w="915" h="664">
                    <a:moveTo>
                      <a:pt x="915" y="135"/>
                    </a:moveTo>
                    <a:cubicBezTo>
                      <a:pt x="733" y="451"/>
                      <a:pt x="393" y="664"/>
                      <a:pt x="2" y="664"/>
                    </a:cubicBezTo>
                    <a:cubicBezTo>
                      <a:pt x="0" y="664"/>
                      <a:pt x="0" y="664"/>
                      <a:pt x="0" y="664"/>
                    </a:cubicBezTo>
                    <a:cubicBezTo>
                      <a:pt x="0" y="394"/>
                      <a:pt x="0" y="394"/>
                      <a:pt x="0" y="394"/>
                    </a:cubicBezTo>
                    <a:cubicBezTo>
                      <a:pt x="2" y="394"/>
                      <a:pt x="2" y="394"/>
                      <a:pt x="2" y="394"/>
                    </a:cubicBezTo>
                    <a:cubicBezTo>
                      <a:pt x="293" y="394"/>
                      <a:pt x="546" y="236"/>
                      <a:pt x="681" y="0"/>
                    </a:cubicBezTo>
                    <a:lnTo>
                      <a:pt x="915" y="135"/>
                    </a:lnTo>
                    <a:close/>
                  </a:path>
                </a:pathLst>
              </a:custGeom>
              <a:solidFill>
                <a:srgbClr val="F27A20"/>
              </a:solidFill>
              <a:ln w="7938" cap="flat">
                <a:no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8" name="Freeform 40">
                <a:extLst>
                  <a:ext uri="{FF2B5EF4-FFF2-40B4-BE49-F238E27FC236}">
                    <a16:creationId xmlns:a16="http://schemas.microsoft.com/office/drawing/2014/main" id="{8E0A4B10-A2D5-4DF6-8E97-566B4779AAFA}"/>
                  </a:ext>
                </a:extLst>
              </p:cNvPr>
              <p:cNvSpPr>
                <a:spLocks/>
              </p:cNvSpPr>
              <p:nvPr/>
            </p:nvSpPr>
            <p:spPr bwMode="auto">
              <a:xfrm>
                <a:off x="7566279" y="2275842"/>
                <a:ext cx="820868" cy="2291146"/>
              </a:xfrm>
              <a:custGeom>
                <a:avLst/>
                <a:gdLst>
                  <a:gd name="T0" fmla="*/ 377 w 377"/>
                  <a:gd name="T1" fmla="*/ 530 h 1053"/>
                  <a:gd name="T2" fmla="*/ 238 w 377"/>
                  <a:gd name="T3" fmla="*/ 1053 h 1053"/>
                  <a:gd name="T4" fmla="*/ 4 w 377"/>
                  <a:gd name="T5" fmla="*/ 918 h 1053"/>
                  <a:gd name="T6" fmla="*/ 107 w 377"/>
                  <a:gd name="T7" fmla="*/ 530 h 1053"/>
                  <a:gd name="T8" fmla="*/ 0 w 377"/>
                  <a:gd name="T9" fmla="*/ 135 h 1053"/>
                  <a:gd name="T10" fmla="*/ 234 w 377"/>
                  <a:gd name="T11" fmla="*/ 0 h 1053"/>
                  <a:gd name="T12" fmla="*/ 377 w 377"/>
                  <a:gd name="T13" fmla="*/ 530 h 1053"/>
                </a:gdLst>
                <a:ahLst/>
                <a:cxnLst>
                  <a:cxn ang="0">
                    <a:pos x="T0" y="T1"/>
                  </a:cxn>
                  <a:cxn ang="0">
                    <a:pos x="T2" y="T3"/>
                  </a:cxn>
                  <a:cxn ang="0">
                    <a:pos x="T4" y="T5"/>
                  </a:cxn>
                  <a:cxn ang="0">
                    <a:pos x="T6" y="T7"/>
                  </a:cxn>
                  <a:cxn ang="0">
                    <a:pos x="T8" y="T9"/>
                  </a:cxn>
                  <a:cxn ang="0">
                    <a:pos x="T10" y="T11"/>
                  </a:cxn>
                  <a:cxn ang="0">
                    <a:pos x="T12" y="T13"/>
                  </a:cxn>
                </a:cxnLst>
                <a:rect l="0" t="0" r="r" b="b"/>
                <a:pathLst>
                  <a:path w="377" h="1053">
                    <a:moveTo>
                      <a:pt x="377" y="530"/>
                    </a:moveTo>
                    <a:cubicBezTo>
                      <a:pt x="377" y="720"/>
                      <a:pt x="326" y="899"/>
                      <a:pt x="238" y="1053"/>
                    </a:cubicBezTo>
                    <a:cubicBezTo>
                      <a:pt x="4" y="918"/>
                      <a:pt x="4" y="918"/>
                      <a:pt x="4" y="918"/>
                    </a:cubicBezTo>
                    <a:cubicBezTo>
                      <a:pt x="70" y="804"/>
                      <a:pt x="107" y="671"/>
                      <a:pt x="107" y="530"/>
                    </a:cubicBezTo>
                    <a:cubicBezTo>
                      <a:pt x="107" y="386"/>
                      <a:pt x="68" y="251"/>
                      <a:pt x="0" y="135"/>
                    </a:cubicBezTo>
                    <a:cubicBezTo>
                      <a:pt x="234" y="0"/>
                      <a:pt x="234" y="0"/>
                      <a:pt x="234" y="0"/>
                    </a:cubicBezTo>
                    <a:cubicBezTo>
                      <a:pt x="325" y="155"/>
                      <a:pt x="377" y="337"/>
                      <a:pt x="377" y="530"/>
                    </a:cubicBezTo>
                    <a:close/>
                  </a:path>
                </a:pathLst>
              </a:custGeom>
              <a:solidFill>
                <a:srgbClr val="0079C4"/>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102">
              <a:extLst>
                <a:ext uri="{FF2B5EF4-FFF2-40B4-BE49-F238E27FC236}">
                  <a16:creationId xmlns:a16="http://schemas.microsoft.com/office/drawing/2014/main" id="{68EF0D1F-4B10-46E7-BFB7-0B68FCAE1B74}"/>
                </a:ext>
              </a:extLst>
            </p:cNvPr>
            <p:cNvGrpSpPr/>
            <p:nvPr/>
          </p:nvGrpSpPr>
          <p:grpSpPr>
            <a:xfrm>
              <a:off x="3826097" y="1557639"/>
              <a:ext cx="4561049" cy="3749129"/>
              <a:chOff x="3826097" y="1557639"/>
              <a:chExt cx="4561049" cy="3749129"/>
            </a:xfrm>
          </p:grpSpPr>
          <p:grpSp>
            <p:nvGrpSpPr>
              <p:cNvPr id="168" name="Group 167">
                <a:extLst>
                  <a:ext uri="{FF2B5EF4-FFF2-40B4-BE49-F238E27FC236}">
                    <a16:creationId xmlns:a16="http://schemas.microsoft.com/office/drawing/2014/main" id="{97D51738-2411-4923-81DD-C99A4836C2B7}"/>
                  </a:ext>
                </a:extLst>
              </p:cNvPr>
              <p:cNvGrpSpPr/>
              <p:nvPr/>
            </p:nvGrpSpPr>
            <p:grpSpPr>
              <a:xfrm>
                <a:off x="4810834" y="1557639"/>
                <a:ext cx="2570332" cy="3749129"/>
                <a:chOff x="4797179" y="1557639"/>
                <a:chExt cx="2570332" cy="3749129"/>
              </a:xfrm>
            </p:grpSpPr>
            <p:sp>
              <p:nvSpPr>
                <p:cNvPr id="172" name="TextBox 171">
                  <a:extLst>
                    <a:ext uri="{FF2B5EF4-FFF2-40B4-BE49-F238E27FC236}">
                      <a16:creationId xmlns:a16="http://schemas.microsoft.com/office/drawing/2014/main" id="{407D8379-4E35-4766-98CB-419FC33AE374}"/>
                    </a:ext>
                  </a:extLst>
                </p:cNvPr>
                <p:cNvSpPr txBox="1"/>
                <p:nvPr/>
              </p:nvSpPr>
              <p:spPr>
                <a:xfrm>
                  <a:off x="6830381" y="155763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01</a:t>
                  </a:r>
                </a:p>
              </p:txBody>
            </p:sp>
            <p:sp>
              <p:nvSpPr>
                <p:cNvPr id="173" name="TextBox 172">
                  <a:extLst>
                    <a:ext uri="{FF2B5EF4-FFF2-40B4-BE49-F238E27FC236}">
                      <a16:creationId xmlns:a16="http://schemas.microsoft.com/office/drawing/2014/main" id="{B64FF62F-BA48-43EA-B37A-4329817C8823}"/>
                    </a:ext>
                  </a:extLst>
                </p:cNvPr>
                <p:cNvSpPr txBox="1"/>
                <p:nvPr/>
              </p:nvSpPr>
              <p:spPr>
                <a:xfrm>
                  <a:off x="6830381" y="502976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03</a:t>
                  </a:r>
                </a:p>
              </p:txBody>
            </p:sp>
            <p:sp>
              <p:nvSpPr>
                <p:cNvPr id="174" name="TextBox 173">
                  <a:extLst>
                    <a:ext uri="{FF2B5EF4-FFF2-40B4-BE49-F238E27FC236}">
                      <a16:creationId xmlns:a16="http://schemas.microsoft.com/office/drawing/2014/main" id="{7AB1E4E6-4341-4FA6-AAC7-2C61859DE5CD}"/>
                    </a:ext>
                  </a:extLst>
                </p:cNvPr>
                <p:cNvSpPr txBox="1"/>
                <p:nvPr/>
              </p:nvSpPr>
              <p:spPr>
                <a:xfrm>
                  <a:off x="4797179" y="155763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06</a:t>
                  </a:r>
                </a:p>
              </p:txBody>
            </p:sp>
            <p:sp>
              <p:nvSpPr>
                <p:cNvPr id="175" name="TextBox 174">
                  <a:extLst>
                    <a:ext uri="{FF2B5EF4-FFF2-40B4-BE49-F238E27FC236}">
                      <a16:creationId xmlns:a16="http://schemas.microsoft.com/office/drawing/2014/main" id="{008A8107-5613-471C-B01A-61D519C84BEE}"/>
                    </a:ext>
                  </a:extLst>
                </p:cNvPr>
                <p:cNvSpPr txBox="1"/>
                <p:nvPr/>
              </p:nvSpPr>
              <p:spPr>
                <a:xfrm>
                  <a:off x="4797179" y="502976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04</a:t>
                  </a:r>
                </a:p>
              </p:txBody>
            </p:sp>
          </p:grpSp>
          <p:grpSp>
            <p:nvGrpSpPr>
              <p:cNvPr id="169" name="Group 168">
                <a:extLst>
                  <a:ext uri="{FF2B5EF4-FFF2-40B4-BE49-F238E27FC236}">
                    <a16:creationId xmlns:a16="http://schemas.microsoft.com/office/drawing/2014/main" id="{4F792710-BE35-4ED0-9C4A-F076F389B1D1}"/>
                  </a:ext>
                </a:extLst>
              </p:cNvPr>
              <p:cNvGrpSpPr/>
              <p:nvPr/>
            </p:nvGrpSpPr>
            <p:grpSpPr>
              <a:xfrm>
                <a:off x="3826097" y="3290501"/>
                <a:ext cx="4561049" cy="276999"/>
                <a:chOff x="3826097" y="3290501"/>
                <a:chExt cx="4561049" cy="276999"/>
              </a:xfrm>
            </p:grpSpPr>
            <p:sp>
              <p:nvSpPr>
                <p:cNvPr id="170" name="TextBox 169">
                  <a:extLst>
                    <a:ext uri="{FF2B5EF4-FFF2-40B4-BE49-F238E27FC236}">
                      <a16:creationId xmlns:a16="http://schemas.microsoft.com/office/drawing/2014/main" id="{6CA001E0-B39A-4E7D-9676-09D2DA3F14D9}"/>
                    </a:ext>
                  </a:extLst>
                </p:cNvPr>
                <p:cNvSpPr txBox="1"/>
                <p:nvPr/>
              </p:nvSpPr>
              <p:spPr>
                <a:xfrm>
                  <a:off x="7850016" y="3290501"/>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02</a:t>
                  </a:r>
                </a:p>
              </p:txBody>
            </p:sp>
            <p:sp>
              <p:nvSpPr>
                <p:cNvPr id="171" name="TextBox 170">
                  <a:extLst>
                    <a:ext uri="{FF2B5EF4-FFF2-40B4-BE49-F238E27FC236}">
                      <a16:creationId xmlns:a16="http://schemas.microsoft.com/office/drawing/2014/main" id="{ED964BE9-4FCC-4FA9-95C2-3B12D8921F8D}"/>
                    </a:ext>
                  </a:extLst>
                </p:cNvPr>
                <p:cNvSpPr txBox="1"/>
                <p:nvPr/>
              </p:nvSpPr>
              <p:spPr>
                <a:xfrm>
                  <a:off x="3826097" y="3290501"/>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05</a:t>
                  </a:r>
                </a:p>
              </p:txBody>
            </p:sp>
          </p:grpSp>
        </p:grpSp>
        <p:grpSp>
          <p:nvGrpSpPr>
            <p:cNvPr id="104" name="Group 103">
              <a:extLst>
                <a:ext uri="{FF2B5EF4-FFF2-40B4-BE49-F238E27FC236}">
                  <a16:creationId xmlns:a16="http://schemas.microsoft.com/office/drawing/2014/main" id="{FA8ECEFC-118B-4AA9-B0BA-CCF790179405}"/>
                </a:ext>
              </a:extLst>
            </p:cNvPr>
            <p:cNvGrpSpPr/>
            <p:nvPr/>
          </p:nvGrpSpPr>
          <p:grpSpPr>
            <a:xfrm>
              <a:off x="8727446" y="662318"/>
              <a:ext cx="2097576" cy="954107"/>
              <a:chOff x="9046712" y="3159677"/>
              <a:chExt cx="3417030" cy="954107"/>
            </a:xfrm>
          </p:grpSpPr>
          <p:sp>
            <p:nvSpPr>
              <p:cNvPr id="166" name="TextBox 165">
                <a:extLst>
                  <a:ext uri="{FF2B5EF4-FFF2-40B4-BE49-F238E27FC236}">
                    <a16:creationId xmlns:a16="http://schemas.microsoft.com/office/drawing/2014/main" id="{A133745D-64ED-4F23-8FF6-5DD78CBCEFEF}"/>
                  </a:ext>
                </a:extLst>
              </p:cNvPr>
              <p:cNvSpPr txBox="1"/>
              <p:nvPr/>
            </p:nvSpPr>
            <p:spPr>
              <a:xfrm>
                <a:off x="9046712" y="3159677"/>
                <a:ext cx="2951467" cy="276999"/>
              </a:xfrm>
              <a:prstGeom prst="rect">
                <a:avLst/>
              </a:prstGeom>
              <a:noFill/>
            </p:spPr>
            <p:txBody>
              <a:bodyPr wrap="square" lIns="0" tIns="0" rIns="0" bIns="0" rtlCol="0" anchor="ctr">
                <a:noAutofit/>
              </a:bodyPr>
              <a:lstStyle/>
              <a:p>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67" name="TextBox 166">
                <a:extLst>
                  <a:ext uri="{FF2B5EF4-FFF2-40B4-BE49-F238E27FC236}">
                    <a16:creationId xmlns:a16="http://schemas.microsoft.com/office/drawing/2014/main" id="{AF6D93A4-6A04-4C8D-8040-5B799675F2CD}"/>
                  </a:ext>
                </a:extLst>
              </p:cNvPr>
              <p:cNvSpPr txBox="1"/>
              <p:nvPr/>
            </p:nvSpPr>
            <p:spPr>
              <a:xfrm>
                <a:off x="9046712" y="3559786"/>
                <a:ext cx="3417030" cy="553998"/>
              </a:xfrm>
              <a:prstGeom prst="rect">
                <a:avLst/>
              </a:prstGeom>
              <a:noFill/>
            </p:spPr>
            <p:txBody>
              <a:bodyPr wrap="square" lIns="0" tIns="0" rIns="0" bIns="0" rtlCol="0">
                <a:noAutofit/>
              </a:bodyPr>
              <a:lstStyle/>
              <a:p>
                <a:r>
                  <a:rPr lang="en-US" sz="1200" kern="1200" dirty="0">
                    <a:solidFill>
                      <a:srgbClr val="0079C4"/>
                    </a:solidFill>
                    <a:latin typeface="+mn-lt"/>
                    <a:ea typeface="+mn-ea"/>
                    <a:cs typeface="Arial" panose="020B0604020202020204" pitchFamily="34" charset="0"/>
                  </a:rPr>
                  <a:t>Lorem Ipsum is simply dummy text of the printing and typesetting industry. </a:t>
                </a:r>
              </a:p>
            </p:txBody>
          </p:sp>
        </p:grpSp>
        <p:sp>
          <p:nvSpPr>
            <p:cNvPr id="105" name="Freeform: Shape 104">
              <a:extLst>
                <a:ext uri="{FF2B5EF4-FFF2-40B4-BE49-F238E27FC236}">
                  <a16:creationId xmlns:a16="http://schemas.microsoft.com/office/drawing/2014/main" id="{1CEAF829-38D6-4FB8-9F66-555E82C954F9}"/>
                </a:ext>
              </a:extLst>
            </p:cNvPr>
            <p:cNvSpPr/>
            <p:nvPr/>
          </p:nvSpPr>
          <p:spPr>
            <a:xfrm>
              <a:off x="7669667" y="734826"/>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59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5DA53209-EFB3-40ED-99E1-612419970E3E}"/>
                </a:ext>
              </a:extLst>
            </p:cNvPr>
            <p:cNvGrpSpPr/>
            <p:nvPr/>
          </p:nvGrpSpPr>
          <p:grpSpPr>
            <a:xfrm>
              <a:off x="10015648" y="2951947"/>
              <a:ext cx="2022524" cy="954107"/>
              <a:chOff x="9046712" y="3159677"/>
              <a:chExt cx="3294767" cy="954107"/>
            </a:xfrm>
          </p:grpSpPr>
          <p:sp>
            <p:nvSpPr>
              <p:cNvPr id="164" name="TextBox 163">
                <a:extLst>
                  <a:ext uri="{FF2B5EF4-FFF2-40B4-BE49-F238E27FC236}">
                    <a16:creationId xmlns:a16="http://schemas.microsoft.com/office/drawing/2014/main" id="{243A5DCF-1582-4643-A525-F4B17C4CD174}"/>
                  </a:ext>
                </a:extLst>
              </p:cNvPr>
              <p:cNvSpPr txBox="1"/>
              <p:nvPr/>
            </p:nvSpPr>
            <p:spPr>
              <a:xfrm>
                <a:off x="9046712" y="3159677"/>
                <a:ext cx="2951469" cy="276999"/>
              </a:xfrm>
              <a:prstGeom prst="rect">
                <a:avLst/>
              </a:prstGeom>
              <a:noFill/>
            </p:spPr>
            <p:txBody>
              <a:bodyPr wrap="square" lIns="0" tIns="0" rIns="0" bIns="0" rtlCol="0" anchor="ctr">
                <a:noAutofit/>
              </a:bodyPr>
              <a:lstStyle/>
              <a:p>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65" name="TextBox 164">
                <a:extLst>
                  <a:ext uri="{FF2B5EF4-FFF2-40B4-BE49-F238E27FC236}">
                    <a16:creationId xmlns:a16="http://schemas.microsoft.com/office/drawing/2014/main" id="{91795F2D-37E9-4874-A1A5-701E9B6E5B5B}"/>
                  </a:ext>
                </a:extLst>
              </p:cNvPr>
              <p:cNvSpPr txBox="1"/>
              <p:nvPr/>
            </p:nvSpPr>
            <p:spPr>
              <a:xfrm>
                <a:off x="9046712" y="3559786"/>
                <a:ext cx="3294767" cy="553998"/>
              </a:xfrm>
              <a:prstGeom prst="rect">
                <a:avLst/>
              </a:prstGeom>
              <a:noFill/>
            </p:spPr>
            <p:txBody>
              <a:bodyPr wrap="square" lIns="0" tIns="0" rIns="0" bIns="0" rtlCol="0">
                <a:noAutofit/>
              </a:bodyPr>
              <a:lstStyle/>
              <a:p>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07" name="Freeform: Shape 106">
              <a:extLst>
                <a:ext uri="{FF2B5EF4-FFF2-40B4-BE49-F238E27FC236}">
                  <a16:creationId xmlns:a16="http://schemas.microsoft.com/office/drawing/2014/main" id="{F0A3F9AB-18D2-4937-BB86-4AADB4323609}"/>
                </a:ext>
              </a:extLst>
            </p:cNvPr>
            <p:cNvSpPr/>
            <p:nvPr/>
          </p:nvSpPr>
          <p:spPr>
            <a:xfrm>
              <a:off x="8957868" y="3024454"/>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746F2ECA-DD3F-464E-845F-08AAA90A409C}"/>
                </a:ext>
              </a:extLst>
            </p:cNvPr>
            <p:cNvGrpSpPr/>
            <p:nvPr/>
          </p:nvGrpSpPr>
          <p:grpSpPr>
            <a:xfrm>
              <a:off x="8727447" y="5314081"/>
              <a:ext cx="2201412" cy="954107"/>
              <a:chOff x="9046712" y="3159677"/>
              <a:chExt cx="3586182" cy="954107"/>
            </a:xfrm>
          </p:grpSpPr>
          <p:sp>
            <p:nvSpPr>
              <p:cNvPr id="162" name="TextBox 161">
                <a:extLst>
                  <a:ext uri="{FF2B5EF4-FFF2-40B4-BE49-F238E27FC236}">
                    <a16:creationId xmlns:a16="http://schemas.microsoft.com/office/drawing/2014/main" id="{57B81ED2-8766-4044-B2A9-F93485834353}"/>
                  </a:ext>
                </a:extLst>
              </p:cNvPr>
              <p:cNvSpPr txBox="1"/>
              <p:nvPr/>
            </p:nvSpPr>
            <p:spPr>
              <a:xfrm>
                <a:off x="9046712" y="3159677"/>
                <a:ext cx="2951469" cy="276999"/>
              </a:xfrm>
              <a:prstGeom prst="rect">
                <a:avLst/>
              </a:prstGeom>
              <a:noFill/>
            </p:spPr>
            <p:txBody>
              <a:bodyPr wrap="square" lIns="0" tIns="0" rIns="0" bIns="0" rtlCol="0" anchor="ctr">
                <a:noAutofit/>
              </a:bodyPr>
              <a:lstStyle/>
              <a:p>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63" name="TextBox 162">
                <a:extLst>
                  <a:ext uri="{FF2B5EF4-FFF2-40B4-BE49-F238E27FC236}">
                    <a16:creationId xmlns:a16="http://schemas.microsoft.com/office/drawing/2014/main" id="{55BF8C3D-3309-450A-A610-882764288841}"/>
                  </a:ext>
                </a:extLst>
              </p:cNvPr>
              <p:cNvSpPr txBox="1"/>
              <p:nvPr/>
            </p:nvSpPr>
            <p:spPr>
              <a:xfrm>
                <a:off x="9046714" y="3559786"/>
                <a:ext cx="3586180" cy="553998"/>
              </a:xfrm>
              <a:prstGeom prst="rect">
                <a:avLst/>
              </a:prstGeom>
              <a:noFill/>
            </p:spPr>
            <p:txBody>
              <a:bodyPr wrap="square" lIns="0" tIns="0" rIns="0" bIns="0" rtlCol="0">
                <a:noAutofit/>
              </a:bodyPr>
              <a:lstStyle/>
              <a:p>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09" name="Freeform: Shape 108">
              <a:extLst>
                <a:ext uri="{FF2B5EF4-FFF2-40B4-BE49-F238E27FC236}">
                  <a16:creationId xmlns:a16="http://schemas.microsoft.com/office/drawing/2014/main" id="{662E1CA7-CDD3-4859-8EF3-3C64DF7D8DDB}"/>
                </a:ext>
              </a:extLst>
            </p:cNvPr>
            <p:cNvSpPr/>
            <p:nvPr/>
          </p:nvSpPr>
          <p:spPr>
            <a:xfrm>
              <a:off x="7669667" y="5386588"/>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27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09">
              <a:extLst>
                <a:ext uri="{FF2B5EF4-FFF2-40B4-BE49-F238E27FC236}">
                  <a16:creationId xmlns:a16="http://schemas.microsoft.com/office/drawing/2014/main" id="{5422687A-5498-414F-892E-4E14E79A9E84}"/>
                </a:ext>
              </a:extLst>
            </p:cNvPr>
            <p:cNvGrpSpPr/>
            <p:nvPr/>
          </p:nvGrpSpPr>
          <p:grpSpPr>
            <a:xfrm flipH="1">
              <a:off x="1328049" y="662318"/>
              <a:ext cx="2128480" cy="954107"/>
              <a:chOff x="9046712" y="3159677"/>
              <a:chExt cx="3467373" cy="954107"/>
            </a:xfrm>
          </p:grpSpPr>
          <p:sp>
            <p:nvSpPr>
              <p:cNvPr id="160" name="TextBox 159">
                <a:extLst>
                  <a:ext uri="{FF2B5EF4-FFF2-40B4-BE49-F238E27FC236}">
                    <a16:creationId xmlns:a16="http://schemas.microsoft.com/office/drawing/2014/main" id="{22DDABE2-DE6F-4C80-BF40-3C6E9FD7DE52}"/>
                  </a:ext>
                </a:extLst>
              </p:cNvPr>
              <p:cNvSpPr txBox="1"/>
              <p:nvPr/>
            </p:nvSpPr>
            <p:spPr>
              <a:xfrm>
                <a:off x="9046712" y="3159677"/>
                <a:ext cx="2951469" cy="276999"/>
              </a:xfrm>
              <a:prstGeom prst="rect">
                <a:avLst/>
              </a:prstGeom>
              <a:noFill/>
            </p:spPr>
            <p:txBody>
              <a:bodyPr wrap="square" lIns="0" tIns="0" rIns="0" bIns="0" rtlCol="0" anchor="ctr">
                <a:noAutofit/>
              </a:bodyPr>
              <a:lstStyle/>
              <a:p>
                <a:pPr algn="r"/>
                <a:r>
                  <a:rPr lang="en-GB" sz="1600" b="1" dirty="0">
                    <a:solidFill>
                      <a:srgbClr val="0079C4"/>
                    </a:solidFill>
                    <a:latin typeface="Segoe UI" panose="020B0502040204020203" pitchFamily="34" charset="0"/>
                    <a:cs typeface="Segoe UI" panose="020B0502040204020203" pitchFamily="34" charset="0"/>
                  </a:rPr>
                  <a:t>Your Title here</a:t>
                </a:r>
                <a:endParaRPr lang="id-ID" sz="1600" b="1" dirty="0">
                  <a:solidFill>
                    <a:srgbClr val="0079C4"/>
                  </a:solidFill>
                  <a:latin typeface="Segoe UI" panose="020B0502040204020203" pitchFamily="34" charset="0"/>
                  <a:cs typeface="Segoe UI" panose="020B0502040204020203" pitchFamily="34" charset="0"/>
                </a:endParaRPr>
              </a:p>
            </p:txBody>
          </p:sp>
          <p:sp>
            <p:nvSpPr>
              <p:cNvPr id="161" name="TextBox 160">
                <a:extLst>
                  <a:ext uri="{FF2B5EF4-FFF2-40B4-BE49-F238E27FC236}">
                    <a16:creationId xmlns:a16="http://schemas.microsoft.com/office/drawing/2014/main" id="{D34A35D1-B2A4-4209-B321-ADC95E46965E}"/>
                  </a:ext>
                </a:extLst>
              </p:cNvPr>
              <p:cNvSpPr txBox="1"/>
              <p:nvPr/>
            </p:nvSpPr>
            <p:spPr>
              <a:xfrm>
                <a:off x="9046714" y="3559786"/>
                <a:ext cx="3467371" cy="553998"/>
              </a:xfrm>
              <a:prstGeom prst="rect">
                <a:avLst/>
              </a:prstGeom>
              <a:noFill/>
            </p:spPr>
            <p:txBody>
              <a:bodyPr wrap="square" lIns="0" tIns="0" rIns="0" bIns="0" rtlCol="0">
                <a:noAutofit/>
              </a:bodyPr>
              <a:lstStyle/>
              <a:p>
                <a:pPr algn="r"/>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11" name="Freeform: Shape 110">
              <a:extLst>
                <a:ext uri="{FF2B5EF4-FFF2-40B4-BE49-F238E27FC236}">
                  <a16:creationId xmlns:a16="http://schemas.microsoft.com/office/drawing/2014/main" id="{84E151DB-A388-438B-95B4-C1507EE6CD08}"/>
                </a:ext>
              </a:extLst>
            </p:cNvPr>
            <p:cNvSpPr/>
            <p:nvPr/>
          </p:nvSpPr>
          <p:spPr>
            <a:xfrm flipH="1">
              <a:off x="4107880" y="734825"/>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B9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111">
              <a:extLst>
                <a:ext uri="{FF2B5EF4-FFF2-40B4-BE49-F238E27FC236}">
                  <a16:creationId xmlns:a16="http://schemas.microsoft.com/office/drawing/2014/main" id="{29782B93-F579-47BA-A593-CF51B5BFF381}"/>
                </a:ext>
              </a:extLst>
            </p:cNvPr>
            <p:cNvGrpSpPr/>
            <p:nvPr/>
          </p:nvGrpSpPr>
          <p:grpSpPr>
            <a:xfrm flipH="1">
              <a:off x="145804" y="2951947"/>
              <a:ext cx="2022524" cy="954107"/>
              <a:chOff x="9046712" y="3159677"/>
              <a:chExt cx="3294767" cy="954107"/>
            </a:xfrm>
          </p:grpSpPr>
          <p:sp>
            <p:nvSpPr>
              <p:cNvPr id="158" name="TextBox 157">
                <a:extLst>
                  <a:ext uri="{FF2B5EF4-FFF2-40B4-BE49-F238E27FC236}">
                    <a16:creationId xmlns:a16="http://schemas.microsoft.com/office/drawing/2014/main" id="{E47ED074-8E23-4735-92AA-7EF1D3F582D8}"/>
                  </a:ext>
                </a:extLst>
              </p:cNvPr>
              <p:cNvSpPr txBox="1"/>
              <p:nvPr/>
            </p:nvSpPr>
            <p:spPr>
              <a:xfrm>
                <a:off x="9046712" y="3159677"/>
                <a:ext cx="2951469" cy="276999"/>
              </a:xfrm>
              <a:prstGeom prst="rect">
                <a:avLst/>
              </a:prstGeom>
              <a:noFill/>
            </p:spPr>
            <p:txBody>
              <a:bodyPr wrap="square" lIns="0" tIns="0" rIns="0" bIns="0" rtlCol="0" anchor="ctr">
                <a:noAutofit/>
              </a:bodyPr>
              <a:lstStyle/>
              <a:p>
                <a:pPr algn="r"/>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59" name="TextBox 158">
                <a:extLst>
                  <a:ext uri="{FF2B5EF4-FFF2-40B4-BE49-F238E27FC236}">
                    <a16:creationId xmlns:a16="http://schemas.microsoft.com/office/drawing/2014/main" id="{9DD1D300-4EE0-4911-8661-FF80840F15E1}"/>
                  </a:ext>
                </a:extLst>
              </p:cNvPr>
              <p:cNvSpPr txBox="1"/>
              <p:nvPr/>
            </p:nvSpPr>
            <p:spPr>
              <a:xfrm>
                <a:off x="9046714" y="3559786"/>
                <a:ext cx="3294765" cy="553998"/>
              </a:xfrm>
              <a:prstGeom prst="rect">
                <a:avLst/>
              </a:prstGeom>
              <a:noFill/>
            </p:spPr>
            <p:txBody>
              <a:bodyPr wrap="square" lIns="0" tIns="0" rIns="0" bIns="0" rtlCol="0">
                <a:noAutofit/>
              </a:bodyPr>
              <a:lstStyle/>
              <a:p>
                <a:pPr algn="r"/>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13" name="Freeform: Shape 112">
              <a:extLst>
                <a:ext uri="{FF2B5EF4-FFF2-40B4-BE49-F238E27FC236}">
                  <a16:creationId xmlns:a16="http://schemas.microsoft.com/office/drawing/2014/main" id="{AD9F48E8-D412-4E93-8665-89B6FA938B57}"/>
                </a:ext>
              </a:extLst>
            </p:cNvPr>
            <p:cNvSpPr/>
            <p:nvPr/>
          </p:nvSpPr>
          <p:spPr>
            <a:xfrm flipH="1">
              <a:off x="2819679" y="3024454"/>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AB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8F7BC0FD-42CD-40BD-8E74-A16D1008D247}"/>
                </a:ext>
              </a:extLst>
            </p:cNvPr>
            <p:cNvGrpSpPr/>
            <p:nvPr/>
          </p:nvGrpSpPr>
          <p:grpSpPr>
            <a:xfrm flipH="1">
              <a:off x="1328049" y="5314081"/>
              <a:ext cx="2128479" cy="954107"/>
              <a:chOff x="9046712" y="3159677"/>
              <a:chExt cx="3467371" cy="954107"/>
            </a:xfrm>
          </p:grpSpPr>
          <p:sp>
            <p:nvSpPr>
              <p:cNvPr id="156" name="TextBox 155">
                <a:extLst>
                  <a:ext uri="{FF2B5EF4-FFF2-40B4-BE49-F238E27FC236}">
                    <a16:creationId xmlns:a16="http://schemas.microsoft.com/office/drawing/2014/main" id="{9FE0E6A4-D052-48DB-85A2-EB60C1B6E8A7}"/>
                  </a:ext>
                </a:extLst>
              </p:cNvPr>
              <p:cNvSpPr txBox="1"/>
              <p:nvPr/>
            </p:nvSpPr>
            <p:spPr>
              <a:xfrm>
                <a:off x="9046712" y="3159677"/>
                <a:ext cx="2951469" cy="276999"/>
              </a:xfrm>
              <a:prstGeom prst="rect">
                <a:avLst/>
              </a:prstGeom>
              <a:noFill/>
            </p:spPr>
            <p:txBody>
              <a:bodyPr wrap="square" lIns="0" tIns="0" rIns="0" bIns="0" rtlCol="0" anchor="ctr">
                <a:noAutofit/>
              </a:bodyPr>
              <a:lstStyle/>
              <a:p>
                <a:pPr algn="r"/>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57" name="TextBox 156">
                <a:extLst>
                  <a:ext uri="{FF2B5EF4-FFF2-40B4-BE49-F238E27FC236}">
                    <a16:creationId xmlns:a16="http://schemas.microsoft.com/office/drawing/2014/main" id="{3ABBB719-BBF1-4265-97CD-E34D936F43F6}"/>
                  </a:ext>
                </a:extLst>
              </p:cNvPr>
              <p:cNvSpPr txBox="1"/>
              <p:nvPr/>
            </p:nvSpPr>
            <p:spPr>
              <a:xfrm>
                <a:off x="9046714" y="3559786"/>
                <a:ext cx="3467369" cy="553998"/>
              </a:xfrm>
              <a:prstGeom prst="rect">
                <a:avLst/>
              </a:prstGeom>
              <a:noFill/>
            </p:spPr>
            <p:txBody>
              <a:bodyPr wrap="square" lIns="0" tIns="0" rIns="0" bIns="0" rtlCol="0">
                <a:noAutofit/>
              </a:bodyPr>
              <a:lstStyle/>
              <a:p>
                <a:pPr algn="r"/>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15" name="Freeform: Shape 114">
              <a:extLst>
                <a:ext uri="{FF2B5EF4-FFF2-40B4-BE49-F238E27FC236}">
                  <a16:creationId xmlns:a16="http://schemas.microsoft.com/office/drawing/2014/main" id="{B8B8F3C2-5FF2-4A5B-B1B2-9DBA021E36E7}"/>
                </a:ext>
              </a:extLst>
            </p:cNvPr>
            <p:cNvSpPr/>
            <p:nvPr/>
          </p:nvSpPr>
          <p:spPr>
            <a:xfrm flipH="1">
              <a:off x="4107880" y="5386588"/>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16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2" name="Straight Connector 121">
              <a:extLst>
                <a:ext uri="{FF2B5EF4-FFF2-40B4-BE49-F238E27FC236}">
                  <a16:creationId xmlns:a16="http://schemas.microsoft.com/office/drawing/2014/main" id="{BE86A66D-F609-4A75-8C50-2CD889D4BC03}"/>
                </a:ext>
              </a:extLst>
            </p:cNvPr>
            <p:cNvCxnSpPr>
              <a:stCxn id="180" idx="0"/>
              <a:endCxn id="109" idx="4"/>
            </p:cNvCxnSpPr>
            <p:nvPr/>
          </p:nvCxnSpPr>
          <p:spPr>
            <a:xfrm>
              <a:off x="7373580" y="5639730"/>
              <a:ext cx="296087" cy="151405"/>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C7D807E-76C8-4978-A9D9-53CE76F41D27}"/>
                </a:ext>
              </a:extLst>
            </p:cNvPr>
            <p:cNvCxnSpPr>
              <a:stCxn id="181" idx="0"/>
              <a:endCxn id="107" idx="4"/>
            </p:cNvCxnSpPr>
            <p:nvPr/>
          </p:nvCxnSpPr>
          <p:spPr>
            <a:xfrm flipV="1">
              <a:off x="8651159" y="3429001"/>
              <a:ext cx="306709" cy="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91D14BA-0404-4D58-B0D9-2015CC5B583C}"/>
                </a:ext>
              </a:extLst>
            </p:cNvPr>
            <p:cNvCxnSpPr>
              <a:stCxn id="182" idx="0"/>
              <a:endCxn id="105" idx="4"/>
            </p:cNvCxnSpPr>
            <p:nvPr/>
          </p:nvCxnSpPr>
          <p:spPr>
            <a:xfrm flipV="1">
              <a:off x="7373580" y="1139372"/>
              <a:ext cx="296087" cy="7738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F9A68DA-0CC2-462E-899D-044D7D0DA85E}"/>
                </a:ext>
              </a:extLst>
            </p:cNvPr>
            <p:cNvCxnSpPr>
              <a:stCxn id="111" idx="4"/>
            </p:cNvCxnSpPr>
            <p:nvPr/>
          </p:nvCxnSpPr>
          <p:spPr>
            <a:xfrm>
              <a:off x="4514309" y="1139372"/>
              <a:ext cx="296525" cy="7165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3533ED0-0865-46E8-ADFE-F7B902EA1643}"/>
                </a:ext>
              </a:extLst>
            </p:cNvPr>
            <p:cNvCxnSpPr>
              <a:stCxn id="113" idx="4"/>
              <a:endCxn id="178" idx="0"/>
            </p:cNvCxnSpPr>
            <p:nvPr/>
          </p:nvCxnSpPr>
          <p:spPr>
            <a:xfrm>
              <a:off x="3226108" y="3429001"/>
              <a:ext cx="314733" cy="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6143D6-7124-4183-B726-20CEBD73CB2F}"/>
                </a:ext>
              </a:extLst>
            </p:cNvPr>
            <p:cNvCxnSpPr>
              <a:stCxn id="115" idx="4"/>
            </p:cNvCxnSpPr>
            <p:nvPr/>
          </p:nvCxnSpPr>
          <p:spPr>
            <a:xfrm flipV="1">
              <a:off x="4514309" y="5599736"/>
              <a:ext cx="302595" cy="19139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91" name="Picture 190">
            <a:extLst>
              <a:ext uri="{FF2B5EF4-FFF2-40B4-BE49-F238E27FC236}">
                <a16:creationId xmlns:a16="http://schemas.microsoft.com/office/drawing/2014/main" id="{42B66A42-6B96-4580-8472-AFC84E441AE3}"/>
              </a:ext>
            </a:extLst>
          </p:cNvPr>
          <p:cNvPicPr>
            <a:picLocks noChangeAspect="1"/>
          </p:cNvPicPr>
          <p:nvPr userDrawn="1"/>
        </p:nvPicPr>
        <p:blipFill>
          <a:blip r:embed="rId3"/>
          <a:stretch>
            <a:fillRect/>
          </a:stretch>
        </p:blipFill>
        <p:spPr>
          <a:xfrm>
            <a:off x="5315013" y="2565780"/>
            <a:ext cx="1589174" cy="686437"/>
          </a:xfrm>
          <a:prstGeom prst="rect">
            <a:avLst/>
          </a:prstGeom>
        </p:spPr>
      </p:pic>
      <p:sp>
        <p:nvSpPr>
          <p:cNvPr id="196" name="Title 1">
            <a:extLst>
              <a:ext uri="{FF2B5EF4-FFF2-40B4-BE49-F238E27FC236}">
                <a16:creationId xmlns:a16="http://schemas.microsoft.com/office/drawing/2014/main" id="{D6A16DB1-BD1B-4D70-9DE5-9CBF245CDEE2}"/>
              </a:ext>
            </a:extLst>
          </p:cNvPr>
          <p:cNvSpPr txBox="1">
            <a:spLocks/>
          </p:cNvSpPr>
          <p:nvPr userDrawn="1"/>
        </p:nvSpPr>
        <p:spPr>
          <a:xfrm>
            <a:off x="2203715" y="5601482"/>
            <a:ext cx="7773576" cy="81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Medium" panose="00000600000000000000" pitchFamily="2" charset="0"/>
                <a:ea typeface="+mj-ea"/>
                <a:cs typeface="+mj-cs"/>
              </a:defRPr>
            </a:lvl1pPr>
          </a:lstStyle>
          <a:p>
            <a:pPr algn="ctr"/>
            <a:r>
              <a:rPr lang="en-GB" sz="2800" dirty="0">
                <a:solidFill>
                  <a:srgbClr val="F5981F"/>
                </a:solidFill>
              </a:rPr>
              <a:t>Full page SmartArt</a:t>
            </a:r>
          </a:p>
        </p:txBody>
      </p:sp>
      <p:pic>
        <p:nvPicPr>
          <p:cNvPr id="64" name="Graphic 63">
            <a:extLst>
              <a:ext uri="{FF2B5EF4-FFF2-40B4-BE49-F238E27FC236}">
                <a16:creationId xmlns:a16="http://schemas.microsoft.com/office/drawing/2014/main" id="{A75385C1-22A8-4FC9-A6FA-77513B65C7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597693"/>
            <a:ext cx="5020364" cy="253916"/>
          </a:xfrm>
          <a:prstGeom prst="rect">
            <a:avLst/>
          </a:prstGeom>
        </p:spPr>
      </p:pic>
      <p:sp>
        <p:nvSpPr>
          <p:cNvPr id="65" name="TextBox 64">
            <a:extLst>
              <a:ext uri="{FF2B5EF4-FFF2-40B4-BE49-F238E27FC236}">
                <a16:creationId xmlns:a16="http://schemas.microsoft.com/office/drawing/2014/main" id="{269892AF-4944-402D-AAB3-F4B2FC40D1BF}"/>
              </a:ext>
            </a:extLst>
          </p:cNvPr>
          <p:cNvSpPr txBox="1"/>
          <p:nvPr userDrawn="1"/>
        </p:nvSpPr>
        <p:spPr>
          <a:xfrm>
            <a:off x="4326028" y="6627907"/>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grpSp>
        <p:nvGrpSpPr>
          <p:cNvPr id="63" name="Group 62">
            <a:extLst>
              <a:ext uri="{FF2B5EF4-FFF2-40B4-BE49-F238E27FC236}">
                <a16:creationId xmlns:a16="http://schemas.microsoft.com/office/drawing/2014/main" id="{ACD3B71E-72C3-4C35-AC71-BE6C67134CA6}"/>
              </a:ext>
            </a:extLst>
          </p:cNvPr>
          <p:cNvGrpSpPr/>
          <p:nvPr userDrawn="1"/>
        </p:nvGrpSpPr>
        <p:grpSpPr>
          <a:xfrm>
            <a:off x="227527" y="6368172"/>
            <a:ext cx="1445834" cy="530377"/>
            <a:chOff x="1682616" y="4690187"/>
            <a:chExt cx="1445834" cy="530377"/>
          </a:xfrm>
        </p:grpSpPr>
        <p:sp>
          <p:nvSpPr>
            <p:cNvPr id="67" name="TextBox 66">
              <a:extLst>
                <a:ext uri="{FF2B5EF4-FFF2-40B4-BE49-F238E27FC236}">
                  <a16:creationId xmlns:a16="http://schemas.microsoft.com/office/drawing/2014/main" id="{AD2EE83B-3D77-4851-94FC-772D3C1CA7FC}"/>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68" name="Picture 67">
              <a:extLst>
                <a:ext uri="{FF2B5EF4-FFF2-40B4-BE49-F238E27FC236}">
                  <a16:creationId xmlns:a16="http://schemas.microsoft.com/office/drawing/2014/main" id="{7734704F-5224-4BC0-B387-6848774BB6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69" name="Graphic 68">
            <a:extLst>
              <a:ext uri="{FF2B5EF4-FFF2-40B4-BE49-F238E27FC236}">
                <a16:creationId xmlns:a16="http://schemas.microsoft.com/office/drawing/2014/main" id="{1CA6BC46-FE8C-4757-B009-BCF897D5BD4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291035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83CE85-2BB4-4F2F-A4D4-D1EB11E0E61A}"/>
              </a:ext>
            </a:extLst>
          </p:cNvPr>
          <p:cNvSpPr/>
          <p:nvPr userDrawn="1"/>
        </p:nvSpPr>
        <p:spPr>
          <a:xfrm>
            <a:off x="0" y="1"/>
            <a:ext cx="6212114"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E0C5B4F-8D5F-4366-AA7D-6DCAD5CF9FFF}"/>
              </a:ext>
            </a:extLst>
          </p:cNvPr>
          <p:cNvSpPr/>
          <p:nvPr userDrawn="1"/>
        </p:nvSpPr>
        <p:spPr>
          <a:xfrm>
            <a:off x="-1048" y="0"/>
            <a:ext cx="6212638" cy="6870357"/>
          </a:xfrm>
          <a:prstGeom prst="rect">
            <a:avLst/>
          </a:prstGeom>
          <a:solidFill>
            <a:srgbClr val="0079C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331B76EF-8A35-4126-B83C-ACD49419A574}"/>
              </a:ext>
            </a:extLst>
          </p:cNvPr>
          <p:cNvPicPr>
            <a:picLocks noChangeAspect="1"/>
          </p:cNvPicPr>
          <p:nvPr userDrawn="1"/>
        </p:nvPicPr>
        <p:blipFill>
          <a:blip r:embed="rId3"/>
          <a:stretch>
            <a:fillRect/>
          </a:stretch>
        </p:blipFill>
        <p:spPr>
          <a:xfrm>
            <a:off x="3580974" y="6599363"/>
            <a:ext cx="5020364" cy="276225"/>
          </a:xfrm>
          <a:prstGeom prst="rect">
            <a:avLst/>
          </a:prstGeom>
        </p:spPr>
      </p:pic>
      <p:sp>
        <p:nvSpPr>
          <p:cNvPr id="12" name="TextBox 11">
            <a:extLst>
              <a:ext uri="{FF2B5EF4-FFF2-40B4-BE49-F238E27FC236}">
                <a16:creationId xmlns:a16="http://schemas.microsoft.com/office/drawing/2014/main" id="{4FA6CA80-3315-4CBF-8A65-6E3F735381BE}"/>
              </a:ext>
            </a:extLst>
          </p:cNvPr>
          <p:cNvSpPr txBox="1"/>
          <p:nvPr userDrawn="1"/>
        </p:nvSpPr>
        <p:spPr>
          <a:xfrm>
            <a:off x="4316081" y="6616441"/>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pic>
        <p:nvPicPr>
          <p:cNvPr id="16" name="Picture 15">
            <a:extLst>
              <a:ext uri="{FF2B5EF4-FFF2-40B4-BE49-F238E27FC236}">
                <a16:creationId xmlns:a16="http://schemas.microsoft.com/office/drawing/2014/main" id="{9861699E-636E-4745-BC89-5A48CB471A18}"/>
              </a:ext>
            </a:extLst>
          </p:cNvPr>
          <p:cNvPicPr>
            <a:picLocks noChangeAspect="1"/>
          </p:cNvPicPr>
          <p:nvPr userDrawn="1"/>
        </p:nvPicPr>
        <p:blipFill>
          <a:blip r:embed="rId4"/>
          <a:stretch>
            <a:fillRect/>
          </a:stretch>
        </p:blipFill>
        <p:spPr>
          <a:xfrm>
            <a:off x="8746719" y="4531730"/>
            <a:ext cx="2750288" cy="70301"/>
          </a:xfrm>
          <a:prstGeom prst="rect">
            <a:avLst/>
          </a:prstGeom>
        </p:spPr>
      </p:pic>
      <p:sp>
        <p:nvSpPr>
          <p:cNvPr id="5" name="Text Placeholder 4">
            <a:extLst>
              <a:ext uri="{FF2B5EF4-FFF2-40B4-BE49-F238E27FC236}">
                <a16:creationId xmlns:a16="http://schemas.microsoft.com/office/drawing/2014/main" id="{8C9D5C8E-B1D9-4ADE-B501-DF9C0FACA4BD}"/>
              </a:ext>
            </a:extLst>
          </p:cNvPr>
          <p:cNvSpPr>
            <a:spLocks noGrp="1"/>
          </p:cNvSpPr>
          <p:nvPr>
            <p:ph type="body" sz="quarter" idx="10" hasCustomPrompt="1"/>
          </p:nvPr>
        </p:nvSpPr>
        <p:spPr>
          <a:xfrm>
            <a:off x="7560007" y="4780125"/>
            <a:ext cx="3937000" cy="870904"/>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cap="none" spc="0">
                <a:ln>
                  <a:noFill/>
                </a:ln>
                <a:solidFill>
                  <a:srgbClr val="0079C4"/>
                </a:solidFill>
                <a:effectLst/>
                <a:latin typeface="Montserrat Medium" panose="00000600000000000000" pitchFamily="2" charset="0"/>
              </a:defRPr>
            </a:lvl1pPr>
          </a:lstStyle>
          <a:p>
            <a:pPr algn="r"/>
            <a:r>
              <a:rPr lang="en-US" sz="2200" dirty="0">
                <a:solidFill>
                  <a:srgbClr val="F5981F"/>
                </a:solidFill>
              </a:rPr>
              <a:t>By Person Name</a:t>
            </a:r>
          </a:p>
          <a:p>
            <a:pPr algn="r"/>
            <a:r>
              <a:rPr lang="en-US" sz="2200" dirty="0">
                <a:solidFill>
                  <a:srgbClr val="F5981F"/>
                </a:solidFill>
              </a:rPr>
              <a:t>Job Title – ElectraLink</a:t>
            </a:r>
          </a:p>
          <a:p>
            <a:pPr algn="r"/>
            <a:endParaRPr lang="en-US" sz="2200" dirty="0">
              <a:solidFill>
                <a:srgbClr val="F5981F"/>
              </a:solidFill>
            </a:endParaRPr>
          </a:p>
        </p:txBody>
      </p:sp>
      <p:sp>
        <p:nvSpPr>
          <p:cNvPr id="7" name="Text Placeholder 6">
            <a:extLst>
              <a:ext uri="{FF2B5EF4-FFF2-40B4-BE49-F238E27FC236}">
                <a16:creationId xmlns:a16="http://schemas.microsoft.com/office/drawing/2014/main" id="{B2386F30-C6CA-43BA-BFD1-D3C0909EB5A2}"/>
              </a:ext>
            </a:extLst>
          </p:cNvPr>
          <p:cNvSpPr>
            <a:spLocks noGrp="1"/>
          </p:cNvSpPr>
          <p:nvPr>
            <p:ph type="body" sz="quarter" idx="11" hasCustomPrompt="1"/>
          </p:nvPr>
        </p:nvSpPr>
        <p:spPr>
          <a:xfrm>
            <a:off x="6476643" y="5737952"/>
            <a:ext cx="5020364" cy="479968"/>
          </a:xfrm>
          <a:prstGeom prst="rect">
            <a:avLst/>
          </a:prstGeom>
        </p:spPr>
        <p:txBody>
          <a:bodyPr/>
          <a:lstStyle>
            <a:lvl1pPr marL="0" indent="0" algn="r">
              <a:buNone/>
              <a:defRPr sz="1800"/>
            </a:lvl1pPr>
          </a:lstStyle>
          <a:p>
            <a:pPr algn="r"/>
            <a:r>
              <a:rPr lang="en-US" sz="1800" dirty="0">
                <a:solidFill>
                  <a:srgbClr val="F5981F"/>
                </a:solidFill>
              </a:rPr>
              <a:t>Email: </a:t>
            </a:r>
            <a:r>
              <a:rPr lang="en-US" sz="1800" dirty="0">
                <a:solidFill>
                  <a:srgbClr val="16315B"/>
                </a:solidFill>
              </a:rPr>
              <a:t>email.address@electralink.co.uk</a:t>
            </a:r>
            <a:endParaRPr lang="en-GB" sz="1800" dirty="0">
              <a:solidFill>
                <a:srgbClr val="16315B"/>
              </a:solidFill>
            </a:endParaRPr>
          </a:p>
        </p:txBody>
      </p:sp>
      <p:sp>
        <p:nvSpPr>
          <p:cNvPr id="3" name="Text Placeholder 2">
            <a:extLst>
              <a:ext uri="{FF2B5EF4-FFF2-40B4-BE49-F238E27FC236}">
                <a16:creationId xmlns:a16="http://schemas.microsoft.com/office/drawing/2014/main" id="{9BCBD5F4-7ECD-418F-9189-25E43C2F4D60}"/>
              </a:ext>
            </a:extLst>
          </p:cNvPr>
          <p:cNvSpPr>
            <a:spLocks noGrp="1"/>
          </p:cNvSpPr>
          <p:nvPr>
            <p:ph type="body" sz="quarter" idx="12" hasCustomPrompt="1"/>
          </p:nvPr>
        </p:nvSpPr>
        <p:spPr>
          <a:xfrm>
            <a:off x="8380744" y="2627079"/>
            <a:ext cx="3116263" cy="1598612"/>
          </a:xfrm>
          <a:prstGeom prst="rect">
            <a:avLst/>
          </a:prstGeom>
        </p:spPr>
        <p:txBody>
          <a:bodyPr/>
          <a:lstStyle>
            <a:lvl1pPr marL="0" indent="0" algn="r">
              <a:buNone/>
              <a:defRPr sz="4400">
                <a:solidFill>
                  <a:srgbClr val="0079C4"/>
                </a:solidFill>
                <a:latin typeface="Montserrat Medium" panose="00000600000000000000" pitchFamily="2" charset="0"/>
              </a:defRPr>
            </a:lvl1pPr>
          </a:lstStyle>
          <a:p>
            <a:pPr algn="r"/>
            <a:r>
              <a:rPr lang="en-US" dirty="0">
                <a:solidFill>
                  <a:srgbClr val="F5981F"/>
                </a:solidFill>
              </a:rPr>
              <a:t>Section Header</a:t>
            </a:r>
            <a:endParaRPr lang="en-GB" dirty="0">
              <a:solidFill>
                <a:srgbClr val="F5981F"/>
              </a:solidFill>
            </a:endParaRPr>
          </a:p>
        </p:txBody>
      </p:sp>
      <p:pic>
        <p:nvPicPr>
          <p:cNvPr id="14" name="Graphic 13">
            <a:extLst>
              <a:ext uri="{FF2B5EF4-FFF2-40B4-BE49-F238E27FC236}">
                <a16:creationId xmlns:a16="http://schemas.microsoft.com/office/drawing/2014/main" id="{FDB14C1D-6008-48A9-8304-69666B1FE7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14929" y="411352"/>
            <a:ext cx="1483936" cy="639149"/>
          </a:xfrm>
          <a:prstGeom prst="rect">
            <a:avLst/>
          </a:prstGeom>
        </p:spPr>
      </p:pic>
      <p:grpSp>
        <p:nvGrpSpPr>
          <p:cNvPr id="15" name="Group 14">
            <a:extLst>
              <a:ext uri="{FF2B5EF4-FFF2-40B4-BE49-F238E27FC236}">
                <a16:creationId xmlns:a16="http://schemas.microsoft.com/office/drawing/2014/main" id="{14A6BFD1-F20E-4DA9-877A-600A7789BBAD}"/>
              </a:ext>
            </a:extLst>
          </p:cNvPr>
          <p:cNvGrpSpPr/>
          <p:nvPr userDrawn="1"/>
        </p:nvGrpSpPr>
        <p:grpSpPr>
          <a:xfrm>
            <a:off x="227527" y="6368172"/>
            <a:ext cx="1445834" cy="530377"/>
            <a:chOff x="1682616" y="4690187"/>
            <a:chExt cx="1445834" cy="530377"/>
          </a:xfrm>
        </p:grpSpPr>
        <p:sp>
          <p:nvSpPr>
            <p:cNvPr id="17" name="TextBox 16">
              <a:extLst>
                <a:ext uri="{FF2B5EF4-FFF2-40B4-BE49-F238E27FC236}">
                  <a16:creationId xmlns:a16="http://schemas.microsoft.com/office/drawing/2014/main" id="{F3F70938-154B-4352-A6E0-F0600D8732C3}"/>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8" name="Picture 17">
              <a:extLst>
                <a:ext uri="{FF2B5EF4-FFF2-40B4-BE49-F238E27FC236}">
                  <a16:creationId xmlns:a16="http://schemas.microsoft.com/office/drawing/2014/main" id="{6D53F9A7-FA3B-403C-BE2A-48B3F97DB88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19" name="Picture 18">
            <a:extLst>
              <a:ext uri="{FF2B5EF4-FFF2-40B4-BE49-F238E27FC236}">
                <a16:creationId xmlns:a16="http://schemas.microsoft.com/office/drawing/2014/main" id="{ED6DB3AB-F626-E24E-928B-C4C0A67EB7DE}"/>
              </a:ext>
            </a:extLst>
          </p:cNvPr>
          <p:cNvPicPr>
            <a:picLocks noChangeAspect="1"/>
          </p:cNvPicPr>
          <p:nvPr userDrawn="1"/>
        </p:nvPicPr>
        <p:blipFill>
          <a:blip r:embed="rId8"/>
          <a:stretch>
            <a:fillRect/>
          </a:stretch>
        </p:blipFill>
        <p:spPr>
          <a:xfrm>
            <a:off x="364939" y="411352"/>
            <a:ext cx="1168135" cy="387487"/>
          </a:xfrm>
          <a:prstGeom prst="rect">
            <a:avLst/>
          </a:prstGeom>
        </p:spPr>
      </p:pic>
    </p:spTree>
    <p:extLst>
      <p:ext uri="{BB962C8B-B14F-4D97-AF65-F5344CB8AC3E}">
        <p14:creationId xmlns:p14="http://schemas.microsoft.com/office/powerpoint/2010/main" val="84624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with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00F9A-32DC-485A-A456-B4504988F074}"/>
              </a:ext>
            </a:extLst>
          </p:cNvPr>
          <p:cNvSpPr/>
          <p:nvPr userDrawn="1"/>
        </p:nvSpPr>
        <p:spPr>
          <a:xfrm>
            <a:off x="-12289" y="0"/>
            <a:ext cx="12196688" cy="6870357"/>
          </a:xfrm>
          <a:prstGeom prst="rect">
            <a:avLst/>
          </a:prstGeom>
          <a:blipFill dpi="0"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C94E7FB-AEC4-42AF-BFCB-A5E86960F78C}"/>
              </a:ext>
            </a:extLst>
          </p:cNvPr>
          <p:cNvSpPr/>
          <p:nvPr userDrawn="1"/>
        </p:nvSpPr>
        <p:spPr>
          <a:xfrm>
            <a:off x="-12288" y="0"/>
            <a:ext cx="12196687" cy="687050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2" name="Graphic 201">
            <a:extLst>
              <a:ext uri="{FF2B5EF4-FFF2-40B4-BE49-F238E27FC236}">
                <a16:creationId xmlns:a16="http://schemas.microsoft.com/office/drawing/2014/main" id="{B69BCD81-748C-4CD0-88EC-5D7D9012E4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610050"/>
            <a:ext cx="5020364" cy="253916"/>
          </a:xfrm>
          <a:prstGeom prst="rect">
            <a:avLst/>
          </a:prstGeom>
        </p:spPr>
      </p:pic>
      <p:sp>
        <p:nvSpPr>
          <p:cNvPr id="203" name="TextBox 202">
            <a:extLst>
              <a:ext uri="{FF2B5EF4-FFF2-40B4-BE49-F238E27FC236}">
                <a16:creationId xmlns:a16="http://schemas.microsoft.com/office/drawing/2014/main" id="{1EF141AD-FFE4-4FE1-8F3E-3640F2B79048}"/>
              </a:ext>
            </a:extLst>
          </p:cNvPr>
          <p:cNvSpPr txBox="1"/>
          <p:nvPr userDrawn="1"/>
        </p:nvSpPr>
        <p:spPr>
          <a:xfrm>
            <a:off x="4316081" y="6616441"/>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11" name="Rectangle 10">
            <a:extLst>
              <a:ext uri="{FF2B5EF4-FFF2-40B4-BE49-F238E27FC236}">
                <a16:creationId xmlns:a16="http://schemas.microsoft.com/office/drawing/2014/main" id="{FF1DB3AC-3C9C-409B-A731-535E12AE2F75}"/>
              </a:ext>
            </a:extLst>
          </p:cNvPr>
          <p:cNvSpPr/>
          <p:nvPr userDrawn="1"/>
        </p:nvSpPr>
        <p:spPr>
          <a:xfrm>
            <a:off x="-12289" y="424249"/>
            <a:ext cx="9300668" cy="613356"/>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D58A01BD-650F-4DA2-93BC-CAE5ED6301DD}"/>
              </a:ext>
            </a:extLst>
          </p:cNvPr>
          <p:cNvSpPr>
            <a:spLocks noGrp="1"/>
          </p:cNvSpPr>
          <p:nvPr>
            <p:ph type="title" hasCustomPrompt="1"/>
          </p:nvPr>
        </p:nvSpPr>
        <p:spPr>
          <a:xfrm>
            <a:off x="351252" y="489828"/>
            <a:ext cx="8278276" cy="439749"/>
          </a:xfrm>
          <a:prstGeom prst="rect">
            <a:avLst/>
          </a:prstGeom>
        </p:spPr>
        <p:txBody>
          <a:bodyPr>
            <a:noAutofit/>
          </a:bodyPr>
          <a:lstStyle>
            <a:lvl1pPr>
              <a:defRPr sz="2800">
                <a:solidFill>
                  <a:schemeClr val="bg1"/>
                </a:solidFill>
                <a:latin typeface="Montserrat SemiBold" panose="00000700000000000000" pitchFamily="2" charset="0"/>
              </a:defRPr>
            </a:lvl1pPr>
          </a:lstStyle>
          <a:p>
            <a:r>
              <a:rPr lang="en-GB" dirty="0"/>
              <a:t>Heading</a:t>
            </a:r>
          </a:p>
        </p:txBody>
      </p:sp>
      <p:grpSp>
        <p:nvGrpSpPr>
          <p:cNvPr id="6" name="Group 5">
            <a:extLst>
              <a:ext uri="{FF2B5EF4-FFF2-40B4-BE49-F238E27FC236}">
                <a16:creationId xmlns:a16="http://schemas.microsoft.com/office/drawing/2014/main" id="{5256D716-92C2-4A04-9327-3F2CF7D083F3}"/>
              </a:ext>
            </a:extLst>
          </p:cNvPr>
          <p:cNvGrpSpPr/>
          <p:nvPr userDrawn="1"/>
        </p:nvGrpSpPr>
        <p:grpSpPr>
          <a:xfrm>
            <a:off x="227527" y="6368172"/>
            <a:ext cx="1445834" cy="530377"/>
            <a:chOff x="1682616" y="4690187"/>
            <a:chExt cx="1445834" cy="530377"/>
          </a:xfrm>
        </p:grpSpPr>
        <p:sp>
          <p:nvSpPr>
            <p:cNvPr id="14" name="TextBox 13">
              <a:extLst>
                <a:ext uri="{FF2B5EF4-FFF2-40B4-BE49-F238E27FC236}">
                  <a16:creationId xmlns:a16="http://schemas.microsoft.com/office/drawing/2014/main" id="{64D7306D-A1D2-44F4-9258-AA8D429D9A84}"/>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5" name="Picture 14">
              <a:extLst>
                <a:ext uri="{FF2B5EF4-FFF2-40B4-BE49-F238E27FC236}">
                  <a16:creationId xmlns:a16="http://schemas.microsoft.com/office/drawing/2014/main" id="{5D61B1F3-DDAF-4CF5-9647-ACB61CE78B6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8" name="Graphic 7">
            <a:extLst>
              <a:ext uri="{FF2B5EF4-FFF2-40B4-BE49-F238E27FC236}">
                <a16:creationId xmlns:a16="http://schemas.microsoft.com/office/drawing/2014/main" id="{D00B79D4-16F1-4BC7-B2B7-319740541F6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sp>
        <p:nvSpPr>
          <p:cNvPr id="18" name="Text Placeholder 2">
            <a:extLst>
              <a:ext uri="{FF2B5EF4-FFF2-40B4-BE49-F238E27FC236}">
                <a16:creationId xmlns:a16="http://schemas.microsoft.com/office/drawing/2014/main" id="{F1FD5A17-9BDC-44AE-9477-981876040816}"/>
              </a:ext>
            </a:extLst>
          </p:cNvPr>
          <p:cNvSpPr>
            <a:spLocks noGrp="1"/>
          </p:cNvSpPr>
          <p:nvPr>
            <p:ph type="body" sz="quarter" idx="10"/>
          </p:nvPr>
        </p:nvSpPr>
        <p:spPr>
          <a:xfrm>
            <a:off x="343502" y="1304278"/>
            <a:ext cx="11155363" cy="4627289"/>
          </a:xfrm>
          <a:prstGeom prst="rect">
            <a:avLst/>
          </a:prstGeom>
        </p:spPr>
        <p:txBody>
          <a:bodyPr/>
          <a:lstStyle>
            <a:lvl1pPr>
              <a:defRPr sz="2000">
                <a:solidFill>
                  <a:srgbClr val="0079C4"/>
                </a:solidFill>
              </a:defRPr>
            </a:lvl1pPr>
            <a:lvl2pPr>
              <a:defRPr sz="1800">
                <a:solidFill>
                  <a:srgbClr val="0079C4"/>
                </a:solidFill>
              </a:defRPr>
            </a:lvl2pPr>
            <a:lvl3pPr>
              <a:defRPr sz="1600">
                <a:solidFill>
                  <a:srgbClr val="0079C4"/>
                </a:solidFill>
              </a:defRPr>
            </a:lvl3pPr>
            <a:lvl4pPr>
              <a:defRPr sz="1400">
                <a:solidFill>
                  <a:srgbClr val="0079C4"/>
                </a:solidFill>
              </a:defRPr>
            </a:lvl4pPr>
            <a:lvl5pPr>
              <a:defRPr sz="1600">
                <a:solidFill>
                  <a:srgbClr val="0079C4"/>
                </a:solidFill>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00ECDD93-9CD0-6C41-A2C0-1B057FE5D311}"/>
              </a:ext>
            </a:extLst>
          </p:cNvPr>
          <p:cNvPicPr>
            <a:picLocks noChangeAspect="1"/>
          </p:cNvPicPr>
          <p:nvPr userDrawn="1"/>
        </p:nvPicPr>
        <p:blipFill>
          <a:blip r:embed="rId9"/>
          <a:stretch>
            <a:fillRect/>
          </a:stretch>
        </p:blipFill>
        <p:spPr>
          <a:xfrm>
            <a:off x="10437346" y="6318089"/>
            <a:ext cx="1061519" cy="352120"/>
          </a:xfrm>
          <a:prstGeom prst="rect">
            <a:avLst/>
          </a:prstGeom>
        </p:spPr>
      </p:pic>
    </p:spTree>
    <p:extLst>
      <p:ext uri="{BB962C8B-B14F-4D97-AF65-F5344CB8AC3E}">
        <p14:creationId xmlns:p14="http://schemas.microsoft.com/office/powerpoint/2010/main" val="304197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E84C8ACF-B52A-42D3-A709-A87F58E62406}"/>
              </a:ext>
            </a:extLst>
          </p:cNvPr>
          <p:cNvSpPr>
            <a:spLocks noGrp="1"/>
          </p:cNvSpPr>
          <p:nvPr>
            <p:ph type="title" hasCustomPrompt="1"/>
          </p:nvPr>
        </p:nvSpPr>
        <p:spPr>
          <a:xfrm>
            <a:off x="377621" y="590611"/>
            <a:ext cx="3523038" cy="531275"/>
          </a:xfrm>
          <a:prstGeom prst="rect">
            <a:avLst/>
          </a:prstGeom>
        </p:spPr>
        <p:txBody>
          <a:bodyPr>
            <a:normAutofit/>
          </a:bodyPr>
          <a:lstStyle>
            <a:lvl1pPr>
              <a:defRPr sz="2800" b="0">
                <a:solidFill>
                  <a:srgbClr val="F5981F"/>
                </a:solidFill>
                <a:latin typeface="Montserrat SemiBold" panose="00000700000000000000" pitchFamily="2" charset="0"/>
              </a:defRPr>
            </a:lvl1pPr>
          </a:lstStyle>
          <a:p>
            <a:r>
              <a:rPr lang="en-GB" dirty="0"/>
              <a:t>Agenda</a:t>
            </a:r>
          </a:p>
        </p:txBody>
      </p:sp>
      <p:sp>
        <p:nvSpPr>
          <p:cNvPr id="64" name="Rectangle 63">
            <a:extLst>
              <a:ext uri="{FF2B5EF4-FFF2-40B4-BE49-F238E27FC236}">
                <a16:creationId xmlns:a16="http://schemas.microsoft.com/office/drawing/2014/main" id="{1F5F9920-9C5D-43A4-9C76-30B555B398C6}"/>
              </a:ext>
            </a:extLst>
          </p:cNvPr>
          <p:cNvSpPr/>
          <p:nvPr userDrawn="1"/>
        </p:nvSpPr>
        <p:spPr>
          <a:xfrm>
            <a:off x="0" y="1998921"/>
            <a:ext cx="12192000" cy="217967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51FD0330-8F32-4556-8157-DD910C52BB0E}"/>
              </a:ext>
            </a:extLst>
          </p:cNvPr>
          <p:cNvSpPr/>
          <p:nvPr userDrawn="1"/>
        </p:nvSpPr>
        <p:spPr>
          <a:xfrm>
            <a:off x="-3371" y="1998921"/>
            <a:ext cx="12192000" cy="2179674"/>
          </a:xfrm>
          <a:prstGeom prst="rect">
            <a:avLst/>
          </a:prstGeom>
          <a:solidFill>
            <a:srgbClr val="0079C4">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81" name="Graphic 80">
            <a:extLst>
              <a:ext uri="{FF2B5EF4-FFF2-40B4-BE49-F238E27FC236}">
                <a16:creationId xmlns:a16="http://schemas.microsoft.com/office/drawing/2014/main" id="{412F1313-9163-4E52-90CE-57ED6480A1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1414" y="6597693"/>
            <a:ext cx="5020364" cy="253916"/>
          </a:xfrm>
          <a:prstGeom prst="rect">
            <a:avLst/>
          </a:prstGeom>
        </p:spPr>
      </p:pic>
      <p:sp>
        <p:nvSpPr>
          <p:cNvPr id="82" name="TextBox 81">
            <a:extLst>
              <a:ext uri="{FF2B5EF4-FFF2-40B4-BE49-F238E27FC236}">
                <a16:creationId xmlns:a16="http://schemas.microsoft.com/office/drawing/2014/main" id="{0F805E45-8CC1-4C9C-94C0-B4951429CA18}"/>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3" name="Text Placeholder 2">
            <a:extLst>
              <a:ext uri="{FF2B5EF4-FFF2-40B4-BE49-F238E27FC236}">
                <a16:creationId xmlns:a16="http://schemas.microsoft.com/office/drawing/2014/main" id="{E9D1336A-6DF8-4788-AAC5-0ACCFFE4BE5B}"/>
              </a:ext>
            </a:extLst>
          </p:cNvPr>
          <p:cNvSpPr>
            <a:spLocks noGrp="1"/>
          </p:cNvSpPr>
          <p:nvPr>
            <p:ph type="body" sz="quarter" idx="10" hasCustomPrompt="1"/>
          </p:nvPr>
        </p:nvSpPr>
        <p:spPr>
          <a:xfrm>
            <a:off x="1667378" y="4703369"/>
            <a:ext cx="2184035"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5981F"/>
                </a:solidFill>
              </a:rPr>
              <a:t>Topic 1</a:t>
            </a:r>
          </a:p>
        </p:txBody>
      </p:sp>
      <p:sp>
        <p:nvSpPr>
          <p:cNvPr id="19" name="Text Placeholder 2">
            <a:extLst>
              <a:ext uri="{FF2B5EF4-FFF2-40B4-BE49-F238E27FC236}">
                <a16:creationId xmlns:a16="http://schemas.microsoft.com/office/drawing/2014/main" id="{DB3EA13B-11BA-447A-BDEC-E4A14F376238}"/>
              </a:ext>
            </a:extLst>
          </p:cNvPr>
          <p:cNvSpPr>
            <a:spLocks noGrp="1"/>
          </p:cNvSpPr>
          <p:nvPr>
            <p:ph type="body" sz="quarter" idx="11" hasCustomPrompt="1"/>
          </p:nvPr>
        </p:nvSpPr>
        <p:spPr>
          <a:xfrm>
            <a:off x="3949905" y="4712390"/>
            <a:ext cx="2195341"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algn="ctr"/>
            <a:r>
              <a:rPr lang="en-GB" sz="2000" dirty="0">
                <a:solidFill>
                  <a:srgbClr val="F5981F"/>
                </a:solidFill>
              </a:rPr>
              <a:t>Topic 2</a:t>
            </a:r>
          </a:p>
          <a:p>
            <a:endParaRPr lang="en-GB" dirty="0"/>
          </a:p>
        </p:txBody>
      </p:sp>
      <p:sp>
        <p:nvSpPr>
          <p:cNvPr id="20" name="Text Placeholder 2">
            <a:extLst>
              <a:ext uri="{FF2B5EF4-FFF2-40B4-BE49-F238E27FC236}">
                <a16:creationId xmlns:a16="http://schemas.microsoft.com/office/drawing/2014/main" id="{C9E9336F-6C49-44D5-A27F-EDE09FC3CD95}"/>
              </a:ext>
            </a:extLst>
          </p:cNvPr>
          <p:cNvSpPr>
            <a:spLocks noGrp="1"/>
          </p:cNvSpPr>
          <p:nvPr>
            <p:ph type="body" sz="quarter" idx="12" hasCustomPrompt="1"/>
          </p:nvPr>
        </p:nvSpPr>
        <p:spPr>
          <a:xfrm>
            <a:off x="6145246" y="4718781"/>
            <a:ext cx="2184035"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algn="ctr"/>
            <a:r>
              <a:rPr lang="en-GB" sz="2000" dirty="0">
                <a:solidFill>
                  <a:srgbClr val="F5981F"/>
                </a:solidFill>
              </a:rPr>
              <a:t>Topic 3</a:t>
            </a:r>
          </a:p>
          <a:p>
            <a:endParaRPr lang="en-GB" dirty="0"/>
          </a:p>
        </p:txBody>
      </p:sp>
      <p:sp>
        <p:nvSpPr>
          <p:cNvPr id="21" name="Text Placeholder 2">
            <a:extLst>
              <a:ext uri="{FF2B5EF4-FFF2-40B4-BE49-F238E27FC236}">
                <a16:creationId xmlns:a16="http://schemas.microsoft.com/office/drawing/2014/main" id="{31B0DAC1-383C-4E86-A9A4-E94EC42B7FDA}"/>
              </a:ext>
            </a:extLst>
          </p:cNvPr>
          <p:cNvSpPr>
            <a:spLocks noGrp="1"/>
          </p:cNvSpPr>
          <p:nvPr>
            <p:ph type="body" sz="quarter" idx="13" hasCustomPrompt="1"/>
          </p:nvPr>
        </p:nvSpPr>
        <p:spPr>
          <a:xfrm>
            <a:off x="8340587" y="4736444"/>
            <a:ext cx="2184035"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algn="ctr"/>
            <a:r>
              <a:rPr lang="en-GB" sz="2000" dirty="0">
                <a:solidFill>
                  <a:srgbClr val="F5981F"/>
                </a:solidFill>
              </a:rPr>
              <a:t>Topic 4</a:t>
            </a:r>
          </a:p>
          <a:p>
            <a:pPr algn="ctr"/>
            <a:endParaRPr lang="en-GB" dirty="0"/>
          </a:p>
        </p:txBody>
      </p:sp>
      <p:sp>
        <p:nvSpPr>
          <p:cNvPr id="5" name="Text Placeholder 4">
            <a:extLst>
              <a:ext uri="{FF2B5EF4-FFF2-40B4-BE49-F238E27FC236}">
                <a16:creationId xmlns:a16="http://schemas.microsoft.com/office/drawing/2014/main" id="{F9A0F4EC-9327-4561-9E40-0B833097F6C0}"/>
              </a:ext>
            </a:extLst>
          </p:cNvPr>
          <p:cNvSpPr>
            <a:spLocks noGrp="1"/>
          </p:cNvSpPr>
          <p:nvPr>
            <p:ph type="body" sz="quarter" idx="14" hasCustomPrompt="1"/>
          </p:nvPr>
        </p:nvSpPr>
        <p:spPr>
          <a:xfrm>
            <a:off x="2207738" y="3860763"/>
            <a:ext cx="1103313" cy="801687"/>
          </a:xfrm>
          <a:prstGeom prst="rect">
            <a:avLst/>
          </a:prstGeom>
        </p:spPr>
        <p:txBody>
          <a:bodyPr/>
          <a:lstStyle>
            <a:lvl1pPr marL="0" indent="0" algn="ctr">
              <a:buNone/>
              <a:defRPr sz="4800">
                <a:latin typeface="+mj-lt"/>
              </a:defRPr>
            </a:lvl1pPr>
          </a:lstStyle>
          <a:p>
            <a:pPr lvl="0"/>
            <a:r>
              <a:rPr lang="en-US" dirty="0"/>
              <a:t>1</a:t>
            </a:r>
          </a:p>
        </p:txBody>
      </p:sp>
      <p:sp>
        <p:nvSpPr>
          <p:cNvPr id="25" name="Text Placeholder 4">
            <a:extLst>
              <a:ext uri="{FF2B5EF4-FFF2-40B4-BE49-F238E27FC236}">
                <a16:creationId xmlns:a16="http://schemas.microsoft.com/office/drawing/2014/main" id="{9E0240EF-7C9E-4B8A-BA44-DBF87A7601C2}"/>
              </a:ext>
            </a:extLst>
          </p:cNvPr>
          <p:cNvSpPr>
            <a:spLocks noGrp="1"/>
          </p:cNvSpPr>
          <p:nvPr>
            <p:ph type="body" sz="quarter" idx="15" hasCustomPrompt="1"/>
          </p:nvPr>
        </p:nvSpPr>
        <p:spPr>
          <a:xfrm>
            <a:off x="4440753" y="3860763"/>
            <a:ext cx="1213644" cy="801687"/>
          </a:xfrm>
          <a:prstGeom prst="rect">
            <a:avLst/>
          </a:prstGeom>
        </p:spPr>
        <p:txBody>
          <a:bodyPr/>
          <a:lstStyle>
            <a:lvl1pPr marL="0" indent="0" algn="ctr">
              <a:buNone/>
              <a:defRPr sz="4800">
                <a:latin typeface="+mj-lt"/>
              </a:defRPr>
            </a:lvl1pPr>
          </a:lstStyle>
          <a:p>
            <a:pPr lvl="0"/>
            <a:r>
              <a:rPr lang="en-US" dirty="0"/>
              <a:t>2</a:t>
            </a:r>
          </a:p>
        </p:txBody>
      </p:sp>
      <p:sp>
        <p:nvSpPr>
          <p:cNvPr id="26" name="Text Placeholder 4">
            <a:extLst>
              <a:ext uri="{FF2B5EF4-FFF2-40B4-BE49-F238E27FC236}">
                <a16:creationId xmlns:a16="http://schemas.microsoft.com/office/drawing/2014/main" id="{50B69A91-3872-40D9-84E9-501DE2E7CF0D}"/>
              </a:ext>
            </a:extLst>
          </p:cNvPr>
          <p:cNvSpPr>
            <a:spLocks noGrp="1"/>
          </p:cNvSpPr>
          <p:nvPr>
            <p:ph type="body" sz="quarter" idx="16" hasCustomPrompt="1"/>
          </p:nvPr>
        </p:nvSpPr>
        <p:spPr>
          <a:xfrm>
            <a:off x="6751793" y="3860763"/>
            <a:ext cx="1103313" cy="801687"/>
          </a:xfrm>
          <a:prstGeom prst="rect">
            <a:avLst/>
          </a:prstGeom>
        </p:spPr>
        <p:txBody>
          <a:bodyPr/>
          <a:lstStyle>
            <a:lvl1pPr marL="0" indent="0" algn="ctr">
              <a:buNone/>
              <a:defRPr sz="4800">
                <a:latin typeface="+mj-lt"/>
              </a:defRPr>
            </a:lvl1pPr>
          </a:lstStyle>
          <a:p>
            <a:pPr lvl="0"/>
            <a:r>
              <a:rPr lang="en-US" dirty="0"/>
              <a:t>3</a:t>
            </a:r>
          </a:p>
        </p:txBody>
      </p:sp>
      <p:sp>
        <p:nvSpPr>
          <p:cNvPr id="27" name="Text Placeholder 4">
            <a:extLst>
              <a:ext uri="{FF2B5EF4-FFF2-40B4-BE49-F238E27FC236}">
                <a16:creationId xmlns:a16="http://schemas.microsoft.com/office/drawing/2014/main" id="{D08D2B11-C127-4695-BA41-4899D200A1C7}"/>
              </a:ext>
            </a:extLst>
          </p:cNvPr>
          <p:cNvSpPr>
            <a:spLocks noGrp="1"/>
          </p:cNvSpPr>
          <p:nvPr>
            <p:ph type="body" sz="quarter" idx="17" hasCustomPrompt="1"/>
          </p:nvPr>
        </p:nvSpPr>
        <p:spPr>
          <a:xfrm>
            <a:off x="8952502" y="3860763"/>
            <a:ext cx="1213644" cy="801687"/>
          </a:xfrm>
          <a:prstGeom prst="rect">
            <a:avLst/>
          </a:prstGeom>
        </p:spPr>
        <p:txBody>
          <a:bodyPr/>
          <a:lstStyle>
            <a:lvl1pPr marL="0" indent="0" algn="ctr">
              <a:buNone/>
              <a:defRPr sz="4800">
                <a:latin typeface="+mj-lt"/>
              </a:defRPr>
            </a:lvl1pPr>
          </a:lstStyle>
          <a:p>
            <a:pPr lvl="0"/>
            <a:r>
              <a:rPr lang="en-US" dirty="0"/>
              <a:t>4</a:t>
            </a:r>
          </a:p>
        </p:txBody>
      </p:sp>
      <p:grpSp>
        <p:nvGrpSpPr>
          <p:cNvPr id="17" name="Group 16">
            <a:extLst>
              <a:ext uri="{FF2B5EF4-FFF2-40B4-BE49-F238E27FC236}">
                <a16:creationId xmlns:a16="http://schemas.microsoft.com/office/drawing/2014/main" id="{0E026E90-B0E5-406B-A047-65DA3A2EF429}"/>
              </a:ext>
            </a:extLst>
          </p:cNvPr>
          <p:cNvGrpSpPr/>
          <p:nvPr userDrawn="1"/>
        </p:nvGrpSpPr>
        <p:grpSpPr>
          <a:xfrm>
            <a:off x="227527" y="6368172"/>
            <a:ext cx="1445834" cy="530377"/>
            <a:chOff x="1682616" y="4690187"/>
            <a:chExt cx="1445834" cy="530377"/>
          </a:xfrm>
        </p:grpSpPr>
        <p:sp>
          <p:nvSpPr>
            <p:cNvPr id="22" name="TextBox 21">
              <a:extLst>
                <a:ext uri="{FF2B5EF4-FFF2-40B4-BE49-F238E27FC236}">
                  <a16:creationId xmlns:a16="http://schemas.microsoft.com/office/drawing/2014/main" id="{DDE7D842-A6EF-475B-A1FF-A493BE887ED3}"/>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23" name="Picture 22">
              <a:extLst>
                <a:ext uri="{FF2B5EF4-FFF2-40B4-BE49-F238E27FC236}">
                  <a16:creationId xmlns:a16="http://schemas.microsoft.com/office/drawing/2014/main" id="{D7599460-EACF-4EDB-AAA3-E4B5B1A8C7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24" name="Graphic 23">
            <a:extLst>
              <a:ext uri="{FF2B5EF4-FFF2-40B4-BE49-F238E27FC236}">
                <a16:creationId xmlns:a16="http://schemas.microsoft.com/office/drawing/2014/main" id="{D405B2F4-E3A1-43AF-832D-5FB8EFEEFA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14929" y="411352"/>
            <a:ext cx="1483936" cy="639149"/>
          </a:xfrm>
          <a:prstGeom prst="rect">
            <a:avLst/>
          </a:prstGeom>
        </p:spPr>
      </p:pic>
      <p:pic>
        <p:nvPicPr>
          <p:cNvPr id="29" name="Picture 28">
            <a:extLst>
              <a:ext uri="{FF2B5EF4-FFF2-40B4-BE49-F238E27FC236}">
                <a16:creationId xmlns:a16="http://schemas.microsoft.com/office/drawing/2014/main" id="{C7006032-E4C4-B148-8BA9-C078B04CEFC6}"/>
              </a:ext>
            </a:extLst>
          </p:cNvPr>
          <p:cNvPicPr>
            <a:picLocks noChangeAspect="1"/>
          </p:cNvPicPr>
          <p:nvPr userDrawn="1"/>
        </p:nvPicPr>
        <p:blipFill>
          <a:blip r:embed="rId8"/>
          <a:stretch>
            <a:fillRect/>
          </a:stretch>
        </p:blipFill>
        <p:spPr>
          <a:xfrm>
            <a:off x="10437346" y="6318089"/>
            <a:ext cx="1061519" cy="352120"/>
          </a:xfrm>
          <a:prstGeom prst="rect">
            <a:avLst/>
          </a:prstGeom>
        </p:spPr>
      </p:pic>
    </p:spTree>
    <p:extLst>
      <p:ext uri="{BB962C8B-B14F-4D97-AF65-F5344CB8AC3E}">
        <p14:creationId xmlns:p14="http://schemas.microsoft.com/office/powerpoint/2010/main" val="1898060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6B722-D5C0-415A-837A-0E9FCA7044EF}"/>
              </a:ext>
            </a:extLst>
          </p:cNvPr>
          <p:cNvSpPr/>
          <p:nvPr userDrawn="1"/>
        </p:nvSpPr>
        <p:spPr>
          <a:xfrm>
            <a:off x="0" y="0"/>
            <a:ext cx="12192000" cy="6858000"/>
          </a:xfrm>
          <a:prstGeom prst="rect">
            <a:avLst/>
          </a:prstGeom>
          <a:blipFill dpi="0" rotWithShape="1">
            <a:blip r:embed="rId2">
              <a:alphaModFix amt="42000"/>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93D001-79CB-44F8-B6EA-7CCCC7943628}"/>
              </a:ext>
            </a:extLst>
          </p:cNvPr>
          <p:cNvSpPr/>
          <p:nvPr userDrawn="1"/>
        </p:nvSpPr>
        <p:spPr>
          <a:xfrm>
            <a:off x="0" y="5248"/>
            <a:ext cx="12201501" cy="6870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AD65275-4802-4002-8940-0AA61D83C0E6}"/>
              </a:ext>
            </a:extLst>
          </p:cNvPr>
          <p:cNvSpPr txBox="1">
            <a:spLocks/>
          </p:cNvSpPr>
          <p:nvPr userDrawn="1"/>
        </p:nvSpPr>
        <p:spPr>
          <a:xfrm>
            <a:off x="8906185" y="60081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2" name="Slide Number Placeholder 5">
            <a:extLst>
              <a:ext uri="{FF2B5EF4-FFF2-40B4-BE49-F238E27FC236}">
                <a16:creationId xmlns:a16="http://schemas.microsoft.com/office/drawing/2014/main" id="{E5BB32FA-2915-400D-8D73-E1F5803EF263}"/>
              </a:ext>
            </a:extLst>
          </p:cNvPr>
          <p:cNvSpPr txBox="1">
            <a:spLocks/>
          </p:cNvSpPr>
          <p:nvPr userDrawn="1"/>
        </p:nvSpPr>
        <p:spPr>
          <a:xfrm>
            <a:off x="8906185" y="63942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kern="1200" dirty="0">
              <a:solidFill>
                <a:srgbClr val="16315B"/>
              </a:solidFill>
              <a:latin typeface="Montserrat SemiBold" panose="00000700000000000000" pitchFamily="2" charset="0"/>
              <a:ea typeface="+mn-ea"/>
              <a:cs typeface="+mn-cs"/>
            </a:endParaRPr>
          </a:p>
        </p:txBody>
      </p:sp>
      <p:pic>
        <p:nvPicPr>
          <p:cNvPr id="12" name="Graphic 11">
            <a:extLst>
              <a:ext uri="{FF2B5EF4-FFF2-40B4-BE49-F238E27FC236}">
                <a16:creationId xmlns:a16="http://schemas.microsoft.com/office/drawing/2014/main" id="{C5138EFA-985A-4800-AE11-30C06C7B0E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597693"/>
            <a:ext cx="5020364" cy="253916"/>
          </a:xfrm>
          <a:prstGeom prst="rect">
            <a:avLst/>
          </a:prstGeom>
        </p:spPr>
      </p:pic>
      <p:sp>
        <p:nvSpPr>
          <p:cNvPr id="13" name="TextBox 12">
            <a:extLst>
              <a:ext uri="{FF2B5EF4-FFF2-40B4-BE49-F238E27FC236}">
                <a16:creationId xmlns:a16="http://schemas.microsoft.com/office/drawing/2014/main" id="{05687E75-F1CA-4830-9243-1A51141FEFAF}"/>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900" i="1" dirty="0">
                <a:solidFill>
                  <a:schemeClr val="bg1"/>
                </a:solidFill>
              </a:rPr>
              <a:t>©ElectraLink 2018</a:t>
            </a:r>
          </a:p>
        </p:txBody>
      </p:sp>
      <p:sp>
        <p:nvSpPr>
          <p:cNvPr id="5" name="Picture Placeholder 4">
            <a:extLst>
              <a:ext uri="{FF2B5EF4-FFF2-40B4-BE49-F238E27FC236}">
                <a16:creationId xmlns:a16="http://schemas.microsoft.com/office/drawing/2014/main" id="{94FE0699-D2C4-4007-ABFD-2BE8C63015EE}"/>
              </a:ext>
            </a:extLst>
          </p:cNvPr>
          <p:cNvSpPr>
            <a:spLocks noGrp="1"/>
          </p:cNvSpPr>
          <p:nvPr>
            <p:ph type="pic" sz="quarter" idx="10"/>
          </p:nvPr>
        </p:nvSpPr>
        <p:spPr>
          <a:xfrm>
            <a:off x="4103068" y="1318021"/>
            <a:ext cx="7395553" cy="4794021"/>
          </a:xfrm>
          <a:prstGeom prst="rect">
            <a:avLst/>
          </a:prstGeom>
        </p:spPr>
        <p:txBody>
          <a:bodyPr/>
          <a:lstStyle>
            <a:lvl1pPr>
              <a:defRPr sz="2000"/>
            </a:lvl1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11116F78-2335-46F2-8837-8DBE825835DC}"/>
              </a:ext>
            </a:extLst>
          </p:cNvPr>
          <p:cNvSpPr>
            <a:spLocks noGrp="1"/>
          </p:cNvSpPr>
          <p:nvPr>
            <p:ph type="body" sz="quarter" idx="11" hasCustomPrompt="1"/>
          </p:nvPr>
        </p:nvSpPr>
        <p:spPr>
          <a:xfrm>
            <a:off x="542615" y="1318021"/>
            <a:ext cx="3017838" cy="439737"/>
          </a:xfrm>
          <a:prstGeom prst="rect">
            <a:avLst/>
          </a:prstGeom>
        </p:spPr>
        <p:txBody>
          <a:bodyPr/>
          <a:lstStyle>
            <a:lvl1pPr marL="0" indent="0">
              <a:buNone/>
              <a:defRPr sz="2000">
                <a:solidFill>
                  <a:srgbClr val="0079C4"/>
                </a:solidFill>
              </a:defRPr>
            </a:lvl1pPr>
            <a:lvl2pPr marL="457200" indent="0">
              <a:buNone/>
              <a:defRPr sz="2000">
                <a:solidFill>
                  <a:srgbClr val="0079C4"/>
                </a:solidFill>
              </a:defRPr>
            </a:lvl2pPr>
            <a:lvl3pPr marL="914400" indent="0">
              <a:buNone/>
              <a:defRPr sz="2000">
                <a:solidFill>
                  <a:srgbClr val="0079C4"/>
                </a:solidFill>
              </a:defRPr>
            </a:lvl3pPr>
            <a:lvl4pPr marL="1371600" indent="0">
              <a:buNone/>
              <a:defRPr sz="2000">
                <a:solidFill>
                  <a:srgbClr val="0079C4"/>
                </a:solidFill>
              </a:defRPr>
            </a:lvl4pPr>
            <a:lvl5pPr marL="1828800" indent="0">
              <a:buNone/>
              <a:defRPr sz="2000">
                <a:solidFill>
                  <a:srgbClr val="0079C4"/>
                </a:solidFill>
              </a:defRPr>
            </a:lvl5pPr>
          </a:lstStyle>
          <a:p>
            <a:pPr lvl="0"/>
            <a:r>
              <a:rPr lang="en-US" dirty="0"/>
              <a:t>Written text</a:t>
            </a:r>
          </a:p>
        </p:txBody>
      </p:sp>
      <p:sp>
        <p:nvSpPr>
          <p:cNvPr id="19" name="Rectangle 18">
            <a:extLst>
              <a:ext uri="{FF2B5EF4-FFF2-40B4-BE49-F238E27FC236}">
                <a16:creationId xmlns:a16="http://schemas.microsoft.com/office/drawing/2014/main" id="{40515F7E-4EC3-4A65-9BC4-80160A0CBD20}"/>
              </a:ext>
            </a:extLst>
          </p:cNvPr>
          <p:cNvSpPr/>
          <p:nvPr userDrawn="1"/>
        </p:nvSpPr>
        <p:spPr>
          <a:xfrm>
            <a:off x="-12289" y="424249"/>
            <a:ext cx="9300668" cy="613356"/>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17">
            <a:extLst>
              <a:ext uri="{FF2B5EF4-FFF2-40B4-BE49-F238E27FC236}">
                <a16:creationId xmlns:a16="http://schemas.microsoft.com/office/drawing/2014/main" id="{7D9E5C5B-2628-4CAF-8FA4-1C9361A0F181}"/>
              </a:ext>
            </a:extLst>
          </p:cNvPr>
          <p:cNvSpPr>
            <a:spLocks noGrp="1"/>
          </p:cNvSpPr>
          <p:nvPr>
            <p:ph type="body" sz="quarter" idx="12" hasCustomPrompt="1"/>
          </p:nvPr>
        </p:nvSpPr>
        <p:spPr>
          <a:xfrm>
            <a:off x="451185" y="517624"/>
            <a:ext cx="8170594" cy="439737"/>
          </a:xfrm>
          <a:prstGeom prst="rect">
            <a:avLst/>
          </a:prstGeom>
        </p:spPr>
        <p:txBody>
          <a:bodyPr/>
          <a:lstStyle>
            <a:lvl1pPr marL="0" indent="0">
              <a:buNone/>
              <a:defRPr sz="2800">
                <a:solidFill>
                  <a:schemeClr val="bg1"/>
                </a:solidFill>
                <a:latin typeface="+mj-lt"/>
              </a:defRPr>
            </a:lvl1pPr>
          </a:lstStyle>
          <a:p>
            <a:pPr lvl="0"/>
            <a:r>
              <a:rPr lang="en-US" dirty="0"/>
              <a:t>Heading</a:t>
            </a:r>
          </a:p>
        </p:txBody>
      </p:sp>
      <p:grpSp>
        <p:nvGrpSpPr>
          <p:cNvPr id="16" name="Group 15">
            <a:extLst>
              <a:ext uri="{FF2B5EF4-FFF2-40B4-BE49-F238E27FC236}">
                <a16:creationId xmlns:a16="http://schemas.microsoft.com/office/drawing/2014/main" id="{88C1C2E1-BDDF-48A4-A50F-6E490C60FF69}"/>
              </a:ext>
            </a:extLst>
          </p:cNvPr>
          <p:cNvGrpSpPr/>
          <p:nvPr userDrawn="1"/>
        </p:nvGrpSpPr>
        <p:grpSpPr>
          <a:xfrm>
            <a:off x="227527" y="6368172"/>
            <a:ext cx="1445834" cy="530377"/>
            <a:chOff x="1682616" y="4690187"/>
            <a:chExt cx="1445834" cy="530377"/>
          </a:xfrm>
        </p:grpSpPr>
        <p:sp>
          <p:nvSpPr>
            <p:cNvPr id="20" name="TextBox 19">
              <a:extLst>
                <a:ext uri="{FF2B5EF4-FFF2-40B4-BE49-F238E27FC236}">
                  <a16:creationId xmlns:a16="http://schemas.microsoft.com/office/drawing/2014/main" id="{3A9303BE-FB8F-4579-9B0E-1536A4AAD099}"/>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21" name="Picture 20">
              <a:extLst>
                <a:ext uri="{FF2B5EF4-FFF2-40B4-BE49-F238E27FC236}">
                  <a16:creationId xmlns:a16="http://schemas.microsoft.com/office/drawing/2014/main" id="{E8409F65-322E-42D4-9640-DEADDA3355E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24" name="Graphic 23">
            <a:extLst>
              <a:ext uri="{FF2B5EF4-FFF2-40B4-BE49-F238E27FC236}">
                <a16:creationId xmlns:a16="http://schemas.microsoft.com/office/drawing/2014/main" id="{811870E1-B2E9-45C6-A9CC-F334ABE4E9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pic>
        <p:nvPicPr>
          <p:cNvPr id="17" name="Picture 16">
            <a:extLst>
              <a:ext uri="{FF2B5EF4-FFF2-40B4-BE49-F238E27FC236}">
                <a16:creationId xmlns:a16="http://schemas.microsoft.com/office/drawing/2014/main" id="{7AF97ED7-258A-814F-9EDC-907BC6DA5D1D}"/>
              </a:ext>
            </a:extLst>
          </p:cNvPr>
          <p:cNvPicPr>
            <a:picLocks noChangeAspect="1"/>
          </p:cNvPicPr>
          <p:nvPr userDrawn="1"/>
        </p:nvPicPr>
        <p:blipFill>
          <a:blip r:embed="rId9"/>
          <a:stretch>
            <a:fillRect/>
          </a:stretch>
        </p:blipFill>
        <p:spPr>
          <a:xfrm>
            <a:off x="10437346" y="6318089"/>
            <a:ext cx="1061519" cy="352120"/>
          </a:xfrm>
          <a:prstGeom prst="rect">
            <a:avLst/>
          </a:prstGeom>
        </p:spPr>
      </p:pic>
    </p:spTree>
    <p:extLst>
      <p:ext uri="{BB962C8B-B14F-4D97-AF65-F5344CB8AC3E}">
        <p14:creationId xmlns:p14="http://schemas.microsoft.com/office/powerpoint/2010/main" val="188905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02" name="Graphic 201">
            <a:extLst>
              <a:ext uri="{FF2B5EF4-FFF2-40B4-BE49-F238E27FC236}">
                <a16:creationId xmlns:a16="http://schemas.microsoft.com/office/drawing/2014/main" id="{B69BCD81-748C-4CD0-88EC-5D7D9012E4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414" y="6597693"/>
            <a:ext cx="5020364" cy="253916"/>
          </a:xfrm>
          <a:prstGeom prst="rect">
            <a:avLst/>
          </a:prstGeom>
        </p:spPr>
      </p:pic>
      <p:sp>
        <p:nvSpPr>
          <p:cNvPr id="203" name="TextBox 202">
            <a:extLst>
              <a:ext uri="{FF2B5EF4-FFF2-40B4-BE49-F238E27FC236}">
                <a16:creationId xmlns:a16="http://schemas.microsoft.com/office/drawing/2014/main" id="{1EF141AD-FFE4-4FE1-8F3E-3640F2B79048}"/>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grpSp>
        <p:nvGrpSpPr>
          <p:cNvPr id="7" name="Group 6">
            <a:extLst>
              <a:ext uri="{FF2B5EF4-FFF2-40B4-BE49-F238E27FC236}">
                <a16:creationId xmlns:a16="http://schemas.microsoft.com/office/drawing/2014/main" id="{5A6A75AD-B70B-4255-A1C4-766AEBFEBC2D}"/>
              </a:ext>
            </a:extLst>
          </p:cNvPr>
          <p:cNvGrpSpPr/>
          <p:nvPr userDrawn="1"/>
        </p:nvGrpSpPr>
        <p:grpSpPr>
          <a:xfrm>
            <a:off x="227527" y="6368172"/>
            <a:ext cx="1445834" cy="530377"/>
            <a:chOff x="1682616" y="4690187"/>
            <a:chExt cx="1445834" cy="530377"/>
          </a:xfrm>
        </p:grpSpPr>
        <p:sp>
          <p:nvSpPr>
            <p:cNvPr id="8" name="TextBox 7">
              <a:extLst>
                <a:ext uri="{FF2B5EF4-FFF2-40B4-BE49-F238E27FC236}">
                  <a16:creationId xmlns:a16="http://schemas.microsoft.com/office/drawing/2014/main" id="{387949AA-0866-4C24-845E-98919C9BE145}"/>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9" name="Picture 8">
              <a:extLst>
                <a:ext uri="{FF2B5EF4-FFF2-40B4-BE49-F238E27FC236}">
                  <a16:creationId xmlns:a16="http://schemas.microsoft.com/office/drawing/2014/main" id="{FD7F09CE-470A-41D9-AFA9-2DB78D4C8F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sp>
        <p:nvSpPr>
          <p:cNvPr id="10" name="Rectangle 9">
            <a:extLst>
              <a:ext uri="{FF2B5EF4-FFF2-40B4-BE49-F238E27FC236}">
                <a16:creationId xmlns:a16="http://schemas.microsoft.com/office/drawing/2014/main" id="{D0204D83-D552-4DD4-892D-71D6B232F9CD}"/>
              </a:ext>
            </a:extLst>
          </p:cNvPr>
          <p:cNvSpPr/>
          <p:nvPr userDrawn="1"/>
        </p:nvSpPr>
        <p:spPr>
          <a:xfrm>
            <a:off x="-12289" y="424249"/>
            <a:ext cx="9300668" cy="613356"/>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2814247C-FE58-42F4-9B42-9346B1BD4BA5}"/>
              </a:ext>
            </a:extLst>
          </p:cNvPr>
          <p:cNvSpPr>
            <a:spLocks noGrp="1"/>
          </p:cNvSpPr>
          <p:nvPr>
            <p:ph type="title" hasCustomPrompt="1"/>
          </p:nvPr>
        </p:nvSpPr>
        <p:spPr>
          <a:xfrm>
            <a:off x="351252" y="489828"/>
            <a:ext cx="8278276" cy="439749"/>
          </a:xfrm>
          <a:prstGeom prst="rect">
            <a:avLst/>
          </a:prstGeom>
        </p:spPr>
        <p:txBody>
          <a:bodyPr>
            <a:noAutofit/>
          </a:bodyPr>
          <a:lstStyle>
            <a:lvl1pPr>
              <a:defRPr sz="2800">
                <a:solidFill>
                  <a:schemeClr val="bg1"/>
                </a:solidFill>
                <a:latin typeface="Montserrat SemiBold" panose="00000700000000000000" pitchFamily="2" charset="0"/>
              </a:defRPr>
            </a:lvl1pPr>
          </a:lstStyle>
          <a:p>
            <a:r>
              <a:rPr lang="en-GB" dirty="0"/>
              <a:t>Heading</a:t>
            </a:r>
          </a:p>
        </p:txBody>
      </p:sp>
      <p:pic>
        <p:nvPicPr>
          <p:cNvPr id="13" name="Graphic 12">
            <a:extLst>
              <a:ext uri="{FF2B5EF4-FFF2-40B4-BE49-F238E27FC236}">
                <a16:creationId xmlns:a16="http://schemas.microsoft.com/office/drawing/2014/main" id="{58A2640F-E053-4F61-A2DD-44FB4BC9F35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14929" y="411352"/>
            <a:ext cx="1483936" cy="639149"/>
          </a:xfrm>
          <a:prstGeom prst="rect">
            <a:avLst/>
          </a:prstGeom>
        </p:spPr>
      </p:pic>
      <p:sp>
        <p:nvSpPr>
          <p:cNvPr id="14" name="Text Placeholder 2">
            <a:extLst>
              <a:ext uri="{FF2B5EF4-FFF2-40B4-BE49-F238E27FC236}">
                <a16:creationId xmlns:a16="http://schemas.microsoft.com/office/drawing/2014/main" id="{7F7A283C-5B81-4B9E-8545-3A5E61667B32}"/>
              </a:ext>
            </a:extLst>
          </p:cNvPr>
          <p:cNvSpPr>
            <a:spLocks noGrp="1"/>
          </p:cNvSpPr>
          <p:nvPr>
            <p:ph type="body" sz="quarter" idx="10"/>
          </p:nvPr>
        </p:nvSpPr>
        <p:spPr>
          <a:xfrm>
            <a:off x="343502" y="1304278"/>
            <a:ext cx="11155363" cy="4627289"/>
          </a:xfrm>
          <a:prstGeom prst="rect">
            <a:avLst/>
          </a:prstGeom>
        </p:spPr>
        <p:txBody>
          <a:bodyPr/>
          <a:lstStyle>
            <a:lvl1pPr>
              <a:defRPr sz="2000">
                <a:solidFill>
                  <a:srgbClr val="0079C4"/>
                </a:solidFill>
              </a:defRPr>
            </a:lvl1pPr>
            <a:lvl2pPr>
              <a:defRPr sz="1800">
                <a:solidFill>
                  <a:srgbClr val="0079C4"/>
                </a:solidFill>
              </a:defRPr>
            </a:lvl2pPr>
            <a:lvl3pPr>
              <a:defRPr sz="1600">
                <a:solidFill>
                  <a:srgbClr val="0079C4"/>
                </a:solidFill>
              </a:defRPr>
            </a:lvl3pPr>
            <a:lvl4pPr>
              <a:defRPr sz="1400">
                <a:solidFill>
                  <a:srgbClr val="0079C4"/>
                </a:solidFill>
              </a:defRPr>
            </a:lvl4pPr>
            <a:lvl5pPr>
              <a:defRPr sz="1600">
                <a:solidFill>
                  <a:srgbClr val="0079C4"/>
                </a:solidFill>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2" name="Picture 11">
            <a:extLst>
              <a:ext uri="{FF2B5EF4-FFF2-40B4-BE49-F238E27FC236}">
                <a16:creationId xmlns:a16="http://schemas.microsoft.com/office/drawing/2014/main" id="{D6878203-AE2B-8745-89EE-77B11FEFD73F}"/>
              </a:ext>
            </a:extLst>
          </p:cNvPr>
          <p:cNvPicPr>
            <a:picLocks noChangeAspect="1"/>
          </p:cNvPicPr>
          <p:nvPr userDrawn="1"/>
        </p:nvPicPr>
        <p:blipFill>
          <a:blip r:embed="rId7"/>
          <a:stretch>
            <a:fillRect/>
          </a:stretch>
        </p:blipFill>
        <p:spPr>
          <a:xfrm>
            <a:off x="10437346" y="6318089"/>
            <a:ext cx="1061519" cy="352120"/>
          </a:xfrm>
          <a:prstGeom prst="rect">
            <a:avLst/>
          </a:prstGeom>
        </p:spPr>
      </p:pic>
    </p:spTree>
    <p:extLst>
      <p:ext uri="{BB962C8B-B14F-4D97-AF65-F5344CB8AC3E}">
        <p14:creationId xmlns:p14="http://schemas.microsoft.com/office/powerpoint/2010/main" val="29033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B9A9D-FA81-484A-9770-64B8240C1894}"/>
              </a:ext>
            </a:extLst>
          </p:cNvPr>
          <p:cNvSpPr/>
          <p:nvPr userDrawn="1"/>
        </p:nvSpPr>
        <p:spPr>
          <a:xfrm>
            <a:off x="0" y="1119115"/>
            <a:ext cx="12192000" cy="5758220"/>
          </a:xfrm>
          <a:prstGeom prst="rect">
            <a:avLst/>
          </a:prstGeom>
          <a:blipFill dpi="0"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E3EFB87-D2F5-44F2-B3F4-069C25B8791A}"/>
              </a:ext>
            </a:extLst>
          </p:cNvPr>
          <p:cNvSpPr/>
          <p:nvPr userDrawn="1"/>
        </p:nvSpPr>
        <p:spPr>
          <a:xfrm>
            <a:off x="3528" y="1115058"/>
            <a:ext cx="12192000" cy="5760529"/>
          </a:xfrm>
          <a:prstGeom prst="rect">
            <a:avLst/>
          </a:prstGeom>
          <a:solidFill>
            <a:srgbClr val="0079C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5D46F671-B9F4-43AD-B0A3-FEF2D0DA7BA4}"/>
              </a:ext>
            </a:extLst>
          </p:cNvPr>
          <p:cNvPicPr>
            <a:picLocks noChangeAspect="1"/>
          </p:cNvPicPr>
          <p:nvPr userDrawn="1"/>
        </p:nvPicPr>
        <p:blipFill>
          <a:blip r:embed="rId4"/>
          <a:stretch>
            <a:fillRect/>
          </a:stretch>
        </p:blipFill>
        <p:spPr>
          <a:xfrm>
            <a:off x="3580974" y="6622281"/>
            <a:ext cx="5020364" cy="276225"/>
          </a:xfrm>
          <a:prstGeom prst="rect">
            <a:avLst/>
          </a:prstGeom>
        </p:spPr>
      </p:pic>
      <p:sp>
        <p:nvSpPr>
          <p:cNvPr id="28" name="TextBox 27">
            <a:extLst>
              <a:ext uri="{FF2B5EF4-FFF2-40B4-BE49-F238E27FC236}">
                <a16:creationId xmlns:a16="http://schemas.microsoft.com/office/drawing/2014/main" id="{8E18E109-4979-4CBD-BDAE-D12F0A1BB574}"/>
              </a:ext>
            </a:extLst>
          </p:cNvPr>
          <p:cNvSpPr txBox="1"/>
          <p:nvPr userDrawn="1"/>
        </p:nvSpPr>
        <p:spPr>
          <a:xfrm>
            <a:off x="4306776" y="6640533"/>
            <a:ext cx="3553096" cy="253916"/>
          </a:xfrm>
          <a:prstGeom prst="rect">
            <a:avLst/>
          </a:prstGeom>
          <a:noFill/>
        </p:spPr>
        <p:txBody>
          <a:bodyPr wrap="square" rtlCol="0">
            <a:spAutoFit/>
          </a:bodyPr>
          <a:lstStyle/>
          <a:p>
            <a:pPr algn="ctr">
              <a:tabLst>
                <a:tab pos="2865438" algn="l"/>
              </a:tabLst>
            </a:pP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lgn="ctr">
                <a:tabLst>
                  <a:tab pos="2865438" algn="l"/>
                </a:tabLst>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3" name="Text Placeholder 2">
            <a:extLst>
              <a:ext uri="{FF2B5EF4-FFF2-40B4-BE49-F238E27FC236}">
                <a16:creationId xmlns:a16="http://schemas.microsoft.com/office/drawing/2014/main" id="{1C1CE8D2-20CE-4B34-95AD-7F04212C7043}"/>
              </a:ext>
            </a:extLst>
          </p:cNvPr>
          <p:cNvSpPr>
            <a:spLocks noGrp="1"/>
          </p:cNvSpPr>
          <p:nvPr>
            <p:ph type="body" sz="quarter" idx="10" hasCustomPrompt="1"/>
          </p:nvPr>
        </p:nvSpPr>
        <p:spPr>
          <a:xfrm>
            <a:off x="1266055" y="5618249"/>
            <a:ext cx="9634538" cy="954087"/>
          </a:xfrm>
          <a:prstGeom prst="rect">
            <a:avLst/>
          </a:prstGeom>
        </p:spPr>
        <p:txBody>
          <a:bodyPr/>
          <a:lstStyle>
            <a:lvl1pPr marL="0" indent="0" algn="ctr">
              <a:buNone/>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your text styles and complete all this space</a:t>
            </a:r>
          </a:p>
        </p:txBody>
      </p:sp>
      <p:sp>
        <p:nvSpPr>
          <p:cNvPr id="14" name="Text Placeholder 17">
            <a:extLst>
              <a:ext uri="{FF2B5EF4-FFF2-40B4-BE49-F238E27FC236}">
                <a16:creationId xmlns:a16="http://schemas.microsoft.com/office/drawing/2014/main" id="{AB564335-E43C-4573-82F0-EC6B9A13E7CB}"/>
              </a:ext>
            </a:extLst>
          </p:cNvPr>
          <p:cNvSpPr>
            <a:spLocks noGrp="1"/>
          </p:cNvSpPr>
          <p:nvPr>
            <p:ph type="body" sz="quarter" idx="12" hasCustomPrompt="1"/>
          </p:nvPr>
        </p:nvSpPr>
        <p:spPr>
          <a:xfrm>
            <a:off x="451185" y="517624"/>
            <a:ext cx="7893918" cy="439737"/>
          </a:xfrm>
          <a:prstGeom prst="rect">
            <a:avLst/>
          </a:prstGeom>
        </p:spPr>
        <p:txBody>
          <a:bodyPr/>
          <a:lstStyle>
            <a:lvl1pPr marL="0" indent="0">
              <a:buNone/>
              <a:defRPr sz="2800">
                <a:solidFill>
                  <a:srgbClr val="F5981F"/>
                </a:solidFill>
                <a:latin typeface="+mj-lt"/>
              </a:defRPr>
            </a:lvl1pPr>
          </a:lstStyle>
          <a:p>
            <a:pPr lvl="0"/>
            <a:r>
              <a:rPr lang="en-US" dirty="0"/>
              <a:t>Heading</a:t>
            </a:r>
          </a:p>
        </p:txBody>
      </p:sp>
      <p:grpSp>
        <p:nvGrpSpPr>
          <p:cNvPr id="11" name="Group 10">
            <a:extLst>
              <a:ext uri="{FF2B5EF4-FFF2-40B4-BE49-F238E27FC236}">
                <a16:creationId xmlns:a16="http://schemas.microsoft.com/office/drawing/2014/main" id="{0441DFD1-EE6E-4896-949E-2B98346A68FE}"/>
              </a:ext>
            </a:extLst>
          </p:cNvPr>
          <p:cNvGrpSpPr/>
          <p:nvPr userDrawn="1"/>
        </p:nvGrpSpPr>
        <p:grpSpPr>
          <a:xfrm>
            <a:off x="227527" y="6368172"/>
            <a:ext cx="1445834" cy="530377"/>
            <a:chOff x="1682616" y="4690187"/>
            <a:chExt cx="1445834" cy="530377"/>
          </a:xfrm>
        </p:grpSpPr>
        <p:sp>
          <p:nvSpPr>
            <p:cNvPr id="13" name="TextBox 12">
              <a:extLst>
                <a:ext uri="{FF2B5EF4-FFF2-40B4-BE49-F238E27FC236}">
                  <a16:creationId xmlns:a16="http://schemas.microsoft.com/office/drawing/2014/main" id="{0EDA963F-ADD6-4AE7-BD3C-9FCA6EC4B354}"/>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5" name="Picture 14">
              <a:extLst>
                <a:ext uri="{FF2B5EF4-FFF2-40B4-BE49-F238E27FC236}">
                  <a16:creationId xmlns:a16="http://schemas.microsoft.com/office/drawing/2014/main" id="{EF422B8F-2760-4FDB-9A9C-F74BE68D34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17" name="Graphic 16">
            <a:extLst>
              <a:ext uri="{FF2B5EF4-FFF2-40B4-BE49-F238E27FC236}">
                <a16:creationId xmlns:a16="http://schemas.microsoft.com/office/drawing/2014/main" id="{687A0899-B982-4A40-93D6-C45EB08F71F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14929" y="411352"/>
            <a:ext cx="1483936" cy="639149"/>
          </a:xfrm>
          <a:prstGeom prst="rect">
            <a:avLst/>
          </a:prstGeom>
        </p:spPr>
      </p:pic>
      <p:pic>
        <p:nvPicPr>
          <p:cNvPr id="16" name="Picture 15">
            <a:extLst>
              <a:ext uri="{FF2B5EF4-FFF2-40B4-BE49-F238E27FC236}">
                <a16:creationId xmlns:a16="http://schemas.microsoft.com/office/drawing/2014/main" id="{BB0BE777-4B7A-A048-A22F-D07CF0B6C4BE}"/>
              </a:ext>
            </a:extLst>
          </p:cNvPr>
          <p:cNvPicPr>
            <a:picLocks noChangeAspect="1"/>
          </p:cNvPicPr>
          <p:nvPr userDrawn="1"/>
        </p:nvPicPr>
        <p:blipFill>
          <a:blip r:embed="rId8"/>
          <a:stretch>
            <a:fillRect/>
          </a:stretch>
        </p:blipFill>
        <p:spPr>
          <a:xfrm>
            <a:off x="10341877" y="6279445"/>
            <a:ext cx="1088123" cy="360946"/>
          </a:xfrm>
          <a:prstGeom prst="rect">
            <a:avLst/>
          </a:prstGeom>
        </p:spPr>
      </p:pic>
    </p:spTree>
    <p:extLst>
      <p:ext uri="{BB962C8B-B14F-4D97-AF65-F5344CB8AC3E}">
        <p14:creationId xmlns:p14="http://schemas.microsoft.com/office/powerpoint/2010/main" val="293667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backroun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3936ED-4E80-449B-8DE6-EC8DB58D6BFE}"/>
              </a:ext>
            </a:extLst>
          </p:cNvPr>
          <p:cNvSpPr/>
          <p:nvPr userDrawn="1"/>
        </p:nvSpPr>
        <p:spPr>
          <a:xfrm>
            <a:off x="0" y="0"/>
            <a:ext cx="12192000" cy="6858000"/>
          </a:xfrm>
          <a:prstGeom prst="rect">
            <a:avLst/>
          </a:prstGeom>
          <a:blipFill dpi="0" rotWithShape="1">
            <a:blip r:embed="rId2">
              <a:alphaModFix amt="42000"/>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E67938C-5AAA-4FD5-88E0-E09D42B5C764}"/>
              </a:ext>
            </a:extLst>
          </p:cNvPr>
          <p:cNvSpPr/>
          <p:nvPr userDrawn="1"/>
        </p:nvSpPr>
        <p:spPr>
          <a:xfrm>
            <a:off x="-9501" y="-12192"/>
            <a:ext cx="12201501" cy="6870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737C91F-0256-4398-988F-7B17F381C762}"/>
              </a:ext>
            </a:extLst>
          </p:cNvPr>
          <p:cNvSpPr/>
          <p:nvPr userDrawn="1"/>
        </p:nvSpPr>
        <p:spPr>
          <a:xfrm>
            <a:off x="2150416" y="1122056"/>
            <a:ext cx="10041584" cy="4866454"/>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a:extLst>
              <a:ext uri="{FF2B5EF4-FFF2-40B4-BE49-F238E27FC236}">
                <a16:creationId xmlns:a16="http://schemas.microsoft.com/office/drawing/2014/main" id="{BAC41404-0FFE-409B-81E4-0BA4B1642F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597693"/>
            <a:ext cx="5020364" cy="253916"/>
          </a:xfrm>
          <a:prstGeom prst="rect">
            <a:avLst/>
          </a:prstGeom>
        </p:spPr>
      </p:pic>
      <p:sp>
        <p:nvSpPr>
          <p:cNvPr id="23" name="TextBox 22">
            <a:extLst>
              <a:ext uri="{FF2B5EF4-FFF2-40B4-BE49-F238E27FC236}">
                <a16:creationId xmlns:a16="http://schemas.microsoft.com/office/drawing/2014/main" id="{19AAEB81-A967-480E-9C6B-A1E67CCB687F}"/>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15" name="Title 1">
            <a:extLst>
              <a:ext uri="{FF2B5EF4-FFF2-40B4-BE49-F238E27FC236}">
                <a16:creationId xmlns:a16="http://schemas.microsoft.com/office/drawing/2014/main" id="{9B648B4B-98C2-4FAE-A40B-16D38E3BF428}"/>
              </a:ext>
            </a:extLst>
          </p:cNvPr>
          <p:cNvSpPr>
            <a:spLocks noGrp="1"/>
          </p:cNvSpPr>
          <p:nvPr>
            <p:ph type="title" hasCustomPrompt="1"/>
          </p:nvPr>
        </p:nvSpPr>
        <p:spPr>
          <a:xfrm>
            <a:off x="343503" y="459271"/>
            <a:ext cx="5632358" cy="510899"/>
          </a:xfrm>
          <a:prstGeom prst="rect">
            <a:avLst/>
          </a:prstGeom>
        </p:spPr>
        <p:txBody>
          <a:bodyPr>
            <a:normAutofit/>
          </a:bodyPr>
          <a:lstStyle>
            <a:lvl1pPr>
              <a:defRPr sz="2800">
                <a:solidFill>
                  <a:srgbClr val="F5981F"/>
                </a:solidFill>
                <a:latin typeface="Montserrat SemiBold" panose="00000700000000000000" pitchFamily="2" charset="0"/>
              </a:defRPr>
            </a:lvl1pPr>
          </a:lstStyle>
          <a:p>
            <a:r>
              <a:rPr lang="en-US" dirty="0"/>
              <a:t>Simple bullets example</a:t>
            </a:r>
            <a:endParaRPr lang="en-GB" dirty="0"/>
          </a:p>
        </p:txBody>
      </p:sp>
      <p:sp>
        <p:nvSpPr>
          <p:cNvPr id="3" name="Picture Placeholder 2">
            <a:extLst>
              <a:ext uri="{FF2B5EF4-FFF2-40B4-BE49-F238E27FC236}">
                <a16:creationId xmlns:a16="http://schemas.microsoft.com/office/drawing/2014/main" id="{38E714A5-9CA3-4402-9940-718ECC2FD86E}"/>
              </a:ext>
            </a:extLst>
          </p:cNvPr>
          <p:cNvSpPr>
            <a:spLocks noGrp="1"/>
          </p:cNvSpPr>
          <p:nvPr>
            <p:ph type="pic" sz="quarter" idx="10"/>
          </p:nvPr>
        </p:nvSpPr>
        <p:spPr>
          <a:xfrm>
            <a:off x="890416" y="2169000"/>
            <a:ext cx="2520000" cy="2520000"/>
          </a:xfrm>
          <a:prstGeom prst="rect">
            <a:avLst/>
          </a:prstGeom>
        </p:spPr>
        <p:txBody>
          <a:body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0213E78C-5C9F-4666-859B-15472EAEACC0}"/>
              </a:ext>
            </a:extLst>
          </p:cNvPr>
          <p:cNvSpPr>
            <a:spLocks noGrp="1"/>
          </p:cNvSpPr>
          <p:nvPr>
            <p:ph type="body" sz="quarter" idx="11"/>
          </p:nvPr>
        </p:nvSpPr>
        <p:spPr>
          <a:xfrm>
            <a:off x="4073567" y="1499856"/>
            <a:ext cx="7425053" cy="4187825"/>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16" name="Group 15">
            <a:extLst>
              <a:ext uri="{FF2B5EF4-FFF2-40B4-BE49-F238E27FC236}">
                <a16:creationId xmlns:a16="http://schemas.microsoft.com/office/drawing/2014/main" id="{DD6E81D5-4DD2-4847-B323-FC130009B6ED}"/>
              </a:ext>
            </a:extLst>
          </p:cNvPr>
          <p:cNvGrpSpPr/>
          <p:nvPr userDrawn="1"/>
        </p:nvGrpSpPr>
        <p:grpSpPr>
          <a:xfrm>
            <a:off x="227527" y="6368172"/>
            <a:ext cx="1445834" cy="530377"/>
            <a:chOff x="1682616" y="4690187"/>
            <a:chExt cx="1445834" cy="530377"/>
          </a:xfrm>
        </p:grpSpPr>
        <p:sp>
          <p:nvSpPr>
            <p:cNvPr id="18" name="TextBox 17">
              <a:extLst>
                <a:ext uri="{FF2B5EF4-FFF2-40B4-BE49-F238E27FC236}">
                  <a16:creationId xmlns:a16="http://schemas.microsoft.com/office/drawing/2014/main" id="{1F53572B-98DD-469E-BF0F-F4DA214F2B4C}"/>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9" name="Picture 18">
              <a:extLst>
                <a:ext uri="{FF2B5EF4-FFF2-40B4-BE49-F238E27FC236}">
                  <a16:creationId xmlns:a16="http://schemas.microsoft.com/office/drawing/2014/main" id="{B94BAA52-DCA6-45A8-B8E1-AD50126FDA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20" name="Graphic 19">
            <a:extLst>
              <a:ext uri="{FF2B5EF4-FFF2-40B4-BE49-F238E27FC236}">
                <a16:creationId xmlns:a16="http://schemas.microsoft.com/office/drawing/2014/main" id="{426E2E74-38A2-40CB-A9CD-769DD72AF81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pic>
        <p:nvPicPr>
          <p:cNvPr id="21" name="Picture 20">
            <a:extLst>
              <a:ext uri="{FF2B5EF4-FFF2-40B4-BE49-F238E27FC236}">
                <a16:creationId xmlns:a16="http://schemas.microsoft.com/office/drawing/2014/main" id="{8E32F62B-AD6F-9D48-B4D1-F22AAFF1BE42}"/>
              </a:ext>
            </a:extLst>
          </p:cNvPr>
          <p:cNvPicPr>
            <a:picLocks noChangeAspect="1"/>
          </p:cNvPicPr>
          <p:nvPr userDrawn="1"/>
        </p:nvPicPr>
        <p:blipFill>
          <a:blip r:embed="rId9"/>
          <a:stretch>
            <a:fillRect/>
          </a:stretch>
        </p:blipFill>
        <p:spPr>
          <a:xfrm>
            <a:off x="10437346" y="6318089"/>
            <a:ext cx="1061519" cy="352120"/>
          </a:xfrm>
          <a:prstGeom prst="rect">
            <a:avLst/>
          </a:prstGeom>
        </p:spPr>
      </p:pic>
    </p:spTree>
    <p:extLst>
      <p:ext uri="{BB962C8B-B14F-4D97-AF65-F5344CB8AC3E}">
        <p14:creationId xmlns:p14="http://schemas.microsoft.com/office/powerpoint/2010/main" val="128539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6B722-D5C0-415A-837A-0E9FCA7044EF}"/>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93D001-79CB-44F8-B6EA-7CCCC7943628}"/>
              </a:ext>
            </a:extLst>
          </p:cNvPr>
          <p:cNvSpPr/>
          <p:nvPr userDrawn="1"/>
        </p:nvSpPr>
        <p:spPr>
          <a:xfrm>
            <a:off x="-12032" y="0"/>
            <a:ext cx="12204032"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AD65275-4802-4002-8940-0AA61D83C0E6}"/>
              </a:ext>
            </a:extLst>
          </p:cNvPr>
          <p:cNvSpPr txBox="1">
            <a:spLocks/>
          </p:cNvSpPr>
          <p:nvPr userDrawn="1"/>
        </p:nvSpPr>
        <p:spPr>
          <a:xfrm>
            <a:off x="8906185" y="60081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2" name="Slide Number Placeholder 5">
            <a:extLst>
              <a:ext uri="{FF2B5EF4-FFF2-40B4-BE49-F238E27FC236}">
                <a16:creationId xmlns:a16="http://schemas.microsoft.com/office/drawing/2014/main" id="{E5BB32FA-2915-400D-8D73-E1F5803EF263}"/>
              </a:ext>
            </a:extLst>
          </p:cNvPr>
          <p:cNvSpPr txBox="1">
            <a:spLocks/>
          </p:cNvSpPr>
          <p:nvPr userDrawn="1"/>
        </p:nvSpPr>
        <p:spPr>
          <a:xfrm>
            <a:off x="8906185" y="63942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kern="1200" dirty="0">
              <a:solidFill>
                <a:srgbClr val="16315B"/>
              </a:solidFill>
              <a:latin typeface="Montserrat SemiBold" panose="00000700000000000000" pitchFamily="2" charset="0"/>
              <a:ea typeface="+mn-ea"/>
              <a:cs typeface="+mn-cs"/>
            </a:endParaRPr>
          </a:p>
        </p:txBody>
      </p:sp>
      <p:pic>
        <p:nvPicPr>
          <p:cNvPr id="12" name="Graphic 11">
            <a:extLst>
              <a:ext uri="{FF2B5EF4-FFF2-40B4-BE49-F238E27FC236}">
                <a16:creationId xmlns:a16="http://schemas.microsoft.com/office/drawing/2014/main" id="{C5138EFA-985A-4800-AE11-30C06C7B0E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1414" y="6597693"/>
            <a:ext cx="5020364" cy="253916"/>
          </a:xfrm>
          <a:prstGeom prst="rect">
            <a:avLst/>
          </a:prstGeom>
        </p:spPr>
      </p:pic>
      <p:sp>
        <p:nvSpPr>
          <p:cNvPr id="13" name="TextBox 12">
            <a:extLst>
              <a:ext uri="{FF2B5EF4-FFF2-40B4-BE49-F238E27FC236}">
                <a16:creationId xmlns:a16="http://schemas.microsoft.com/office/drawing/2014/main" id="{05687E75-F1CA-4830-9243-1A51141FEFAF}"/>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900" i="1" dirty="0">
                <a:solidFill>
                  <a:schemeClr val="bg1"/>
                </a:solidFill>
              </a:rPr>
              <a:t>©ElectraLink 2018</a:t>
            </a:r>
          </a:p>
        </p:txBody>
      </p:sp>
      <p:grpSp>
        <p:nvGrpSpPr>
          <p:cNvPr id="16" name="Group 15">
            <a:extLst>
              <a:ext uri="{FF2B5EF4-FFF2-40B4-BE49-F238E27FC236}">
                <a16:creationId xmlns:a16="http://schemas.microsoft.com/office/drawing/2014/main" id="{FA45FFDA-FA28-431A-AD09-596ACDB4AAFF}"/>
              </a:ext>
            </a:extLst>
          </p:cNvPr>
          <p:cNvGrpSpPr/>
          <p:nvPr userDrawn="1"/>
        </p:nvGrpSpPr>
        <p:grpSpPr>
          <a:xfrm>
            <a:off x="227527" y="6368172"/>
            <a:ext cx="1445834" cy="530377"/>
            <a:chOff x="1682616" y="4690187"/>
            <a:chExt cx="1445834" cy="530377"/>
          </a:xfrm>
        </p:grpSpPr>
        <p:sp>
          <p:nvSpPr>
            <p:cNvPr id="17" name="TextBox 16">
              <a:extLst>
                <a:ext uri="{FF2B5EF4-FFF2-40B4-BE49-F238E27FC236}">
                  <a16:creationId xmlns:a16="http://schemas.microsoft.com/office/drawing/2014/main" id="{F5A7C124-692D-4256-B48B-F71C329DE634}"/>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8" name="Picture 17">
              <a:extLst>
                <a:ext uri="{FF2B5EF4-FFF2-40B4-BE49-F238E27FC236}">
                  <a16:creationId xmlns:a16="http://schemas.microsoft.com/office/drawing/2014/main" id="{EF3BD148-C037-4F86-B1E2-BDF09912B5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19" name="Graphic 18">
            <a:extLst>
              <a:ext uri="{FF2B5EF4-FFF2-40B4-BE49-F238E27FC236}">
                <a16:creationId xmlns:a16="http://schemas.microsoft.com/office/drawing/2014/main" id="{295EB204-3FBB-4054-9071-46A652E9EA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14929" y="411352"/>
            <a:ext cx="1483936" cy="639149"/>
          </a:xfrm>
          <a:prstGeom prst="rect">
            <a:avLst/>
          </a:prstGeom>
        </p:spPr>
      </p:pic>
      <p:pic>
        <p:nvPicPr>
          <p:cNvPr id="20" name="Picture 19">
            <a:extLst>
              <a:ext uri="{FF2B5EF4-FFF2-40B4-BE49-F238E27FC236}">
                <a16:creationId xmlns:a16="http://schemas.microsoft.com/office/drawing/2014/main" id="{AF198F24-A86C-8444-A9A5-C4D5F6DA5549}"/>
              </a:ext>
            </a:extLst>
          </p:cNvPr>
          <p:cNvPicPr>
            <a:picLocks noChangeAspect="1"/>
          </p:cNvPicPr>
          <p:nvPr userDrawn="1"/>
        </p:nvPicPr>
        <p:blipFill>
          <a:blip r:embed="rId8"/>
          <a:stretch>
            <a:fillRect/>
          </a:stretch>
        </p:blipFill>
        <p:spPr>
          <a:xfrm>
            <a:off x="10437346" y="6318089"/>
            <a:ext cx="1061519" cy="352120"/>
          </a:xfrm>
          <a:prstGeom prst="rect">
            <a:avLst/>
          </a:prstGeom>
        </p:spPr>
      </p:pic>
    </p:spTree>
    <p:extLst>
      <p:ext uri="{BB962C8B-B14F-4D97-AF65-F5344CB8AC3E}">
        <p14:creationId xmlns:p14="http://schemas.microsoft.com/office/powerpoint/2010/main" val="270502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759304"/>
      </p:ext>
    </p:extLst>
  </p:cSld>
  <p:clrMap bg1="lt1" tx1="dk1" bg2="lt2" tx2="dk2" accent1="accent1" accent2="accent2" accent3="accent3" accent4="accent4" accent5="accent5" accent6="accent6" hlink="hlink" folHlink="folHlink"/>
  <p:sldLayoutIdLst>
    <p:sldLayoutId id="2147483667" r:id="rId1"/>
    <p:sldLayoutId id="2147483651" r:id="rId2"/>
    <p:sldLayoutId id="2147483665" r:id="rId3"/>
    <p:sldLayoutId id="2147483652" r:id="rId4"/>
    <p:sldLayoutId id="2147483650" r:id="rId5"/>
    <p:sldLayoutId id="2147483655" r:id="rId6"/>
    <p:sldLayoutId id="2147483653" r:id="rId7"/>
    <p:sldLayoutId id="2147483664" r:id="rId8"/>
    <p:sldLayoutId id="2147483668" r:id="rId9"/>
    <p:sldLayoutId id="2147483661" r:id="rId10"/>
  </p:sldLayoutIdLst>
  <p:txStyles>
    <p:titleStyle>
      <a:lvl1pPr algn="l" defTabSz="914400" rtl="0" eaLnBrk="1" latinLnBrk="0" hangingPunct="1">
        <a:lnSpc>
          <a:spcPct val="90000"/>
        </a:lnSpc>
        <a:spcBef>
          <a:spcPct val="0"/>
        </a:spcBef>
        <a:buNone/>
        <a:defRPr sz="4400" kern="1200">
          <a:solidFill>
            <a:srgbClr val="0079C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F7BEA-44A4-483D-8DC3-BD9C06535FE4}"/>
              </a:ext>
            </a:extLst>
          </p:cNvPr>
          <p:cNvSpPr>
            <a:spLocks noGrp="1"/>
          </p:cNvSpPr>
          <p:nvPr>
            <p:ph type="body" sz="quarter" idx="10"/>
          </p:nvPr>
        </p:nvSpPr>
        <p:spPr>
          <a:xfrm>
            <a:off x="3609644" y="4823642"/>
            <a:ext cx="8365558" cy="508000"/>
          </a:xfrm>
        </p:spPr>
        <p:txBody>
          <a:bodyPr/>
          <a:lstStyle/>
          <a:p>
            <a:pPr algn="ctr"/>
            <a:r>
              <a:rPr lang="en-GB" dirty="0"/>
              <a:t>Joint Theft Reporting Review (UNC 0677R) Next Steps</a:t>
            </a:r>
          </a:p>
        </p:txBody>
      </p:sp>
      <p:sp>
        <p:nvSpPr>
          <p:cNvPr id="5" name="Text Placeholder 1">
            <a:extLst>
              <a:ext uri="{FF2B5EF4-FFF2-40B4-BE49-F238E27FC236}">
                <a16:creationId xmlns:a16="http://schemas.microsoft.com/office/drawing/2014/main" id="{9AE4C78C-CEDB-4CBE-A955-185AC283067F}"/>
              </a:ext>
            </a:extLst>
          </p:cNvPr>
          <p:cNvSpPr txBox="1">
            <a:spLocks/>
          </p:cNvSpPr>
          <p:nvPr/>
        </p:nvSpPr>
        <p:spPr>
          <a:xfrm>
            <a:off x="5492358" y="5788478"/>
            <a:ext cx="4600131" cy="324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GB" sz="3000" kern="1200" dirty="0">
                <a:solidFill>
                  <a:srgbClr val="F27A20"/>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t>Distribution Workgroup – 23 July 2020</a:t>
            </a:r>
          </a:p>
        </p:txBody>
      </p:sp>
    </p:spTree>
    <p:extLst>
      <p:ext uri="{BB962C8B-B14F-4D97-AF65-F5344CB8AC3E}">
        <p14:creationId xmlns:p14="http://schemas.microsoft.com/office/powerpoint/2010/main" val="158465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3F35-3C51-B941-953D-FE7A43899A89}"/>
              </a:ext>
            </a:extLst>
          </p:cNvPr>
          <p:cNvSpPr>
            <a:spLocks noGrp="1"/>
          </p:cNvSpPr>
          <p:nvPr>
            <p:ph type="title"/>
          </p:nvPr>
        </p:nvSpPr>
        <p:spPr/>
        <p:txBody>
          <a:bodyPr/>
          <a:lstStyle/>
          <a:p>
            <a:r>
              <a:rPr lang="en-US" dirty="0"/>
              <a:t>Findings of JTRR</a:t>
            </a:r>
          </a:p>
        </p:txBody>
      </p:sp>
      <p:sp>
        <p:nvSpPr>
          <p:cNvPr id="3" name="Text Placeholder 2">
            <a:extLst>
              <a:ext uri="{FF2B5EF4-FFF2-40B4-BE49-F238E27FC236}">
                <a16:creationId xmlns:a16="http://schemas.microsoft.com/office/drawing/2014/main" id="{7AC4673A-5461-4D45-BFE3-9135BDF3125E}"/>
              </a:ext>
            </a:extLst>
          </p:cNvPr>
          <p:cNvSpPr>
            <a:spLocks noGrp="1"/>
          </p:cNvSpPr>
          <p:nvPr>
            <p:ph type="body" sz="quarter" idx="10"/>
          </p:nvPr>
        </p:nvSpPr>
        <p:spPr>
          <a:xfrm>
            <a:off x="-1" y="2065305"/>
            <a:ext cx="4070195" cy="1795761"/>
          </a:xfrm>
        </p:spPr>
        <p:txBody>
          <a:bodyPr/>
          <a:lstStyle/>
          <a:p>
            <a:pPr marL="0" indent="0" algn="ctr">
              <a:buNone/>
            </a:pPr>
            <a:r>
              <a:rPr lang="en-US" sz="3600" b="1" dirty="0">
                <a:solidFill>
                  <a:srgbClr val="F27A20"/>
                </a:solidFill>
                <a:latin typeface="+mj-lt"/>
              </a:rPr>
              <a:t>30%</a:t>
            </a:r>
          </a:p>
          <a:p>
            <a:pPr marL="0" indent="0" algn="ctr">
              <a:buNone/>
            </a:pPr>
            <a:r>
              <a:rPr lang="en-US" sz="1800" dirty="0">
                <a:solidFill>
                  <a:schemeClr val="tx1"/>
                </a:solidFill>
              </a:rPr>
              <a:t>Of all confirmed theft in TRAS does not appear in CMS (and therefore Settlement)</a:t>
            </a:r>
          </a:p>
          <a:p>
            <a:pPr marL="0" indent="0">
              <a:buNone/>
            </a:pPr>
            <a:endParaRPr lang="en-US" sz="3600" b="1" dirty="0">
              <a:solidFill>
                <a:srgbClr val="F27A20"/>
              </a:solidFill>
              <a:latin typeface="Montserrat" pitchFamily="2" charset="77"/>
            </a:endParaRPr>
          </a:p>
        </p:txBody>
      </p:sp>
      <p:sp>
        <p:nvSpPr>
          <p:cNvPr id="4" name="Text Placeholder 2">
            <a:extLst>
              <a:ext uri="{FF2B5EF4-FFF2-40B4-BE49-F238E27FC236}">
                <a16:creationId xmlns:a16="http://schemas.microsoft.com/office/drawing/2014/main" id="{BD944F2E-9383-4BE1-8833-91DAA1EB9DF3}"/>
              </a:ext>
            </a:extLst>
          </p:cNvPr>
          <p:cNvSpPr txBox="1">
            <a:spLocks/>
          </p:cNvSpPr>
          <p:nvPr/>
        </p:nvSpPr>
        <p:spPr>
          <a:xfrm>
            <a:off x="4224453" y="2065305"/>
            <a:ext cx="3459064" cy="1282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9C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9C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9C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F27A20"/>
                </a:solidFill>
                <a:latin typeface="+mj-lt"/>
              </a:rPr>
              <a:t>85 GWh</a:t>
            </a:r>
          </a:p>
          <a:p>
            <a:pPr marL="0" indent="0" algn="ctr">
              <a:buFont typeface="Arial" panose="020B0604020202020204" pitchFamily="34" charset="0"/>
              <a:buNone/>
            </a:pPr>
            <a:r>
              <a:rPr lang="en-US" sz="1800" dirty="0">
                <a:solidFill>
                  <a:schemeClr val="tx1"/>
                </a:solidFill>
              </a:rPr>
              <a:t>The single largest confirmed theft not appearing in CMS*</a:t>
            </a:r>
          </a:p>
          <a:p>
            <a:pPr marL="0" indent="0">
              <a:buFont typeface="Arial" panose="020B0604020202020204" pitchFamily="34" charset="0"/>
              <a:buNone/>
            </a:pPr>
            <a:endParaRPr lang="en-US" sz="3600" b="1" dirty="0">
              <a:solidFill>
                <a:srgbClr val="F27A20"/>
              </a:solidFill>
              <a:latin typeface="Montserrat" pitchFamily="2" charset="77"/>
            </a:endParaRPr>
          </a:p>
        </p:txBody>
      </p:sp>
      <p:sp>
        <p:nvSpPr>
          <p:cNvPr id="6" name="Text Placeholder 2">
            <a:extLst>
              <a:ext uri="{FF2B5EF4-FFF2-40B4-BE49-F238E27FC236}">
                <a16:creationId xmlns:a16="http://schemas.microsoft.com/office/drawing/2014/main" id="{8126B9D0-1477-46D4-B932-92EF955F72EF}"/>
              </a:ext>
            </a:extLst>
          </p:cNvPr>
          <p:cNvSpPr txBox="1">
            <a:spLocks/>
          </p:cNvSpPr>
          <p:nvPr/>
        </p:nvSpPr>
        <p:spPr>
          <a:xfrm>
            <a:off x="7837776" y="2065305"/>
            <a:ext cx="3459064" cy="1762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9C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9C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9C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F27A20"/>
                </a:solidFill>
                <a:latin typeface="+mj-lt"/>
              </a:rPr>
              <a:t>£2.5m </a:t>
            </a:r>
          </a:p>
          <a:p>
            <a:pPr marL="0" indent="0" algn="ctr">
              <a:buFont typeface="Arial" panose="020B0604020202020204" pitchFamily="34" charset="0"/>
              <a:buNone/>
            </a:pPr>
            <a:r>
              <a:rPr lang="en-US" sz="1800" dirty="0">
                <a:solidFill>
                  <a:schemeClr val="tx1"/>
                </a:solidFill>
              </a:rPr>
              <a:t>Of energy** for a single site</a:t>
            </a:r>
            <a:endParaRPr lang="en-US" sz="3600" b="1" dirty="0">
              <a:solidFill>
                <a:srgbClr val="F27A20"/>
              </a:solidFill>
              <a:latin typeface="Montserrat" pitchFamily="2" charset="77"/>
            </a:endParaRPr>
          </a:p>
        </p:txBody>
      </p:sp>
      <p:sp>
        <p:nvSpPr>
          <p:cNvPr id="7" name="TextBox 6">
            <a:extLst>
              <a:ext uri="{FF2B5EF4-FFF2-40B4-BE49-F238E27FC236}">
                <a16:creationId xmlns:a16="http://schemas.microsoft.com/office/drawing/2014/main" id="{AFB8E096-CC64-4740-9D30-3983A09EBE84}"/>
              </a:ext>
            </a:extLst>
          </p:cNvPr>
          <p:cNvSpPr txBox="1"/>
          <p:nvPr/>
        </p:nvSpPr>
        <p:spPr>
          <a:xfrm>
            <a:off x="4815467" y="5996790"/>
            <a:ext cx="7370956" cy="276999"/>
          </a:xfrm>
          <a:prstGeom prst="rect">
            <a:avLst/>
          </a:prstGeom>
          <a:noFill/>
        </p:spPr>
        <p:txBody>
          <a:bodyPr wrap="square" rtlCol="0">
            <a:spAutoFit/>
          </a:bodyPr>
          <a:lstStyle/>
          <a:p>
            <a:r>
              <a:rPr lang="en-GB" sz="1200" dirty="0"/>
              <a:t>** At System Average Price of 3p per Kwh</a:t>
            </a:r>
          </a:p>
        </p:txBody>
      </p:sp>
      <p:sp>
        <p:nvSpPr>
          <p:cNvPr id="8" name="TextBox 7">
            <a:extLst>
              <a:ext uri="{FF2B5EF4-FFF2-40B4-BE49-F238E27FC236}">
                <a16:creationId xmlns:a16="http://schemas.microsoft.com/office/drawing/2014/main" id="{60E0B219-371A-4E31-93DB-182BE64C6E1B}"/>
              </a:ext>
            </a:extLst>
          </p:cNvPr>
          <p:cNvSpPr txBox="1"/>
          <p:nvPr/>
        </p:nvSpPr>
        <p:spPr>
          <a:xfrm>
            <a:off x="1367116" y="4109386"/>
            <a:ext cx="9173737" cy="646331"/>
          </a:xfrm>
          <a:prstGeom prst="rect">
            <a:avLst/>
          </a:prstGeom>
          <a:noFill/>
        </p:spPr>
        <p:txBody>
          <a:bodyPr wrap="square" rtlCol="0">
            <a:spAutoFit/>
          </a:bodyPr>
          <a:lstStyle/>
          <a:p>
            <a:r>
              <a:rPr lang="en-GB" sz="3600" b="1" dirty="0">
                <a:solidFill>
                  <a:srgbClr val="F27A20"/>
                </a:solidFill>
                <a:latin typeface="+mj-lt"/>
              </a:rPr>
              <a:t>There are thousands of other records</a:t>
            </a:r>
            <a:endParaRPr lang="en-GB" dirty="0">
              <a:latin typeface="+mj-lt"/>
            </a:endParaRPr>
          </a:p>
        </p:txBody>
      </p:sp>
      <p:sp>
        <p:nvSpPr>
          <p:cNvPr id="10" name="TextBox 9">
            <a:extLst>
              <a:ext uri="{FF2B5EF4-FFF2-40B4-BE49-F238E27FC236}">
                <a16:creationId xmlns:a16="http://schemas.microsoft.com/office/drawing/2014/main" id="{DA0B940B-3C88-4B1B-AF52-DB05F6AEBB67}"/>
              </a:ext>
            </a:extLst>
          </p:cNvPr>
          <p:cNvSpPr txBox="1"/>
          <p:nvPr/>
        </p:nvSpPr>
        <p:spPr>
          <a:xfrm>
            <a:off x="384716" y="5993388"/>
            <a:ext cx="7370956" cy="276999"/>
          </a:xfrm>
          <a:prstGeom prst="rect">
            <a:avLst/>
          </a:prstGeom>
          <a:noFill/>
        </p:spPr>
        <p:txBody>
          <a:bodyPr wrap="square" rtlCol="0">
            <a:spAutoFit/>
          </a:bodyPr>
          <a:lstStyle/>
          <a:p>
            <a:r>
              <a:rPr lang="en-GB" sz="1200" dirty="0"/>
              <a:t>* Source: Allocation of Unidentified Gas Expert (AUGE)</a:t>
            </a:r>
          </a:p>
        </p:txBody>
      </p:sp>
    </p:spTree>
    <p:extLst>
      <p:ext uri="{BB962C8B-B14F-4D97-AF65-F5344CB8AC3E}">
        <p14:creationId xmlns:p14="http://schemas.microsoft.com/office/powerpoint/2010/main" val="42804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3F35-3C51-B941-953D-FE7A43899A89}"/>
              </a:ext>
            </a:extLst>
          </p:cNvPr>
          <p:cNvSpPr>
            <a:spLocks noGrp="1"/>
          </p:cNvSpPr>
          <p:nvPr>
            <p:ph type="title"/>
          </p:nvPr>
        </p:nvSpPr>
        <p:spPr/>
        <p:txBody>
          <a:bodyPr/>
          <a:lstStyle/>
          <a:p>
            <a:r>
              <a:rPr lang="en-US" dirty="0"/>
              <a:t>Conclusions of JTRR</a:t>
            </a:r>
          </a:p>
        </p:txBody>
      </p:sp>
      <p:sp>
        <p:nvSpPr>
          <p:cNvPr id="5" name="TextBox 4">
            <a:extLst>
              <a:ext uri="{FF2B5EF4-FFF2-40B4-BE49-F238E27FC236}">
                <a16:creationId xmlns:a16="http://schemas.microsoft.com/office/drawing/2014/main" id="{CF70C479-8275-4E29-81EA-1197D8E0CD14}"/>
              </a:ext>
            </a:extLst>
          </p:cNvPr>
          <p:cNvSpPr txBox="1"/>
          <p:nvPr/>
        </p:nvSpPr>
        <p:spPr>
          <a:xfrm>
            <a:off x="-10886" y="1334594"/>
            <a:ext cx="11755570" cy="707886"/>
          </a:xfrm>
          <a:prstGeom prst="rect">
            <a:avLst/>
          </a:prstGeom>
          <a:noFill/>
        </p:spPr>
        <p:txBody>
          <a:bodyPr wrap="square" rtlCol="0">
            <a:spAutoFit/>
          </a:bodyPr>
          <a:lstStyle/>
          <a:p>
            <a:pPr algn="ctr"/>
            <a:r>
              <a:rPr lang="en-GB" sz="2000" dirty="0">
                <a:solidFill>
                  <a:srgbClr val="0079C4"/>
                </a:solidFill>
                <a:latin typeface="+mj-lt"/>
              </a:rPr>
              <a:t>JTRR concluded there is not currently sufficient provision in code to ensure confirmed theft data is shared and input into Settlement </a:t>
            </a:r>
          </a:p>
        </p:txBody>
      </p:sp>
      <p:sp>
        <p:nvSpPr>
          <p:cNvPr id="7" name="TextBox 6">
            <a:extLst>
              <a:ext uri="{FF2B5EF4-FFF2-40B4-BE49-F238E27FC236}">
                <a16:creationId xmlns:a16="http://schemas.microsoft.com/office/drawing/2014/main" id="{D32E5EB8-B2F7-4CA1-AF04-80642E84C01E}"/>
              </a:ext>
            </a:extLst>
          </p:cNvPr>
          <p:cNvSpPr txBox="1"/>
          <p:nvPr/>
        </p:nvSpPr>
        <p:spPr>
          <a:xfrm>
            <a:off x="-87484" y="2447497"/>
            <a:ext cx="12094428" cy="646331"/>
          </a:xfrm>
          <a:prstGeom prst="rect">
            <a:avLst/>
          </a:prstGeom>
          <a:noFill/>
        </p:spPr>
        <p:txBody>
          <a:bodyPr wrap="square" rtlCol="0">
            <a:spAutoFit/>
          </a:bodyPr>
          <a:lstStyle/>
          <a:p>
            <a:pPr algn="ctr"/>
            <a:r>
              <a:rPr lang="en-GB" sz="3600" b="1" dirty="0">
                <a:solidFill>
                  <a:srgbClr val="F27A20"/>
                </a:solidFill>
                <a:latin typeface="+mj-lt"/>
              </a:rPr>
              <a:t>Two highly undesirable effects emanate from this:</a:t>
            </a:r>
          </a:p>
        </p:txBody>
      </p:sp>
      <p:sp>
        <p:nvSpPr>
          <p:cNvPr id="11" name="TextBox 10">
            <a:extLst>
              <a:ext uri="{FF2B5EF4-FFF2-40B4-BE49-F238E27FC236}">
                <a16:creationId xmlns:a16="http://schemas.microsoft.com/office/drawing/2014/main" id="{37E44829-8FCF-4DF9-81E3-65D55B011D02}"/>
              </a:ext>
            </a:extLst>
          </p:cNvPr>
          <p:cNvSpPr txBox="1"/>
          <p:nvPr/>
        </p:nvSpPr>
        <p:spPr>
          <a:xfrm>
            <a:off x="0" y="3429000"/>
            <a:ext cx="5884128" cy="707886"/>
          </a:xfrm>
          <a:prstGeom prst="rect">
            <a:avLst/>
          </a:prstGeom>
          <a:noFill/>
        </p:spPr>
        <p:txBody>
          <a:bodyPr wrap="square" rtlCol="0">
            <a:spAutoFit/>
          </a:bodyPr>
          <a:lstStyle/>
          <a:p>
            <a:pPr marL="342900" indent="-342900">
              <a:buAutoNum type="arabicParenR"/>
            </a:pPr>
            <a:r>
              <a:rPr lang="en-GB" sz="2000" dirty="0">
                <a:solidFill>
                  <a:srgbClr val="0079C4"/>
                </a:solidFill>
                <a:latin typeface="+mj-lt"/>
              </a:rPr>
              <a:t>Large amount of consumption data related to theft is not used in Settlement</a:t>
            </a:r>
          </a:p>
        </p:txBody>
      </p:sp>
      <p:sp>
        <p:nvSpPr>
          <p:cNvPr id="14" name="TextBox 13">
            <a:extLst>
              <a:ext uri="{FF2B5EF4-FFF2-40B4-BE49-F238E27FC236}">
                <a16:creationId xmlns:a16="http://schemas.microsoft.com/office/drawing/2014/main" id="{5EC38F90-7E02-415D-8A95-3FB0C33C8B88}"/>
              </a:ext>
            </a:extLst>
          </p:cNvPr>
          <p:cNvSpPr txBox="1"/>
          <p:nvPr/>
        </p:nvSpPr>
        <p:spPr>
          <a:xfrm>
            <a:off x="6137638" y="3429000"/>
            <a:ext cx="5703110" cy="1631216"/>
          </a:xfrm>
          <a:prstGeom prst="rect">
            <a:avLst/>
          </a:prstGeom>
          <a:noFill/>
        </p:spPr>
        <p:txBody>
          <a:bodyPr wrap="square">
            <a:spAutoFit/>
          </a:bodyPr>
          <a:lstStyle/>
          <a:p>
            <a:pPr marL="457200" indent="-457200">
              <a:buFont typeface="+mj-lt"/>
              <a:buAutoNum type="arabicParenR" startAt="2"/>
            </a:pPr>
            <a:r>
              <a:rPr lang="en-GB" sz="2000" dirty="0">
                <a:solidFill>
                  <a:srgbClr val="0079C4"/>
                </a:solidFill>
                <a:latin typeface="+mj-lt"/>
              </a:rPr>
              <a:t>Significant effort of Suppliers in detecting and investigating theft (in accordance with Supply Licence Conditions) is, unfairly, not recognised in settlement</a:t>
            </a:r>
          </a:p>
        </p:txBody>
      </p:sp>
      <p:sp>
        <p:nvSpPr>
          <p:cNvPr id="15" name="TextBox 14">
            <a:extLst>
              <a:ext uri="{FF2B5EF4-FFF2-40B4-BE49-F238E27FC236}">
                <a16:creationId xmlns:a16="http://schemas.microsoft.com/office/drawing/2014/main" id="{E9698C88-1F1E-4FF0-9590-EF1B7F582C57}"/>
              </a:ext>
            </a:extLst>
          </p:cNvPr>
          <p:cNvSpPr txBox="1"/>
          <p:nvPr/>
        </p:nvSpPr>
        <p:spPr>
          <a:xfrm>
            <a:off x="351252" y="4343903"/>
            <a:ext cx="4933762"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mj-lt"/>
              </a:rPr>
              <a:t>inaccurate cost allocation</a:t>
            </a:r>
          </a:p>
        </p:txBody>
      </p:sp>
      <p:sp>
        <p:nvSpPr>
          <p:cNvPr id="16" name="TextBox 15">
            <a:extLst>
              <a:ext uri="{FF2B5EF4-FFF2-40B4-BE49-F238E27FC236}">
                <a16:creationId xmlns:a16="http://schemas.microsoft.com/office/drawing/2014/main" id="{449BF434-57C6-4E07-8F7D-53B34A1F10C2}"/>
              </a:ext>
            </a:extLst>
          </p:cNvPr>
          <p:cNvSpPr txBox="1"/>
          <p:nvPr/>
        </p:nvSpPr>
        <p:spPr>
          <a:xfrm>
            <a:off x="351252" y="4951030"/>
            <a:ext cx="4408714"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mj-lt"/>
              </a:rPr>
              <a:t>directly contribution to volatility of Unidentified Gas (UIG)</a:t>
            </a:r>
          </a:p>
        </p:txBody>
      </p:sp>
    </p:spTree>
    <p:extLst>
      <p:ext uri="{BB962C8B-B14F-4D97-AF65-F5344CB8AC3E}">
        <p14:creationId xmlns:p14="http://schemas.microsoft.com/office/powerpoint/2010/main" val="37193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3F35-3C51-B941-953D-FE7A43899A89}"/>
              </a:ext>
            </a:extLst>
          </p:cNvPr>
          <p:cNvSpPr>
            <a:spLocks noGrp="1"/>
          </p:cNvSpPr>
          <p:nvPr>
            <p:ph type="title"/>
          </p:nvPr>
        </p:nvSpPr>
        <p:spPr/>
        <p:txBody>
          <a:bodyPr/>
          <a:lstStyle/>
          <a:p>
            <a:r>
              <a:rPr lang="en-US" dirty="0"/>
              <a:t>Recommendations of JTRR</a:t>
            </a:r>
          </a:p>
        </p:txBody>
      </p:sp>
      <p:sp>
        <p:nvSpPr>
          <p:cNvPr id="3" name="Text Placeholder 2">
            <a:extLst>
              <a:ext uri="{FF2B5EF4-FFF2-40B4-BE49-F238E27FC236}">
                <a16:creationId xmlns:a16="http://schemas.microsoft.com/office/drawing/2014/main" id="{7AC4673A-5461-4D45-BFE3-9135BDF3125E}"/>
              </a:ext>
            </a:extLst>
          </p:cNvPr>
          <p:cNvSpPr>
            <a:spLocks noGrp="1"/>
          </p:cNvSpPr>
          <p:nvPr>
            <p:ph type="body" sz="quarter" idx="10"/>
          </p:nvPr>
        </p:nvSpPr>
        <p:spPr>
          <a:xfrm>
            <a:off x="343500" y="1690721"/>
            <a:ext cx="11155363" cy="709579"/>
          </a:xfrm>
        </p:spPr>
        <p:txBody>
          <a:bodyPr/>
          <a:lstStyle/>
          <a:p>
            <a:pPr marL="0" indent="0" algn="ctr">
              <a:buNone/>
            </a:pPr>
            <a:r>
              <a:rPr lang="en-US" dirty="0">
                <a:latin typeface="Montserrat SemiBold" panose="00000700000000000000" pitchFamily="2" charset="0"/>
              </a:rPr>
              <a:t>JTRR recommended that obligations are placed on both Suppliers and Shippers, via SPAA and UNC, to require confirmed theft data is shared </a:t>
            </a:r>
          </a:p>
        </p:txBody>
      </p:sp>
      <p:sp>
        <p:nvSpPr>
          <p:cNvPr id="4" name="Text Placeholder 2">
            <a:extLst>
              <a:ext uri="{FF2B5EF4-FFF2-40B4-BE49-F238E27FC236}">
                <a16:creationId xmlns:a16="http://schemas.microsoft.com/office/drawing/2014/main" id="{37894499-DC7C-49BC-A279-BE46904ADC22}"/>
              </a:ext>
            </a:extLst>
          </p:cNvPr>
          <p:cNvSpPr txBox="1">
            <a:spLocks/>
          </p:cNvSpPr>
          <p:nvPr/>
        </p:nvSpPr>
        <p:spPr>
          <a:xfrm>
            <a:off x="299958" y="2806654"/>
            <a:ext cx="11155363" cy="709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9C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9C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9C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4"/>
                </a:solidFill>
                <a:latin typeface="Montserrat SemiBold" panose="00000700000000000000" pitchFamily="2" charset="0"/>
              </a:rPr>
              <a:t>SPAA Change Proposal 492 (JTRR Reporting Theft of Gas) was implemented June 2020 and obligates Suppliers to share essential theft data items with Shippers</a:t>
            </a:r>
          </a:p>
        </p:txBody>
      </p:sp>
      <p:sp>
        <p:nvSpPr>
          <p:cNvPr id="6" name="Text Placeholder 2">
            <a:extLst>
              <a:ext uri="{FF2B5EF4-FFF2-40B4-BE49-F238E27FC236}">
                <a16:creationId xmlns:a16="http://schemas.microsoft.com/office/drawing/2014/main" id="{D129A287-2FF0-421F-8CAA-1486415344FA}"/>
              </a:ext>
            </a:extLst>
          </p:cNvPr>
          <p:cNvSpPr txBox="1">
            <a:spLocks/>
          </p:cNvSpPr>
          <p:nvPr/>
        </p:nvSpPr>
        <p:spPr>
          <a:xfrm>
            <a:off x="432894" y="3922587"/>
            <a:ext cx="11155363" cy="709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9C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9C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9C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Montserrat SemiBold" panose="00000700000000000000" pitchFamily="2" charset="0"/>
              </a:rPr>
              <a:t>Commensurate change now required in UNC to require Shippers to enter confirmed theft data into Settlement</a:t>
            </a:r>
          </a:p>
        </p:txBody>
      </p:sp>
      <p:sp>
        <p:nvSpPr>
          <p:cNvPr id="8" name="Text Placeholder 2">
            <a:extLst>
              <a:ext uri="{FF2B5EF4-FFF2-40B4-BE49-F238E27FC236}">
                <a16:creationId xmlns:a16="http://schemas.microsoft.com/office/drawing/2014/main" id="{57B058A2-39D6-42D3-9EDD-51017F81AB9F}"/>
              </a:ext>
            </a:extLst>
          </p:cNvPr>
          <p:cNvSpPr txBox="1">
            <a:spLocks/>
          </p:cNvSpPr>
          <p:nvPr/>
        </p:nvSpPr>
        <p:spPr>
          <a:xfrm>
            <a:off x="518318" y="5038520"/>
            <a:ext cx="11155363" cy="709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9C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9C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9C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4"/>
                </a:solidFill>
                <a:latin typeface="Montserrat SemiBold" panose="00000700000000000000" pitchFamily="2" charset="0"/>
              </a:rPr>
              <a:t>Several options for how this is achieved in UNC</a:t>
            </a:r>
          </a:p>
        </p:txBody>
      </p:sp>
    </p:spTree>
    <p:extLst>
      <p:ext uri="{BB962C8B-B14F-4D97-AF65-F5344CB8AC3E}">
        <p14:creationId xmlns:p14="http://schemas.microsoft.com/office/powerpoint/2010/main" val="32346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3F35-3C51-B941-953D-FE7A43899A89}"/>
              </a:ext>
            </a:extLst>
          </p:cNvPr>
          <p:cNvSpPr>
            <a:spLocks noGrp="1"/>
          </p:cNvSpPr>
          <p:nvPr>
            <p:ph type="title"/>
          </p:nvPr>
        </p:nvSpPr>
        <p:spPr/>
        <p:txBody>
          <a:bodyPr/>
          <a:lstStyle/>
          <a:p>
            <a:r>
              <a:rPr lang="en-US" dirty="0"/>
              <a:t>Options</a:t>
            </a:r>
          </a:p>
        </p:txBody>
      </p:sp>
      <p:sp>
        <p:nvSpPr>
          <p:cNvPr id="3" name="Text Placeholder 2">
            <a:extLst>
              <a:ext uri="{FF2B5EF4-FFF2-40B4-BE49-F238E27FC236}">
                <a16:creationId xmlns:a16="http://schemas.microsoft.com/office/drawing/2014/main" id="{7AC4673A-5461-4D45-BFE3-9135BDF3125E}"/>
              </a:ext>
            </a:extLst>
          </p:cNvPr>
          <p:cNvSpPr>
            <a:spLocks noGrp="1"/>
          </p:cNvSpPr>
          <p:nvPr>
            <p:ph type="body" sz="quarter" idx="10"/>
          </p:nvPr>
        </p:nvSpPr>
        <p:spPr>
          <a:xfrm>
            <a:off x="351252" y="1228078"/>
            <a:ext cx="11155363" cy="578951"/>
          </a:xfrm>
        </p:spPr>
        <p:txBody>
          <a:bodyPr/>
          <a:lstStyle/>
          <a:p>
            <a:pPr marL="0" indent="0">
              <a:buNone/>
            </a:pPr>
            <a:r>
              <a:rPr lang="en-US" sz="3600" b="1" dirty="0">
                <a:latin typeface="Montserrat SemiBold" panose="00000700000000000000" pitchFamily="2" charset="0"/>
              </a:rPr>
              <a:t>Option 1)</a:t>
            </a:r>
          </a:p>
          <a:p>
            <a:pPr marL="0" indent="0">
              <a:buNone/>
            </a:pPr>
            <a:r>
              <a:rPr lang="en-US" dirty="0"/>
              <a:t>JTRR recommended clear obligations are placed on Shippers in code to process confirmed theft data received form Suppliers into Settlement (UNC Mod)</a:t>
            </a:r>
          </a:p>
          <a:p>
            <a:pPr marL="0" indent="0">
              <a:buNone/>
            </a:pPr>
            <a:r>
              <a:rPr lang="en-US" dirty="0"/>
              <a:t>AND</a:t>
            </a:r>
          </a:p>
          <a:p>
            <a:pPr marL="0" indent="0">
              <a:buNone/>
            </a:pPr>
            <a:r>
              <a:rPr lang="en-US" dirty="0"/>
              <a:t>A process is created to enable the automated transfer of confirmed theft data from Suppliers (via TRAS) to CDSP systems, with the Shipper being able to review and object to any volume data that may be entered into Settlement (DSC Change)</a:t>
            </a:r>
          </a:p>
        </p:txBody>
      </p:sp>
      <p:sp>
        <p:nvSpPr>
          <p:cNvPr id="6" name="Text Placeholder 2">
            <a:extLst>
              <a:ext uri="{FF2B5EF4-FFF2-40B4-BE49-F238E27FC236}">
                <a16:creationId xmlns:a16="http://schemas.microsoft.com/office/drawing/2014/main" id="{D129A287-2FF0-421F-8CAA-1486415344FA}"/>
              </a:ext>
            </a:extLst>
          </p:cNvPr>
          <p:cNvSpPr txBox="1">
            <a:spLocks/>
          </p:cNvSpPr>
          <p:nvPr/>
        </p:nvSpPr>
        <p:spPr>
          <a:xfrm>
            <a:off x="351251" y="4081269"/>
            <a:ext cx="11155363" cy="709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9C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9C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9C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79C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6"/>
                </a:solidFill>
                <a:latin typeface="Montserrat SemiBold" panose="00000700000000000000" pitchFamily="2" charset="0"/>
              </a:rPr>
              <a:t>Option 2)</a:t>
            </a:r>
          </a:p>
          <a:p>
            <a:pPr marL="0" indent="0">
              <a:buFont typeface="Arial" panose="020B0604020202020204" pitchFamily="34" charset="0"/>
              <a:buNone/>
            </a:pPr>
            <a:r>
              <a:rPr lang="en-US" b="1" dirty="0">
                <a:solidFill>
                  <a:schemeClr val="accent6"/>
                </a:solidFill>
              </a:rPr>
              <a:t>Alternative approach whereby no obligation is placed on Shippers in the UNC, but a guidance document is created under the ownership of the UNC Committee, which requires the CDSP to implement a process to enable the automated receipt of confirmed theft data from Suppliers (via TRAS) and entered into Settlement, with Shippers being able to review and object as above</a:t>
            </a:r>
          </a:p>
        </p:txBody>
      </p:sp>
    </p:spTree>
    <p:extLst>
      <p:ext uri="{BB962C8B-B14F-4D97-AF65-F5344CB8AC3E}">
        <p14:creationId xmlns:p14="http://schemas.microsoft.com/office/powerpoint/2010/main" val="357318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FF71EB-382F-DE46-A329-07F91AA2FAED}"/>
              </a:ext>
            </a:extLst>
          </p:cNvPr>
          <p:cNvSpPr>
            <a:spLocks noGrp="1"/>
          </p:cNvSpPr>
          <p:nvPr>
            <p:ph type="body" sz="quarter" idx="10"/>
          </p:nvPr>
        </p:nvSpPr>
        <p:spPr>
          <a:xfrm>
            <a:off x="721768" y="4855137"/>
            <a:ext cx="9634538" cy="954087"/>
          </a:xfrm>
        </p:spPr>
        <p:txBody>
          <a:bodyPr/>
          <a:lstStyle/>
          <a:p>
            <a:r>
              <a:rPr lang="en-GB" sz="2400" b="1" dirty="0">
                <a:solidFill>
                  <a:schemeClr val="bg2"/>
                </a:solidFill>
              </a:rPr>
              <a:t>Thank you</a:t>
            </a:r>
          </a:p>
          <a:p>
            <a:endParaRPr lang="en-US" dirty="0"/>
          </a:p>
          <a:p>
            <a:r>
              <a:rPr lang="en-US" dirty="0"/>
              <a:t>fraser.mathieson@electralink.co.uk</a:t>
            </a:r>
          </a:p>
        </p:txBody>
      </p:sp>
      <p:sp>
        <p:nvSpPr>
          <p:cNvPr id="3" name="Text Placeholder 2">
            <a:extLst>
              <a:ext uri="{FF2B5EF4-FFF2-40B4-BE49-F238E27FC236}">
                <a16:creationId xmlns:a16="http://schemas.microsoft.com/office/drawing/2014/main" id="{C6ADC6C8-F2AD-B64B-B007-44E71A9C2B90}"/>
              </a:ext>
            </a:extLst>
          </p:cNvPr>
          <p:cNvSpPr>
            <a:spLocks noGrp="1"/>
          </p:cNvSpPr>
          <p:nvPr>
            <p:ph type="body" sz="quarter" idx="12"/>
          </p:nvPr>
        </p:nvSpPr>
        <p:spPr/>
        <p:txBody>
          <a:bodyPr/>
          <a:lstStyle/>
          <a:p>
            <a:r>
              <a:rPr lang="en-US" dirty="0"/>
              <a:t>Discussion</a:t>
            </a:r>
          </a:p>
        </p:txBody>
      </p:sp>
      <p:sp>
        <p:nvSpPr>
          <p:cNvPr id="4" name="TextBox 3">
            <a:extLst>
              <a:ext uri="{FF2B5EF4-FFF2-40B4-BE49-F238E27FC236}">
                <a16:creationId xmlns:a16="http://schemas.microsoft.com/office/drawing/2014/main" id="{8EA55171-411D-FA4F-BD39-9A7E9D669996}"/>
              </a:ext>
            </a:extLst>
          </p:cNvPr>
          <p:cNvSpPr txBox="1"/>
          <p:nvPr/>
        </p:nvSpPr>
        <p:spPr>
          <a:xfrm>
            <a:off x="11153670" y="645104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9FB789-F789-4B0F-B5C8-520CBA05B1D9}"/>
              </a:ext>
            </a:extLst>
          </p:cNvPr>
          <p:cNvSpPr txBox="1"/>
          <p:nvPr/>
        </p:nvSpPr>
        <p:spPr>
          <a:xfrm>
            <a:off x="451185" y="1687286"/>
            <a:ext cx="8915400"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bg2"/>
                </a:solidFill>
                <a:latin typeface="+mj-lt"/>
              </a:rPr>
              <a:t>Two potential approaches</a:t>
            </a:r>
          </a:p>
        </p:txBody>
      </p:sp>
      <p:sp>
        <p:nvSpPr>
          <p:cNvPr id="7" name="TextBox 6">
            <a:extLst>
              <a:ext uri="{FF2B5EF4-FFF2-40B4-BE49-F238E27FC236}">
                <a16:creationId xmlns:a16="http://schemas.microsoft.com/office/drawing/2014/main" id="{B38EFD1D-B596-4529-81B4-8E9B5E9A6E3E}"/>
              </a:ext>
            </a:extLst>
          </p:cNvPr>
          <p:cNvSpPr txBox="1"/>
          <p:nvPr/>
        </p:nvSpPr>
        <p:spPr>
          <a:xfrm>
            <a:off x="451185" y="2329543"/>
            <a:ext cx="8915400"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bg2"/>
                </a:solidFill>
                <a:latin typeface="+mj-lt"/>
              </a:rPr>
              <a:t>Each have own merits</a:t>
            </a:r>
          </a:p>
        </p:txBody>
      </p:sp>
      <p:sp>
        <p:nvSpPr>
          <p:cNvPr id="9" name="TextBox 8">
            <a:extLst>
              <a:ext uri="{FF2B5EF4-FFF2-40B4-BE49-F238E27FC236}">
                <a16:creationId xmlns:a16="http://schemas.microsoft.com/office/drawing/2014/main" id="{30CDB18A-95D0-4AF1-838E-99193372E6E1}"/>
              </a:ext>
            </a:extLst>
          </p:cNvPr>
          <p:cNvSpPr txBox="1"/>
          <p:nvPr/>
        </p:nvSpPr>
        <p:spPr>
          <a:xfrm>
            <a:off x="451185" y="2971800"/>
            <a:ext cx="8915400"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bg2"/>
                </a:solidFill>
                <a:latin typeface="+mj-lt"/>
              </a:rPr>
              <a:t>Selected approach will guide drafting of mod/guidance document</a:t>
            </a:r>
          </a:p>
        </p:txBody>
      </p:sp>
      <p:sp>
        <p:nvSpPr>
          <p:cNvPr id="11" name="TextBox 10">
            <a:extLst>
              <a:ext uri="{FF2B5EF4-FFF2-40B4-BE49-F238E27FC236}">
                <a16:creationId xmlns:a16="http://schemas.microsoft.com/office/drawing/2014/main" id="{FF1A5A2F-EF10-4F17-B971-4F6C5E6AA676}"/>
              </a:ext>
            </a:extLst>
          </p:cNvPr>
          <p:cNvSpPr txBox="1"/>
          <p:nvPr/>
        </p:nvSpPr>
        <p:spPr>
          <a:xfrm>
            <a:off x="451184" y="3692069"/>
            <a:ext cx="9835815"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bg2"/>
                </a:solidFill>
                <a:latin typeface="+mj-lt"/>
              </a:rPr>
              <a:t>DWG are requested to discuss which approach seems most appropriate</a:t>
            </a:r>
          </a:p>
        </p:txBody>
      </p:sp>
    </p:spTree>
    <p:extLst>
      <p:ext uri="{BB962C8B-B14F-4D97-AF65-F5344CB8AC3E}">
        <p14:creationId xmlns:p14="http://schemas.microsoft.com/office/powerpoint/2010/main" val="26506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P spid="9" grpId="0"/>
      <p:bldP spid="11" grpId="0"/>
    </p:bldLst>
  </p:timing>
</p:sld>
</file>

<file path=ppt/theme/theme1.xml><?xml version="1.0" encoding="utf-8"?>
<a:theme xmlns:a="http://schemas.openxmlformats.org/drawingml/2006/main" name="Office Theme">
  <a:themeElements>
    <a:clrScheme name="Custom 1">
      <a:dk1>
        <a:srgbClr val="0079C4"/>
      </a:dk1>
      <a:lt1>
        <a:srgbClr val="FFFFFF"/>
      </a:lt1>
      <a:dk2>
        <a:srgbClr val="D0CECE"/>
      </a:dk2>
      <a:lt2>
        <a:srgbClr val="FFFFFF"/>
      </a:lt2>
      <a:accent1>
        <a:srgbClr val="0079C4"/>
      </a:accent1>
      <a:accent2>
        <a:srgbClr val="FAB647"/>
      </a:accent2>
      <a:accent3>
        <a:srgbClr val="16315B"/>
      </a:accent3>
      <a:accent4>
        <a:srgbClr val="F27A20"/>
      </a:accent4>
      <a:accent5>
        <a:srgbClr val="5A6C8E"/>
      </a:accent5>
      <a:accent6>
        <a:srgbClr val="F27A20"/>
      </a:accent6>
      <a:hlink>
        <a:srgbClr val="0563C1"/>
      </a:hlink>
      <a:folHlink>
        <a:srgbClr val="F27A20"/>
      </a:folHlink>
    </a:clrScheme>
    <a:fontScheme name="Custom 1">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ectraLink + SPAA Template" id="{AE32AE13-4BEA-774B-B7F1-96C702A07AA5}" vid="{DE746FD9-6930-4B4F-B998-B8D64EC68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427</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Montserrat</vt:lpstr>
      <vt:lpstr>Montserrat Light</vt:lpstr>
      <vt:lpstr>Montserrat Medium</vt:lpstr>
      <vt:lpstr>Montserrat SemiBold</vt:lpstr>
      <vt:lpstr>Segoe UI</vt:lpstr>
      <vt:lpstr>Office Theme</vt:lpstr>
      <vt:lpstr>PowerPoint Presentation</vt:lpstr>
      <vt:lpstr>Findings of JTRR</vt:lpstr>
      <vt:lpstr>Conclusions of JTRR</vt:lpstr>
      <vt:lpstr>Recommendations of JTRR</vt:lpstr>
      <vt:lpstr>Options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Parodi</dc:creator>
  <cp:lastModifiedBy>Fraser Mathieson</cp:lastModifiedBy>
  <cp:revision>5</cp:revision>
  <dcterms:created xsi:type="dcterms:W3CDTF">2018-10-22T15:04:46Z</dcterms:created>
  <dcterms:modified xsi:type="dcterms:W3CDTF">2020-07-15T14:35:32Z</dcterms:modified>
</cp:coreProperties>
</file>