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68" r:id="rId5"/>
    <p:sldId id="375" r:id="rId6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4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6C6EA8-828D-4F3E-9CE7-CF9A5253E17F}" v="2" dt="2020-06-26T14:24:43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814" autoAdjust="0"/>
  </p:normalViewPr>
  <p:slideViewPr>
    <p:cSldViewPr snapToGrid="0">
      <p:cViewPr varScale="1">
        <p:scale>
          <a:sx n="96" d="100"/>
          <a:sy n="96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0478EE9-887C-435C-99B1-79D56E87B980}" type="datetimeFigureOut">
              <a:rPr lang="en-GB" smtClean="0"/>
              <a:t>29/06/2020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B5DF76F-2569-4657-A107-046DAC4CC7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35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0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90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3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2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4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32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1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8451-9F37-4D97-9D3C-C942FE70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UK Link Minor Release 8 – For Approval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B9BC5-3AE7-4BBA-ACBA-948CC599E8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July 2020 CHMC</a:t>
            </a:r>
          </a:p>
        </p:txBody>
      </p:sp>
    </p:spTree>
    <p:extLst>
      <p:ext uri="{BB962C8B-B14F-4D97-AF65-F5344CB8AC3E}">
        <p14:creationId xmlns:p14="http://schemas.microsoft.com/office/powerpoint/2010/main" val="312910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A3095-AC62-4876-8D17-EF71B7F6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Minor Release Drop 8 – For Approval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FB167B-8F6F-46DF-98E4-CDD692C7DFA5}"/>
              </a:ext>
            </a:extLst>
          </p:cNvPr>
          <p:cNvSpPr/>
          <p:nvPr/>
        </p:nvSpPr>
        <p:spPr>
          <a:xfrm>
            <a:off x="1215656" y="1866159"/>
            <a:ext cx="9760688" cy="3039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Approval is sought to proceed with the delivery of Minor Release Drop 8.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Drop 8 is scheduled to be implemented in early October 2020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three changes 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scope are: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XRN5007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Correction in the reconciliation process when volume is zero.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XRN5188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Interim Data Loads of MAP Id into UK Link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XRN5181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Rejection of Consumption Adjustments.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096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0E0DDAB964F640A8BF0BDEAE18EA45" ma:contentTypeVersion="9" ma:contentTypeDescription="Create a new document." ma:contentTypeScope="" ma:versionID="2d7f455a6aecd142216c52ae225fba20">
  <xsd:schema xmlns:xsd="http://www.w3.org/2001/XMLSchema" xmlns:xs="http://www.w3.org/2001/XMLSchema" xmlns:p="http://schemas.microsoft.com/office/2006/metadata/properties" xmlns:ns3="3cf0134e-5384-4db7-9855-78f8c7cf50e3" targetNamespace="http://schemas.microsoft.com/office/2006/metadata/properties" ma:root="true" ma:fieldsID="e9dae680b9b527d2e08bcbbf8e7b39e9" ns3:_="">
    <xsd:import namespace="3cf0134e-5384-4db7-9855-78f8c7cf5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0134e-5384-4db7-9855-78f8c7cf50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438D4F-FD40-4B63-BFC9-471FF778230D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3cf0134e-5384-4db7-9855-78f8c7cf50e3"/>
  </ds:schemaRefs>
</ds:datastoreItem>
</file>

<file path=customXml/itemProps2.xml><?xml version="1.0" encoding="utf-8"?>
<ds:datastoreItem xmlns:ds="http://schemas.openxmlformats.org/officeDocument/2006/customXml" ds:itemID="{72A7730C-F1BA-4F2F-B942-B684D324D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7CF354-D4F2-40BB-BABB-D1F6CF9EA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f0134e-5384-4db7-9855-78f8c7cf5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80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Symbol</vt:lpstr>
      <vt:lpstr>Times New Roman</vt:lpstr>
      <vt:lpstr>1_Office Theme</vt:lpstr>
      <vt:lpstr>UK Link Minor Release 8 – For Approval</vt:lpstr>
      <vt:lpstr>Minor Release Drop 8 – For Approval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Releases Update</dc:title>
  <dc:creator>Hadfield, Richard</dc:creator>
  <cp:lastModifiedBy>Taggart, Rachel</cp:lastModifiedBy>
  <cp:revision>18</cp:revision>
  <cp:lastPrinted>2020-02-04T08:39:04Z</cp:lastPrinted>
  <dcterms:created xsi:type="dcterms:W3CDTF">2020-01-08T17:02:42Z</dcterms:created>
  <dcterms:modified xsi:type="dcterms:W3CDTF">2020-06-29T08:02:36Z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0x010100E10E0DDAB964F640A8BF0BDEAE18EA45</vt:lpwstr>
  </property>
</Properties>
</file>