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95" r:id="rId5"/>
    <p:sldId id="297" r:id="rId6"/>
    <p:sldId id="31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0D1F5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40E8C7-E0BA-C329-A3FD-05A3960F954E}" v="379" dt="2020-07-03T14:01:18.785"/>
    <p1510:client id="{89D847B7-8F81-4CC2-BC6D-60B6F4AC6A13}" v="2143" dt="2020-07-03T10:46:13.390"/>
    <p1510:client id="{AB53121F-0C7B-6399-A5DE-31CF35D414A9}" v="2" dt="2020-07-03T14:02:03.375"/>
    <p1510:client id="{216D050E-F6A7-4D7F-9EA2-E96968200AEF}" v="4" dt="2020-07-03T14:03:20.9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2E953-2F45-4B9D-BCBA-4A7A39FEE0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CoMC</a:t>
            </a:r>
            <a:r>
              <a:rPr lang="en-GB" dirty="0"/>
              <a:t> – REC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BD5D75-5580-45F0-8413-8800FE4771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July 2020</a:t>
            </a:r>
          </a:p>
        </p:txBody>
      </p:sp>
    </p:spTree>
    <p:extLst>
      <p:ext uri="{BB962C8B-B14F-4D97-AF65-F5344CB8AC3E}">
        <p14:creationId xmlns:p14="http://schemas.microsoft.com/office/powerpoint/2010/main" val="2188432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AC126-B1E9-4282-85DD-F5CE207F4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/>
              <a:t>REC / UNC Mastering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2A2E2-6CB0-46D3-BF36-9AF66BF37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1400" dirty="0">
                <a:latin typeface="Arial"/>
                <a:cs typeface="Arial"/>
              </a:rPr>
              <a:t>Following the </a:t>
            </a:r>
            <a:r>
              <a:rPr lang="en-GB" sz="1400" dirty="0" err="1">
                <a:latin typeface="Arial"/>
                <a:cs typeface="Arial"/>
              </a:rPr>
              <a:t>CoMC</a:t>
            </a:r>
            <a:r>
              <a:rPr lang="en-GB" sz="1400" dirty="0">
                <a:latin typeface="Arial"/>
                <a:cs typeface="Arial"/>
              </a:rPr>
              <a:t> in June the 'Output from DSC workgroup 010620' which details the proposed UNC/REC mastered data items was shared with Ofgem.</a:t>
            </a:r>
          </a:p>
          <a:p>
            <a:endParaRPr lang="en-GB" sz="1400" dirty="0"/>
          </a:p>
          <a:p>
            <a:r>
              <a:rPr lang="en-GB" sz="1400" dirty="0">
                <a:latin typeface="Arial"/>
                <a:cs typeface="Arial"/>
              </a:rPr>
              <a:t>We have also highlighted to Ofgem the strawman process utilising </a:t>
            </a:r>
            <a:r>
              <a:rPr lang="en-GB" sz="1400" dirty="0" err="1">
                <a:latin typeface="Arial"/>
                <a:cs typeface="Arial"/>
              </a:rPr>
              <a:t>CoMC</a:t>
            </a:r>
            <a:r>
              <a:rPr lang="en-GB" sz="1400" dirty="0">
                <a:latin typeface="Arial"/>
                <a:cs typeface="Arial"/>
              </a:rPr>
              <a:t> to approve release of the UNC Mastered data</a:t>
            </a:r>
          </a:p>
          <a:p>
            <a:pPr lvl="1"/>
            <a:r>
              <a:rPr lang="en-GB" sz="1200" dirty="0">
                <a:latin typeface="Arial"/>
                <a:cs typeface="Arial"/>
              </a:rPr>
              <a:t>We are expecting that a DPM variant will continue after REC implementation – views?</a:t>
            </a:r>
          </a:p>
          <a:p>
            <a:pPr lvl="1"/>
            <a:r>
              <a:rPr lang="en-GB" sz="1200">
                <a:latin typeface="Arial"/>
                <a:cs typeface="Arial"/>
              </a:rPr>
              <a:t>As GES isn’t live until CSS implementation the UNC will retain full release rights until then.</a:t>
            </a:r>
          </a:p>
          <a:p>
            <a:pPr lvl="1"/>
            <a:endParaRPr lang="en-GB" sz="1200" dirty="0"/>
          </a:p>
          <a:p>
            <a:r>
              <a:rPr lang="en-GB" sz="1400" dirty="0">
                <a:latin typeface="Arial"/>
                <a:cs typeface="Arial"/>
              </a:rPr>
              <a:t>We have had no further engagement with Ofgem to date, but will advise </a:t>
            </a:r>
            <a:r>
              <a:rPr lang="en-GB" sz="1400" dirty="0" err="1">
                <a:latin typeface="Arial"/>
                <a:cs typeface="Arial"/>
              </a:rPr>
              <a:t>CoMC</a:t>
            </a:r>
            <a:r>
              <a:rPr lang="en-GB" sz="1400" dirty="0">
                <a:latin typeface="Arial"/>
                <a:cs typeface="Arial"/>
              </a:rPr>
              <a:t> when further meetings are scheduled</a:t>
            </a:r>
          </a:p>
          <a:p>
            <a:pPr lvl="1"/>
            <a:r>
              <a:rPr lang="en-GB" sz="1200" dirty="0">
                <a:latin typeface="Arial"/>
                <a:cs typeface="Arial"/>
              </a:rPr>
              <a:t>Should Ofgem wish to engage with </a:t>
            </a:r>
            <a:r>
              <a:rPr lang="en-GB" sz="1200" dirty="0" err="1">
                <a:latin typeface="Arial"/>
                <a:cs typeface="Arial"/>
              </a:rPr>
              <a:t>CoMC</a:t>
            </a:r>
            <a:r>
              <a:rPr lang="en-GB" sz="1200" dirty="0">
                <a:latin typeface="Arial"/>
                <a:cs typeface="Arial"/>
              </a:rPr>
              <a:t> members we will use the members of the workgroup previously formed – views?</a:t>
            </a:r>
          </a:p>
        </p:txBody>
      </p:sp>
    </p:spTree>
    <p:extLst>
      <p:ext uri="{BB962C8B-B14F-4D97-AF65-F5344CB8AC3E}">
        <p14:creationId xmlns:p14="http://schemas.microsoft.com/office/powerpoint/2010/main" val="2699921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AC126-B1E9-4282-85DD-F5CE207F4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/>
              <a:t>0697 / CSS SCR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2A2E2-6CB0-46D3-BF36-9AF66BF37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1400" dirty="0">
                <a:latin typeface="Arial"/>
                <a:cs typeface="Arial"/>
              </a:rPr>
              <a:t>Under 0697 it was agreed that in order to add new parties to the DPM we will need a UNC Mod to do so.  </a:t>
            </a:r>
            <a:endParaRPr lang="en-GB" sz="1400" dirty="0"/>
          </a:p>
          <a:p>
            <a:endParaRPr lang="en-GB" sz="1400" dirty="0"/>
          </a:p>
          <a:p>
            <a:r>
              <a:rPr lang="en-GB" sz="1400" dirty="0">
                <a:latin typeface="Arial"/>
                <a:cs typeface="Arial"/>
              </a:rPr>
              <a:t>Under the REC the process that we have proposed for </a:t>
            </a:r>
            <a:r>
              <a:rPr lang="en-GB" sz="1400" dirty="0" err="1">
                <a:latin typeface="Arial"/>
                <a:cs typeface="Arial"/>
              </a:rPr>
              <a:t>CoMC</a:t>
            </a:r>
            <a:r>
              <a:rPr lang="en-GB" sz="1400" dirty="0">
                <a:latin typeface="Arial"/>
                <a:cs typeface="Arial"/>
              </a:rPr>
              <a:t> approval of UNC mastered data items being added to an existing user under the DAM does not allow for the time that it would take for a UNC Mod to be raised to add new parties</a:t>
            </a:r>
          </a:p>
          <a:p>
            <a:pPr lvl="1"/>
            <a:endParaRPr lang="en-GB" sz="1200" dirty="0"/>
          </a:p>
          <a:p>
            <a:pPr lvl="1"/>
            <a:r>
              <a:rPr lang="en-GB" sz="1200" dirty="0"/>
              <a:t>What process do we need to follow to add parties? </a:t>
            </a:r>
          </a:p>
          <a:p>
            <a:pPr lvl="2"/>
            <a:r>
              <a:rPr lang="en-GB" sz="1200" dirty="0"/>
              <a:t>Notice to all DSC Contract Managers by CDSP?</a:t>
            </a:r>
          </a:p>
          <a:p>
            <a:pPr lvl="2"/>
            <a:r>
              <a:rPr lang="en-GB" sz="1200" dirty="0">
                <a:latin typeface="Arial"/>
                <a:cs typeface="Arial"/>
              </a:rPr>
              <a:t>Approved by the subsequent </a:t>
            </a:r>
            <a:r>
              <a:rPr lang="en-GB" sz="1200" dirty="0" err="1">
                <a:latin typeface="Arial"/>
                <a:cs typeface="Arial"/>
              </a:rPr>
              <a:t>CoMC</a:t>
            </a:r>
            <a:r>
              <a:rPr lang="en-GB" sz="1200" dirty="0">
                <a:latin typeface="Arial"/>
                <a:cs typeface="Arial"/>
              </a:rPr>
              <a:t>?</a:t>
            </a:r>
          </a:p>
          <a:p>
            <a:pPr lvl="1"/>
            <a:endParaRPr lang="en-GB" sz="1200" dirty="0"/>
          </a:p>
          <a:p>
            <a:pPr lvl="1"/>
            <a:r>
              <a:rPr lang="en-GB" sz="1200" dirty="0"/>
              <a:t>Since 0697 has been largely completed, do we leave as is – and pick this up in the SCR for CSS? Views?</a:t>
            </a:r>
          </a:p>
        </p:txBody>
      </p:sp>
    </p:spTree>
    <p:extLst>
      <p:ext uri="{BB962C8B-B14F-4D97-AF65-F5344CB8AC3E}">
        <p14:creationId xmlns:p14="http://schemas.microsoft.com/office/powerpoint/2010/main" val="2894935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6" ma:contentTypeDescription="Create a new document." ma:contentTypeScope="" ma:versionID="5555bc4e76dcffa51c54044eeb283f7a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04e7acac1b15043f2fc7db01ae58639f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  <ds:schemaRef ds:uri="3092569d-7549-4f1f-b838-122d264c6bd8"/>
    <ds:schemaRef ds:uri="01f7a547-d57a-44ce-a211-81869c79743b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FA2ACFB-9AF2-453D-AF7A-0BC9262AAF57}"/>
</file>

<file path=docProps/app.xml><?xml version="1.0" encoding="utf-8"?>
<Properties xmlns="http://schemas.openxmlformats.org/officeDocument/2006/extended-properties" xmlns:vt="http://schemas.openxmlformats.org/officeDocument/2006/docPropsVTypes">
  <TotalTime>18269</TotalTime>
  <Words>108</Words>
  <Application>Microsoft Office PowerPoint</Application>
  <PresentationFormat>On-screen Show (16:9)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CoMC – REC Update</vt:lpstr>
      <vt:lpstr>REC / UNC Mastering</vt:lpstr>
      <vt:lpstr>0697 / CSS SCR Development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Clarke, Angela</cp:lastModifiedBy>
  <cp:revision>151</cp:revision>
  <dcterms:created xsi:type="dcterms:W3CDTF">2018-09-02T17:12:15Z</dcterms:created>
  <dcterms:modified xsi:type="dcterms:W3CDTF">2020-07-06T07:52:09Z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0x010100CD78529C455A9849A187361FC3458725</vt:lpwstr>
  </property>
</Properties>
</file>