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5" r:id="rId5"/>
    <p:sldId id="297" r:id="rId6"/>
    <p:sldId id="312" r:id="rId7"/>
    <p:sldId id="31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D1F5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B74CE-C741-48B8-9B48-EDC9CD270F7F}" v="2891" dt="2020-07-03T16:14:35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E953-2F45-4B9D-BCBA-4A7A39FEE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CoMC</a:t>
            </a:r>
            <a:r>
              <a:rPr lang="en-GB" dirty="0"/>
              <a:t> – DPM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D5D75-5580-45F0-8413-8800FE477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218843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Data Permissions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The Data Permissions Matrix sets out the individual data items that the CDSP is entitled to release to a given party, via a specified service name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dirty="0"/>
              <a:t>0697 will remove the specified service names, and these will need to be managed separately by a [Service Catalogue] that will be maintained by the CDSP</a:t>
            </a:r>
          </a:p>
          <a:p>
            <a:pPr lvl="1"/>
            <a:r>
              <a:rPr lang="en-GB" sz="1200" dirty="0"/>
              <a:t>This will rely on the DPM to determine what data can be released but will highlight what data is available by what service</a:t>
            </a:r>
          </a:p>
          <a:p>
            <a:pPr lvl="1"/>
            <a:r>
              <a:rPr lang="en-GB" sz="1200" dirty="0"/>
              <a:t>Basis of the [Service Catalogue] from Day 1 from 0697 Implementation will be the pre:0697 DPM!</a:t>
            </a:r>
          </a:p>
        </p:txBody>
      </p:sp>
    </p:spTree>
    <p:extLst>
      <p:ext uri="{BB962C8B-B14F-4D97-AF65-F5344CB8AC3E}">
        <p14:creationId xmlns:p14="http://schemas.microsoft.com/office/powerpoint/2010/main" val="269992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DPM Community /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600" dirty="0"/>
              <a:t>Protected Information should NOT extend to release of data to the Portfolio Shipper and own geography Networks</a:t>
            </a:r>
          </a:p>
          <a:p>
            <a:pPr lvl="1"/>
            <a:r>
              <a:rPr lang="en-GB" sz="1400" dirty="0"/>
              <a:t>But specific data items will be restricted where it has been provided to CDSP for specific purposes</a:t>
            </a:r>
          </a:p>
          <a:p>
            <a:pPr lvl="2"/>
            <a:r>
              <a:rPr lang="en-GB" sz="1200" dirty="0"/>
              <a:t>E.g. we will NOT make available PSR detail via reporting </a:t>
            </a:r>
          </a:p>
          <a:p>
            <a:endParaRPr lang="en-GB" sz="1600" dirty="0"/>
          </a:p>
          <a:p>
            <a:r>
              <a:rPr lang="en-GB" sz="1600" dirty="0"/>
              <a:t>We need to define a consistent view of Community / Portfolio view for the DPM*** suggested approach…</a:t>
            </a:r>
          </a:p>
          <a:p>
            <a:pPr lvl="1"/>
            <a:r>
              <a:rPr lang="en-GB" sz="1400" b="1" dirty="0"/>
              <a:t>Portfolio</a:t>
            </a:r>
            <a:r>
              <a:rPr lang="en-GB" sz="1400" dirty="0"/>
              <a:t> – party is either </a:t>
            </a:r>
            <a:r>
              <a:rPr lang="en-GB" sz="1400" b="1" dirty="0"/>
              <a:t>currently appointed</a:t>
            </a:r>
            <a:r>
              <a:rPr lang="en-GB" sz="1400" dirty="0"/>
              <a:t> at the Supply Meter Point or has </a:t>
            </a:r>
            <a:r>
              <a:rPr lang="en-GB" sz="1400" b="1" dirty="0"/>
              <a:t>previously been appointed</a:t>
            </a:r>
            <a:r>
              <a:rPr lang="en-GB" sz="1400" dirty="0"/>
              <a:t> at the Supply Meter Point.  In order to disclose the information the effective dates of the relevant data must indicate that the data was relevant / valid during their appointment period.  E.g. a previous Shipper can receive Meter Readings during their ownership.</a:t>
            </a:r>
          </a:p>
          <a:p>
            <a:pPr lvl="1"/>
            <a:r>
              <a:rPr lang="en-GB" sz="1400" b="1" dirty="0"/>
              <a:t>Community </a:t>
            </a:r>
            <a:r>
              <a:rPr lang="en-GB" sz="1400" dirty="0"/>
              <a:t>– party is </a:t>
            </a:r>
            <a:r>
              <a:rPr lang="en-GB" sz="1400" b="1" dirty="0"/>
              <a:t>not appointed</a:t>
            </a:r>
            <a:r>
              <a:rPr lang="en-GB" sz="1400" dirty="0"/>
              <a:t> at the Supply Meter Point.  For certain party types they may be entitled data where we can see that they are either: an incoming appointee (in the case of a Shipper that they have a Confirmation Status at RQ or CO) or have submitted a transaction (e.g. a Shipper can ask for the Objection details pertaining to a Confirmation that did not progress due to the Objection).</a:t>
            </a:r>
          </a:p>
          <a:p>
            <a:pPr lvl="2"/>
            <a:r>
              <a:rPr lang="en-GB" sz="1200" dirty="0"/>
              <a:t>NB: the Telephone Services DPM (June </a:t>
            </a:r>
            <a:r>
              <a:rPr lang="en-GB" sz="1200" dirty="0" err="1"/>
              <a:t>CoMC</a:t>
            </a:r>
            <a:r>
              <a:rPr lang="en-GB" sz="1200" dirty="0"/>
              <a:t>) will be revised accordingly to follow this principle</a:t>
            </a:r>
          </a:p>
          <a:p>
            <a:r>
              <a:rPr lang="en-GB" sz="1600" dirty="0"/>
              <a:t>Suggest that this is included in the DPM Conditionality document post 0697 – views?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/>
              <a:t>*** Note: the Services may have functionally distinct ways of representing this – e.g. DES will look at current portfolio holder to release this data – this will be reflected in the [Service Catalogue]</a:t>
            </a:r>
          </a:p>
          <a:p>
            <a:pPr lvl="1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3864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DPM Data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Views are sought from the Committee that Protected Information does not include:</a:t>
            </a:r>
          </a:p>
          <a:p>
            <a:pPr lvl="1"/>
            <a:r>
              <a:rPr lang="en-GB" sz="1200" dirty="0"/>
              <a:t>Aggregated data</a:t>
            </a:r>
          </a:p>
          <a:p>
            <a:pPr lvl="1"/>
            <a:r>
              <a:rPr lang="en-GB" sz="1200" dirty="0"/>
              <a:t>Obfuscated data – i.e. Data Masking</a:t>
            </a:r>
          </a:p>
          <a:p>
            <a:pPr lvl="2"/>
            <a:r>
              <a:rPr lang="en-US" sz="1200" dirty="0"/>
              <a:t>Substitutes realistic but false data for the original</a:t>
            </a:r>
          </a:p>
          <a:p>
            <a:pPr lvl="2"/>
            <a:r>
              <a:rPr lang="en-GB" sz="1200" dirty="0"/>
              <a:t>NB: this is used in many contexts regarding encryption / tokenisation – which is NOT intended by use of this term here</a:t>
            </a:r>
          </a:p>
          <a:p>
            <a:pPr marL="0" indent="0">
              <a:buNone/>
            </a:pPr>
            <a:r>
              <a:rPr lang="en-GB" sz="1400" dirty="0"/>
              <a:t>…</a:t>
            </a:r>
          </a:p>
          <a:p>
            <a:pPr marL="360363" indent="0">
              <a:buNone/>
            </a:pPr>
            <a:r>
              <a:rPr lang="en-GB" sz="1400" dirty="0"/>
              <a:t>Provided that the data </a:t>
            </a:r>
            <a:r>
              <a:rPr lang="en-US" sz="1400" dirty="0"/>
              <a:t>is not attributable to either a User (e.g. Registered Shipper User / DN or IGT) or a consumer</a:t>
            </a:r>
          </a:p>
          <a:p>
            <a:pPr marL="360363" indent="0">
              <a:buNone/>
            </a:pPr>
            <a:endParaRPr lang="en-US" sz="1400" dirty="0"/>
          </a:p>
          <a:p>
            <a:pPr marL="360363" indent="-360363"/>
            <a:r>
              <a:rPr lang="en-GB" sz="1400" dirty="0"/>
              <a:t>Suggest that this scope statement is included in the DPM Conditionality document post 0697 – views?</a:t>
            </a:r>
          </a:p>
          <a:p>
            <a:pPr marL="360363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9493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01f7a547-d57a-44ce-a211-81869c79743b"/>
    <ds:schemaRef ds:uri="http://purl.org/dc/terms/"/>
    <ds:schemaRef ds:uri="3092569d-7549-4f1f-b838-122d264c6bd8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8BE7E1-83FD-4457-80E1-6ECAA119FDB3}"/>
</file>

<file path=docProps/app.xml><?xml version="1.0" encoding="utf-8"?>
<Properties xmlns="http://schemas.openxmlformats.org/officeDocument/2006/extended-properties" xmlns:vt="http://schemas.openxmlformats.org/officeDocument/2006/docPropsVTypes">
  <TotalTime>18599</TotalTime>
  <Words>305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CoMC – DPM Update</vt:lpstr>
      <vt:lpstr>Data Permissions Matrix</vt:lpstr>
      <vt:lpstr>DPM Community / Portfolio</vt:lpstr>
      <vt:lpstr>DPM Data Items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106</cp:revision>
  <dcterms:created xsi:type="dcterms:W3CDTF">2018-09-02T17:12:15Z</dcterms:created>
  <dcterms:modified xsi:type="dcterms:W3CDTF">2020-07-05T07:54:17Z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