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8"/>
  </p:notesMasterIdLst>
  <p:handoutMasterIdLst>
    <p:handoutMasterId r:id="rId9"/>
  </p:handoutMasterIdLst>
  <p:sldIdLst>
    <p:sldId id="526" r:id="rId5"/>
    <p:sldId id="532" r:id="rId6"/>
    <p:sldId id="53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ran Dredge" initials="DD" lastIdx="10" clrIdx="0"/>
  <p:cmAuthor id="1" name="Nick Verdegem" initials="NV" lastIdx="5" clrIdx="1"/>
  <p:cmAuthor id="2" name="Pradeep Kumar" initials="PK" lastIdx="1" clrIdx="2"/>
  <p:cmAuthor id="3" name="Paul Crump" initials="PC" lastIdx="2" clrIdx="3"/>
  <p:cmAuthor id="4" name="John Woodward" initials="JW" lastIdx="4" clrIdx="4"/>
  <p:cmAuthor id="5" name="National Grid" initials="NG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F1"/>
    <a:srgbClr val="CED1E1"/>
    <a:srgbClr val="84B8DA"/>
    <a:srgbClr val="40D1F5"/>
    <a:srgbClr val="FFFFFF"/>
    <a:srgbClr val="B1D6E8"/>
    <a:srgbClr val="9C4877"/>
    <a:srgbClr val="2B80B1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FD720E-399B-4BF9-986A-ED0EA6B3BD04}" v="1008" dt="2020-06-26T12:48:43.3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221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llard, Mark" userId="d6ed55df-a156-402a-9aa4-8a8d6ec52d24" providerId="ADAL" clId="{F15317FA-82BC-4CF7-B035-9025B9197E06}"/>
    <pc:docChg chg="custSel modSld">
      <pc:chgData name="Pollard, Mark" userId="d6ed55df-a156-402a-9aa4-8a8d6ec52d24" providerId="ADAL" clId="{F15317FA-82BC-4CF7-B035-9025B9197E06}" dt="2020-06-26T12:48:43.375" v="1007" actId="20577"/>
      <pc:docMkLst>
        <pc:docMk/>
      </pc:docMkLst>
      <pc:sldChg chg="modSp">
        <pc:chgData name="Pollard, Mark" userId="d6ed55df-a156-402a-9aa4-8a8d6ec52d24" providerId="ADAL" clId="{F15317FA-82BC-4CF7-B035-9025B9197E06}" dt="2020-06-26T12:22:18.440" v="969" actId="20577"/>
        <pc:sldMkLst>
          <pc:docMk/>
          <pc:sldMk cId="2495117945" sldId="526"/>
        </pc:sldMkLst>
        <pc:spChg chg="mod">
          <ac:chgData name="Pollard, Mark" userId="d6ed55df-a156-402a-9aa4-8a8d6ec52d24" providerId="ADAL" clId="{F15317FA-82BC-4CF7-B035-9025B9197E06}" dt="2020-06-26T12:22:18.440" v="969" actId="20577"/>
          <ac:spMkLst>
            <pc:docMk/>
            <pc:sldMk cId="2495117945" sldId="526"/>
            <ac:spMk id="3" creationId="{00000000-0000-0000-0000-000000000000}"/>
          </ac:spMkLst>
        </pc:spChg>
      </pc:sldChg>
      <pc:sldChg chg="modSp">
        <pc:chgData name="Pollard, Mark" userId="d6ed55df-a156-402a-9aa4-8a8d6ec52d24" providerId="ADAL" clId="{F15317FA-82BC-4CF7-B035-9025B9197E06}" dt="2020-06-26T12:48:43.375" v="1007" actId="20577"/>
        <pc:sldMkLst>
          <pc:docMk/>
          <pc:sldMk cId="1772311877" sldId="532"/>
        </pc:sldMkLst>
        <pc:spChg chg="mod">
          <ac:chgData name="Pollard, Mark" userId="d6ed55df-a156-402a-9aa4-8a8d6ec52d24" providerId="ADAL" clId="{F15317FA-82BC-4CF7-B035-9025B9197E06}" dt="2020-06-26T12:48:43.375" v="1007" actId="20577"/>
          <ac:spMkLst>
            <pc:docMk/>
            <pc:sldMk cId="1772311877" sldId="532"/>
            <ac:spMk id="6" creationId="{2323BD94-2299-4994-92D5-B1B7DE15F25C}"/>
          </ac:spMkLst>
        </pc:spChg>
      </pc:sldChg>
      <pc:sldChg chg="addSp delSp">
        <pc:chgData name="Pollard, Mark" userId="d6ed55df-a156-402a-9aa4-8a8d6ec52d24" providerId="ADAL" clId="{F15317FA-82BC-4CF7-B035-9025B9197E06}" dt="2020-06-26T12:11:32.910" v="3"/>
        <pc:sldMkLst>
          <pc:docMk/>
          <pc:sldMk cId="1284509169" sldId="533"/>
        </pc:sldMkLst>
        <pc:picChg chg="add del">
          <ac:chgData name="Pollard, Mark" userId="d6ed55df-a156-402a-9aa4-8a8d6ec52d24" providerId="ADAL" clId="{F15317FA-82BC-4CF7-B035-9025B9197E06}" dt="2020-06-26T12:11:07.200" v="2" actId="478"/>
          <ac:picMkLst>
            <pc:docMk/>
            <pc:sldMk cId="1284509169" sldId="533"/>
            <ac:picMk id="2" creationId="{4E0E306D-4DC7-4F4A-8FBD-A4BEE9CAB6C5}"/>
          </ac:picMkLst>
        </pc:picChg>
        <pc:picChg chg="del">
          <ac:chgData name="Pollard, Mark" userId="d6ed55df-a156-402a-9aa4-8a8d6ec52d24" providerId="ADAL" clId="{F15317FA-82BC-4CF7-B035-9025B9197E06}" dt="2020-06-26T12:10:58.907" v="0" actId="478"/>
          <ac:picMkLst>
            <pc:docMk/>
            <pc:sldMk cId="1284509169" sldId="533"/>
            <ac:picMk id="3" creationId="{9C0C97F0-2CCB-4439-91B3-F9190A270C5B}"/>
          </ac:picMkLst>
        </pc:picChg>
        <pc:picChg chg="add">
          <ac:chgData name="Pollard, Mark" userId="d6ed55df-a156-402a-9aa4-8a8d6ec52d24" providerId="ADAL" clId="{F15317FA-82BC-4CF7-B035-9025B9197E06}" dt="2020-06-26T12:11:32.910" v="3"/>
          <ac:picMkLst>
            <pc:docMk/>
            <pc:sldMk cId="1284509169" sldId="533"/>
            <ac:picMk id="4" creationId="{D56371A3-234E-4BFF-8309-198AE68508A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69B027-246C-4F39-B239-8B590AA395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1FE479-CC67-4E6B-9879-BA5261675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9BD7-7EC6-4CBC-84F9-C330CB15742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5D510-3F08-4DB4-8D5D-DCDCF5C7E5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7D67-DEA4-499D-91D7-1BB52F484D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C6E5-F038-4FE0-AF66-A7182797B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74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3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0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BC6938-8E74-45DE-B1EE-C0A61FB04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5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15618-5225-4856-9DCE-646F6AA28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332656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6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5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6012"/>
            <a:ext cx="7772400" cy="1102519"/>
          </a:xfrm>
        </p:spPr>
        <p:txBody>
          <a:bodyPr/>
          <a:lstStyle/>
          <a:p>
            <a:r>
              <a:rPr lang="en-GB" dirty="0" err="1"/>
              <a:t>Xoserve</a:t>
            </a:r>
            <a:r>
              <a:rPr lang="en-GB" dirty="0"/>
              <a:t> IX Refresh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4945"/>
            <a:ext cx="6400800" cy="131445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3E5AA8"/>
                </a:solidFill>
              </a:rPr>
              <a:t>Customer Update</a:t>
            </a:r>
          </a:p>
          <a:p>
            <a:r>
              <a:rPr lang="en-GB" dirty="0">
                <a:solidFill>
                  <a:srgbClr val="3E5AA8"/>
                </a:solidFill>
                <a:latin typeface="Arial"/>
                <a:cs typeface="Arial"/>
              </a:rPr>
              <a:t>July 2020</a:t>
            </a:r>
            <a:endParaRPr lang="en-GB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A5EFE3-CD39-4A28-A744-E4BB4133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/>
              <a:t>IX Refresh Customer Update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23BD94-2299-4994-92D5-B1B7DE15F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53455"/>
            <a:ext cx="8229600" cy="40809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12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90</a:t>
            </a:r>
            <a:r>
              <a:rPr lang="en-US" sz="1400" kern="0">
                <a:latin typeface="Arial"/>
                <a:cs typeface="Arial"/>
              </a:rPr>
              <a:t>% of IX </a:t>
            </a:r>
            <a:r>
              <a:rPr lang="en-US" sz="1400" kern="0" dirty="0">
                <a:latin typeface="Arial"/>
                <a:cs typeface="Arial"/>
              </a:rPr>
              <a:t>customers are now able to continue with their IX migration activities, following the recent update to government guidance on COVID-19</a:t>
            </a:r>
          </a:p>
          <a:p>
            <a:endParaRPr lang="en-US" sz="9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has completed it’s re-plan based on customer readiness. The project is forecasted to complete in February 2021</a:t>
            </a:r>
            <a:endParaRPr lang="en-US" sz="1100" kern="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1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In alignment, the IX legacy support with Vodafone has been extended to February to ensure all customers remain on a fully supported solution as we continue with migrations</a:t>
            </a:r>
            <a:endParaRPr lang="en-GB" sz="1200" kern="0" dirty="0">
              <a:latin typeface="Arial"/>
              <a:cs typeface="Arial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GB" sz="12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The project would like to request customer support in ensuring that we migrate you as quickly and smoothly as possible onto your new IX Gamma network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The migration onto the new IX Network will allow a reduction in IX pricing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Your IX equipment will be fully refreshed onto new hardware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There is a risk that we will not be able to extend the legacy support past February 2021</a:t>
            </a:r>
          </a:p>
          <a:p>
            <a:pPr marL="0" indent="0">
              <a:buNone/>
            </a:pPr>
            <a:endParaRPr lang="en-GB" sz="1100" kern="0" dirty="0">
              <a:latin typeface="Arial"/>
              <a:cs typeface="Arial"/>
            </a:endParaRPr>
          </a:p>
          <a:p>
            <a:r>
              <a:rPr lang="en-GB" sz="1400" dirty="0"/>
              <a:t>If you have any questions or concerns, please reach out to </a:t>
            </a:r>
            <a:r>
              <a:rPr lang="en-US" sz="1400" kern="0" dirty="0">
                <a:latin typeface="Arial"/>
                <a:hlinkClick r:id="rId2"/>
              </a:rPr>
              <a:t>box.xoserve.IXEnquiries@xoserve.com</a:t>
            </a:r>
            <a:endParaRPr lang="en-GB" sz="1400" kern="0" dirty="0">
              <a:latin typeface="Arial"/>
              <a:cs typeface="Arial"/>
            </a:endParaRPr>
          </a:p>
          <a:p>
            <a:endParaRPr lang="en-GB" sz="1100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31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56371A3-234E-4BFF-8309-198AE6850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5593"/>
            <a:ext cx="9144000" cy="431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0916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oserve" id="{D47006C2-C1B0-42D3-A243-EE770BCFFD74}" vid="{CAC6DE05-E055-4E5F-BC6F-AAC99F9707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6" ma:contentTypeDescription="Create a new document." ma:contentTypeScope="" ma:versionID="5555bc4e76dcffa51c54044eeb283f7a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04e7acac1b15043f2fc7db01ae58639f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5b14776a-25fa-4f57-ace4-8ef8b5833d48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4938e36-1604-481e-b36a-cfeb5237cbd3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413B12-C3DA-48AB-A0A3-A9513436B6E1}"/>
</file>

<file path=docProps/app.xml><?xml version="1.0" encoding="utf-8"?>
<Properties xmlns="http://schemas.openxmlformats.org/officeDocument/2006/extended-properties" xmlns:vt="http://schemas.openxmlformats.org/officeDocument/2006/docPropsVTypes">
  <Template>xoserve</Template>
  <TotalTime>702</TotalTime>
  <Words>174</Words>
  <Application>Microsoft Office PowerPoint</Application>
  <PresentationFormat>On-screen Show (16:9)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xoserve</vt:lpstr>
      <vt:lpstr>Xoserve IX Refresh</vt:lpstr>
      <vt:lpstr>IX Refresh Customer Update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4117.2 STC Pack</dc:title>
  <dc:creator>National Grid;Chris.Himmelsbach@xoserve.com</dc:creator>
  <cp:lastModifiedBy>Pollard, Mark</cp:lastModifiedBy>
  <cp:revision>17</cp:revision>
  <dcterms:created xsi:type="dcterms:W3CDTF">2018-09-02T17:12:15Z</dcterms:created>
  <dcterms:modified xsi:type="dcterms:W3CDTF">2020-06-26T12:48:51Z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0x010100CD78529C455A9849A187361FC3458725</vt:lpwstr>
  </property>
</Properties>
</file>