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505" r:id="rId10"/>
    <p:sldId id="1496" r:id="rId11"/>
    <p:sldId id="1587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4C149D-8290-46D5-9FAF-BAE528889637}" v="361" dt="2020-05-29T11:14:55.2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114" d="100"/>
          <a:sy n="114" d="100"/>
        </p:scale>
        <p:origin x="446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herton, Julie" userId="8431c0f3-a26a-435f-b9c0-d55cdaf4a1a3" providerId="ADAL" clId="{B951AEE4-D12D-471C-AC06-0B92DA2EFCE6}"/>
    <pc:docChg chg="custSel modSld">
      <pc:chgData name="Bretherton, Julie" userId="8431c0f3-a26a-435f-b9c0-d55cdaf4a1a3" providerId="ADAL" clId="{B951AEE4-D12D-471C-AC06-0B92DA2EFCE6}" dt="2020-05-29T11:12:39.252" v="299" actId="20577"/>
      <pc:docMkLst>
        <pc:docMk/>
      </pc:docMkLst>
      <pc:sldChg chg="modSp">
        <pc:chgData name="Bretherton, Julie" userId="8431c0f3-a26a-435f-b9c0-d55cdaf4a1a3" providerId="ADAL" clId="{B951AEE4-D12D-471C-AC06-0B92DA2EFCE6}" dt="2020-05-29T11:12:39.252" v="299" actId="20577"/>
        <pc:sldMkLst>
          <pc:docMk/>
          <pc:sldMk cId="1322450600" sldId="1496"/>
        </pc:sldMkLst>
        <pc:spChg chg="mod">
          <ac:chgData name="Bretherton, Julie" userId="8431c0f3-a26a-435f-b9c0-d55cdaf4a1a3" providerId="ADAL" clId="{B951AEE4-D12D-471C-AC06-0B92DA2EFCE6}" dt="2020-05-29T10:37:49.650" v="0" actId="207"/>
          <ac:spMkLst>
            <pc:docMk/>
            <pc:sldMk cId="1322450600" sldId="1496"/>
            <ac:spMk id="11" creationId="{A0F57896-72F6-46F0-8DCF-1B43A706D61C}"/>
          </ac:spMkLst>
        </pc:spChg>
        <pc:graphicFrameChg chg="mod modGraphic">
          <ac:chgData name="Bretherton, Julie" userId="8431c0f3-a26a-435f-b9c0-d55cdaf4a1a3" providerId="ADAL" clId="{B951AEE4-D12D-471C-AC06-0B92DA2EFCE6}" dt="2020-05-29T11:12:39.252" v="299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</pc:docChg>
  </pc:docChgLst>
  <pc:docChgLst>
    <pc:chgData name="Bretherton, Julie" userId="8431c0f3-a26a-435f-b9c0-d55cdaf4a1a3" providerId="ADAL" clId="{F04C149D-8290-46D5-9FAF-BAE528889637}"/>
    <pc:docChg chg="custSel modSld">
      <pc:chgData name="Bretherton, Julie" userId="8431c0f3-a26a-435f-b9c0-d55cdaf4a1a3" providerId="ADAL" clId="{F04C149D-8290-46D5-9FAF-BAE528889637}" dt="2020-05-29T11:14:55.218" v="60" actId="1036"/>
      <pc:docMkLst>
        <pc:docMk/>
      </pc:docMkLst>
      <pc:sldChg chg="modSp">
        <pc:chgData name="Bretherton, Julie" userId="8431c0f3-a26a-435f-b9c0-d55cdaf4a1a3" providerId="ADAL" clId="{F04C149D-8290-46D5-9FAF-BAE528889637}" dt="2020-05-29T11:14:55.218" v="60" actId="1036"/>
        <pc:sldMkLst>
          <pc:docMk/>
          <pc:sldMk cId="1322450600" sldId="1496"/>
        </pc:sldMkLst>
        <pc:spChg chg="mod">
          <ac:chgData name="Bretherton, Julie" userId="8431c0f3-a26a-435f-b9c0-d55cdaf4a1a3" providerId="ADAL" clId="{F04C149D-8290-46D5-9FAF-BAE528889637}" dt="2020-05-29T11:14:55.218" v="60" actId="1036"/>
          <ac:spMkLst>
            <pc:docMk/>
            <pc:sldMk cId="1322450600" sldId="1496"/>
            <ac:spMk id="8" creationId="{0932F9EA-D945-459F-8F00-091B3CFCAABE}"/>
          </ac:spMkLst>
        </pc:spChg>
        <pc:spChg chg="mod">
          <ac:chgData name="Bretherton, Julie" userId="8431c0f3-a26a-435f-b9c0-d55cdaf4a1a3" providerId="ADAL" clId="{F04C149D-8290-46D5-9FAF-BAE528889637}" dt="2020-05-29T11:14:49.372" v="51" actId="1036"/>
          <ac:spMkLst>
            <pc:docMk/>
            <pc:sldMk cId="1322450600" sldId="1496"/>
            <ac:spMk id="11" creationId="{A0F57896-72F6-46F0-8DCF-1B43A706D61C}"/>
          </ac:spMkLst>
        </pc:spChg>
        <pc:spChg chg="mod">
          <ac:chgData name="Bretherton, Julie" userId="8431c0f3-a26a-435f-b9c0-d55cdaf4a1a3" providerId="ADAL" clId="{F04C149D-8290-46D5-9FAF-BAE528889637}" dt="2020-05-29T11:14:51.652" v="54" actId="1036"/>
          <ac:spMkLst>
            <pc:docMk/>
            <pc:sldMk cId="1322450600" sldId="1496"/>
            <ac:spMk id="12" creationId="{07D341B2-AF9B-4E48-A146-835712CA3A8C}"/>
          </ac:spMkLst>
        </pc:spChg>
        <pc:spChg chg="mod">
          <ac:chgData name="Bretherton, Julie" userId="8431c0f3-a26a-435f-b9c0-d55cdaf4a1a3" providerId="ADAL" clId="{F04C149D-8290-46D5-9FAF-BAE528889637}" dt="2020-05-29T11:14:53.423" v="57" actId="1036"/>
          <ac:spMkLst>
            <pc:docMk/>
            <pc:sldMk cId="1322450600" sldId="1496"/>
            <ac:spMk id="14" creationId="{9D207D77-40A5-468F-B366-AEDF36545FBF}"/>
          </ac:spMkLst>
        </pc:spChg>
        <pc:graphicFrameChg chg="mod modGraphic">
          <ac:chgData name="Bretherton, Julie" userId="8431c0f3-a26a-435f-b9c0-d55cdaf4a1a3" providerId="ADAL" clId="{F04C149D-8290-46D5-9FAF-BAE528889637}" dt="2020-05-29T11:14:45.207" v="48" actId="1036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D80B-0970-486E-8D02-66795B833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/>
          <a:lstStyle/>
          <a:p>
            <a:r>
              <a:rPr lang="en-GB" dirty="0"/>
              <a:t> Minor Release Drop 7 Update</a:t>
            </a:r>
          </a:p>
        </p:txBody>
      </p:sp>
    </p:spTree>
    <p:extLst>
      <p:ext uri="{BB962C8B-B14F-4D97-AF65-F5344CB8AC3E}">
        <p14:creationId xmlns:p14="http://schemas.microsoft.com/office/powerpoint/2010/main" val="99056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 XRN5152 – Minor Release Drop 7 -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684016"/>
              </p:ext>
            </p:extLst>
          </p:nvPr>
        </p:nvGraphicFramePr>
        <p:xfrm>
          <a:off x="254525" y="520040"/>
          <a:ext cx="8634953" cy="4499982"/>
        </p:xfrm>
        <a:graphic>
          <a:graphicData uri="http://schemas.openxmlformats.org/drawingml/2006/table">
            <a:tbl>
              <a:tblPr firstRow="1" bandRow="1"/>
              <a:tblGrid>
                <a:gridCol w="1216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01/05/20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Three changes in XRN5152 Minor Release Drop 7 to be implemented on 04/07/2020: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900" dirty="0"/>
                        <a:t>XRN5036 – Updates to Must Read Process (removes AMR and SMART from Must Read contacts - precursor to Nov 2020)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900" dirty="0"/>
                        <a:t>XRN4989 – Online Solution for Credit Interest Process (to automatically issue the supporting info through IX)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900" dirty="0"/>
                        <a:t>XRN5065 – Addition of Email Address to DES Last Accessed Report (security enhancement)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/ Implementation Date Approval received from ChMC – 08/04/20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Capture Phase Completed / Impacts Assessments produced / signed-off – 03/04/20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 Phase Completed / Signed off – 24/04/20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Implementation planning to commence – w/c 01/06/20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Phase Completed  – w/c 01/05/20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Change Packs Issued out for review – May 2020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AT Testing XRN5036 – complete / XRN4989 on track for completion 02/06 / XRN5065 on track for completion 02/06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Code Merge activities started – 29/05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is a risk that Minor Release 7 could have resources issues during Implementation due to Gemini Migration Project going live 5</a:t>
                      </a:r>
                      <a:r>
                        <a:rPr kumimoji="0" lang="en-US" sz="105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July 2020  – Xoserve Implementation approach agreed internal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BER approved at </a:t>
                      </a:r>
                      <a:r>
                        <a:rPr kumimoji="0" lang="en-GB" sz="10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ChMC</a:t>
                      </a:r>
                      <a:r>
                        <a:rPr kumimoji="0" lang="en-GB" sz="105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13/05/20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956376" y="1309795"/>
            <a:ext cx="245433" cy="2538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2267744" y="1349356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248717" y="134935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5999272" y="134935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XRN5152 – Minor Release Drop 7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3" y="704767"/>
            <a:ext cx="9036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Dates: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Impact Assessment Completed / signed off – 03/04/20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Design Complete / signed off – 20/04/20 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Build Complete MiRD7– 01/05/20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Testing Complete – 19/06/20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Implementation Complete – 04/07/20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PIS Complete – 17/07/20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en-GB" sz="1000" b="1" dirty="0">
              <a:solidFill>
                <a:srgbClr val="1D3E61"/>
              </a:solidFill>
            </a:endParaRPr>
          </a:p>
          <a:p>
            <a:r>
              <a:rPr lang="en-GB" sz="800" b="1" i="1" dirty="0">
                <a:solidFill>
                  <a:schemeClr val="accent1"/>
                </a:solidFill>
              </a:rPr>
              <a:t>Dates now baselined following completion of detailed design</a:t>
            </a:r>
            <a:endParaRPr lang="en-GB" sz="800" i="1" dirty="0">
              <a:solidFill>
                <a:schemeClr val="accent1"/>
              </a:solidFill>
            </a:endParaRP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E397C8-4EC2-4DB3-BAB4-75D62B360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139702"/>
            <a:ext cx="79905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296B675BDB74E8D804360BBE00E6E" ma:contentTypeVersion="13" ma:contentTypeDescription="Create a new document." ma:contentTypeScope="" ma:versionID="d0ad6a80da27ecb7404d4a092d4f81e8">
  <xsd:schema xmlns:xsd="http://www.w3.org/2001/XMLSchema" xmlns:xs="http://www.w3.org/2001/XMLSchema" xmlns:p="http://schemas.microsoft.com/office/2006/metadata/properties" xmlns:ns3="e16f19b0-da2f-4f54-a4ba-fdf7f7a5414a" xmlns:ns4="3b41326a-f8c2-4922-acb3-6d5808d095de" targetNamespace="http://schemas.microsoft.com/office/2006/metadata/properties" ma:root="true" ma:fieldsID="08b9528e82098b2f3de577e6f0bbb03a" ns3:_="" ns4:_="">
    <xsd:import namespace="e16f19b0-da2f-4f54-a4ba-fdf7f7a5414a"/>
    <xsd:import namespace="3b41326a-f8c2-4922-acb3-6d5808d095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19b0-da2f-4f54-a4ba-fdf7f7a54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1326a-f8c2-4922-acb3-6d5808d095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3b41326a-f8c2-4922-acb3-6d5808d095de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e16f19b0-da2f-4f54-a4ba-fdf7f7a5414a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C7B180-6D32-4285-BFFC-1ED69FD7C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6f19b0-da2f-4f54-a4ba-fdf7f7a5414a"/>
    <ds:schemaRef ds:uri="3b41326a-f8c2-4922-acb3-6d5808d09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24327</TotalTime>
  <Words>302</Words>
  <Application>Microsoft Office PowerPoint</Application>
  <PresentationFormat>On-screen Show (16:9)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Minor Release Drop 7 Update</vt:lpstr>
      <vt:lpstr> XRN5152 – Minor Release Drop 7 -  Status Update</vt:lpstr>
      <vt:lpstr>XRN5152 – Minor Release Drop 7 Timelines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LeResche, Jaimee</cp:lastModifiedBy>
  <cp:revision>753</cp:revision>
  <cp:lastPrinted>2019-05-07T07:36:37Z</cp:lastPrinted>
  <dcterms:created xsi:type="dcterms:W3CDTF">2018-09-02T17:12:15Z</dcterms:created>
  <dcterms:modified xsi:type="dcterms:W3CDTF">2020-06-01T17:29:12Z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0x010100415296B675BDB74E8D804360BBE00E6E</vt:lpwstr>
  </property>
</Properties>
</file>