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9" r:id="rId5"/>
    <p:sldId id="281" r:id="rId6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278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6C307B63-DD91-440C-AE2E-B292886C326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AA7CD47-05DB-404B-9A2D-CF399089D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1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75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3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26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6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66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74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35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62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1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11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405335"/>
            <a:ext cx="8280920" cy="1102519"/>
          </a:xfrm>
        </p:spPr>
        <p:txBody>
          <a:bodyPr>
            <a:normAutofit fontScale="90000"/>
          </a:bodyPr>
          <a:lstStyle/>
          <a:p>
            <a:r>
              <a:rPr lang="en-GB" dirty="0"/>
              <a:t>XRN5047 Seasonal Normal Review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For Information 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06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2294-A3DC-4242-AC84-37CDEF156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478"/>
            <a:ext cx="9144000" cy="637580"/>
          </a:xfrm>
        </p:spPr>
        <p:txBody>
          <a:bodyPr/>
          <a:lstStyle/>
          <a:p>
            <a:r>
              <a:rPr lang="en-GB" dirty="0"/>
              <a:t>XRN5047 Seasonal Normal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0CBB8-F8FB-44EC-9514-128EC498A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6724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200" b="1" dirty="0"/>
              <a:t>Overview</a:t>
            </a:r>
          </a:p>
          <a:p>
            <a:endParaRPr lang="en-GB" sz="1200" dirty="0"/>
          </a:p>
          <a:p>
            <a:r>
              <a:rPr lang="en-GB" sz="1200" dirty="0"/>
              <a:t>Seasonal Normal Review is a 5 yearly activity carried out by Xoserve to update the </a:t>
            </a:r>
            <a:r>
              <a:rPr lang="en-US" sz="1200" dirty="0"/>
              <a:t>Weather Adjusted Annual Load Profile (WAALP) values in UK Link. </a:t>
            </a:r>
            <a:r>
              <a:rPr lang="en-GB" sz="1200" dirty="0"/>
              <a:t> </a:t>
            </a:r>
          </a:p>
          <a:p>
            <a:endParaRPr lang="en-GB" sz="1200" dirty="0"/>
          </a:p>
          <a:p>
            <a:r>
              <a:rPr lang="en-GB" sz="1200" dirty="0"/>
              <a:t>This year will the first time WAALP values will be updated into SAP UK Link system, previous updates where made on legacy UK Link system. </a:t>
            </a:r>
          </a:p>
          <a:p>
            <a:endParaRPr lang="en-GB" sz="1200" dirty="0"/>
          </a:p>
          <a:p>
            <a:r>
              <a:rPr lang="en-GB" sz="1200" dirty="0"/>
              <a:t>A program will be developed to facilitate the update of WAALP values into SAP</a:t>
            </a:r>
          </a:p>
          <a:p>
            <a:endParaRPr lang="en-GB" sz="1200" dirty="0"/>
          </a:p>
          <a:p>
            <a:r>
              <a:rPr lang="en-GB" sz="1200" dirty="0"/>
              <a:t>NDM Read Estimates will be based on revised WAALP values post implementation in July </a:t>
            </a:r>
          </a:p>
          <a:p>
            <a:endParaRPr lang="en-GB" sz="1200" dirty="0"/>
          </a:p>
          <a:p>
            <a:r>
              <a:rPr lang="en-GB" sz="1200" dirty="0"/>
              <a:t>A report will also be created to ensure validation is carried out on Seasonal Normal activities </a:t>
            </a:r>
          </a:p>
          <a:p>
            <a:endParaRPr lang="en-GB" sz="1200" dirty="0"/>
          </a:p>
          <a:p>
            <a:r>
              <a:rPr lang="en-GB" sz="1200" dirty="0"/>
              <a:t>This is an internally driven initiative and will seek no funding or approval from DSC </a:t>
            </a:r>
          </a:p>
          <a:p>
            <a:endParaRPr lang="en-GB" sz="1200" dirty="0"/>
          </a:p>
          <a:p>
            <a:pPr marL="0" indent="0">
              <a:buNone/>
            </a:pPr>
            <a:r>
              <a:rPr lang="en-GB" sz="1200" b="1" dirty="0"/>
              <a:t>Current Status </a:t>
            </a:r>
          </a:p>
          <a:p>
            <a:pPr marL="0" indent="0">
              <a:buNone/>
            </a:pPr>
            <a:endParaRPr lang="en-GB" sz="1200" b="1" dirty="0"/>
          </a:p>
          <a:p>
            <a:r>
              <a:rPr lang="en-GB" sz="1200" dirty="0"/>
              <a:t>Design and Build have been completed and testing is currently in progress </a:t>
            </a:r>
          </a:p>
          <a:p>
            <a:endParaRPr lang="en-GB" sz="1200" dirty="0"/>
          </a:p>
          <a:p>
            <a:r>
              <a:rPr lang="en-GB" sz="1200" dirty="0"/>
              <a:t>Functionality to be implemented in July ahead of annual AQ activities it supports </a:t>
            </a:r>
          </a:p>
          <a:p>
            <a:endParaRPr lang="en-GB" sz="1200" dirty="0"/>
          </a:p>
          <a:p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440196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B895E113AB02458DF20DE7C63DBE5B" ma:contentTypeVersion="9" ma:contentTypeDescription="Create a new document." ma:contentTypeScope="" ma:versionID="c46528429c503f4a4a51361529425f4e">
  <xsd:schema xmlns:xsd="http://www.w3.org/2001/XMLSchema" xmlns:xs="http://www.w3.org/2001/XMLSchema" xmlns:p="http://schemas.microsoft.com/office/2006/metadata/properties" xmlns:ns3="537ce229-4bb1-4720-badb-2ed4082bc479" targetNamespace="http://schemas.microsoft.com/office/2006/metadata/properties" ma:root="true" ma:fieldsID="838ed62298abb20bcb2db462c3755176" ns3:_="">
    <xsd:import namespace="537ce229-4bb1-4720-badb-2ed4082bc4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ce229-4bb1-4720-badb-2ed4082bc4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3F440B-C34C-480F-A432-062B5D6807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8AFDF4-545F-4375-AB02-DE193B8B12FE}">
  <ds:schemaRefs>
    <ds:schemaRef ds:uri="537ce229-4bb1-4720-badb-2ed4082bc479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E61C973-BF9E-4D76-BFCC-CF5B5F719F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7ce229-4bb1-4720-badb-2ed4082bc4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13798</TotalTime>
  <Words>150</Words>
  <Application>Microsoft Office PowerPoint</Application>
  <PresentationFormat>On-screen Show (16:9)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XRN5047 Seasonal Normal Review   For Information   </vt:lpstr>
      <vt:lpstr>XRN5047 Seasonal Normal Review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Lineham, Tom</cp:lastModifiedBy>
  <cp:revision>183</cp:revision>
  <cp:lastPrinted>2020-02-19T14:04:41Z</cp:lastPrinted>
  <dcterms:created xsi:type="dcterms:W3CDTF">2019-08-06T09:46:03Z</dcterms:created>
  <dcterms:modified xsi:type="dcterms:W3CDTF">2020-05-28T10:27:25Z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0x01010010B895E113AB02458DF20DE7C63DBE5B</vt:lpwstr>
  </property>
</Properties>
</file>