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68" r:id="rId5"/>
    <p:sldId id="374" r:id="rId6"/>
    <p:sldId id="353" r:id="rId7"/>
    <p:sldId id="354" r:id="rId8"/>
    <p:sldId id="371" r:id="rId9"/>
    <p:sldId id="372" r:id="rId10"/>
    <p:sldId id="373" r:id="rId11"/>
    <p:sldId id="370" r:id="rId12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4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EC36B-BF19-4D41-B840-79FD07C99084}" v="32" dt="2020-05-29T12:45:30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814" autoAdjust="0"/>
  </p:normalViewPr>
  <p:slideViewPr>
    <p:cSldViewPr snapToGrid="0">
      <p:cViewPr varScale="1">
        <p:scale>
          <a:sx n="72" d="100"/>
          <a:sy n="72" d="100"/>
        </p:scale>
        <p:origin x="11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dfield, Richard" userId="a8a44ded-12a2-44ab-9ae0-8a727a1345d9" providerId="ADAL" clId="{677F32EF-7DED-4400-82EA-285237E43FEA}"/>
    <pc:docChg chg="custSel delSld modSld">
      <pc:chgData name="Hadfield, Richard" userId="a8a44ded-12a2-44ab-9ae0-8a727a1345d9" providerId="ADAL" clId="{677F32EF-7DED-4400-82EA-285237E43FEA}" dt="2020-03-02T16:37:55.624" v="2888" actId="20577"/>
      <pc:docMkLst>
        <pc:docMk/>
      </pc:docMkLst>
    </pc:docChg>
  </pc:docChgLst>
  <pc:docChgLst>
    <pc:chgData name="Hadfield, Richard" userId="a8a44ded-12a2-44ab-9ae0-8a727a1345d9" providerId="ADAL" clId="{CABEC36B-BF19-4D41-B840-79FD07C99084}"/>
    <pc:docChg chg="undo custSel addSld delSld modSld sldOrd">
      <pc:chgData name="Hadfield, Richard" userId="a8a44ded-12a2-44ab-9ae0-8a727a1345d9" providerId="ADAL" clId="{CABEC36B-BF19-4D41-B840-79FD07C99084}" dt="2020-05-29T12:47:04.841" v="3362" actId="20577"/>
      <pc:docMkLst>
        <pc:docMk/>
      </pc:docMkLst>
      <pc:sldChg chg="modSp">
        <pc:chgData name="Hadfield, Richard" userId="a8a44ded-12a2-44ab-9ae0-8a727a1345d9" providerId="ADAL" clId="{CABEC36B-BF19-4D41-B840-79FD07C99084}" dt="2020-05-27T07:55:23.751" v="15" actId="207"/>
        <pc:sldMkLst>
          <pc:docMk/>
          <pc:sldMk cId="1940046067" sldId="353"/>
        </pc:sldMkLst>
        <pc:spChg chg="mod">
          <ac:chgData name="Hadfield, Richard" userId="a8a44ded-12a2-44ab-9ae0-8a727a1345d9" providerId="ADAL" clId="{CABEC36B-BF19-4D41-B840-79FD07C99084}" dt="2020-05-27T07:55:23.751" v="15" actId="207"/>
          <ac:spMkLst>
            <pc:docMk/>
            <pc:sldMk cId="1940046067" sldId="353"/>
            <ac:spMk id="91" creationId="{81BD28F0-5A96-430B-A302-0EF272ED524A}"/>
          </ac:spMkLst>
        </pc:spChg>
        <pc:cxnChg chg="mod">
          <ac:chgData name="Hadfield, Richard" userId="a8a44ded-12a2-44ab-9ae0-8a727a1345d9" providerId="ADAL" clId="{CABEC36B-BF19-4D41-B840-79FD07C99084}" dt="2020-05-27T07:55:08.681" v="14" actId="1076"/>
          <ac:cxnSpMkLst>
            <pc:docMk/>
            <pc:sldMk cId="1940046067" sldId="353"/>
            <ac:cxnSpMk id="5" creationId="{23530592-5B76-4FC2-832D-FDABC09EE49E}"/>
          </ac:cxnSpMkLst>
        </pc:cxnChg>
      </pc:sldChg>
      <pc:sldChg chg="modSp">
        <pc:chgData name="Hadfield, Richard" userId="a8a44ded-12a2-44ab-9ae0-8a727a1345d9" providerId="ADAL" clId="{CABEC36B-BF19-4D41-B840-79FD07C99084}" dt="2020-05-27T07:54:55.690" v="13" actId="20577"/>
        <pc:sldMkLst>
          <pc:docMk/>
          <pc:sldMk cId="3129107422" sldId="368"/>
        </pc:sldMkLst>
        <pc:spChg chg="mod">
          <ac:chgData name="Hadfield, Richard" userId="a8a44ded-12a2-44ab-9ae0-8a727a1345d9" providerId="ADAL" clId="{CABEC36B-BF19-4D41-B840-79FD07C99084}" dt="2020-05-27T07:54:48.928" v="6" actId="20577"/>
          <ac:spMkLst>
            <pc:docMk/>
            <pc:sldMk cId="3129107422" sldId="368"/>
            <ac:spMk id="2" creationId="{C0EA8451-9F37-4D97-9D3C-C942FE70DEE9}"/>
          </ac:spMkLst>
        </pc:spChg>
        <pc:spChg chg="mod">
          <ac:chgData name="Hadfield, Richard" userId="a8a44ded-12a2-44ab-9ae0-8a727a1345d9" providerId="ADAL" clId="{CABEC36B-BF19-4D41-B840-79FD07C99084}" dt="2020-05-27T07:54:55.690" v="13" actId="20577"/>
          <ac:spMkLst>
            <pc:docMk/>
            <pc:sldMk cId="3129107422" sldId="368"/>
            <ac:spMk id="3" creationId="{A00B9BC5-3AE7-4BBA-ACBA-948CC599E8D4}"/>
          </ac:spMkLst>
        </pc:spChg>
      </pc:sldChg>
      <pc:sldChg chg="addSp modSp new add ord">
        <pc:chgData name="Hadfield, Richard" userId="a8a44ded-12a2-44ab-9ae0-8a727a1345d9" providerId="ADAL" clId="{CABEC36B-BF19-4D41-B840-79FD07C99084}" dt="2020-05-29T12:39:51.082" v="3168" actId="20577"/>
        <pc:sldMkLst>
          <pc:docMk/>
          <pc:sldMk cId="3809291217" sldId="371"/>
        </pc:sldMkLst>
        <pc:spChg chg="mod">
          <ac:chgData name="Hadfield, Richard" userId="a8a44ded-12a2-44ab-9ae0-8a727a1345d9" providerId="ADAL" clId="{CABEC36B-BF19-4D41-B840-79FD07C99084}" dt="2020-05-29T12:38:54.148" v="3128" actId="20577"/>
          <ac:spMkLst>
            <pc:docMk/>
            <pc:sldMk cId="3809291217" sldId="371"/>
            <ac:spMk id="2" creationId="{BF0AFED1-1B1E-4ACC-AD3D-E600CEB26E57}"/>
          </ac:spMkLst>
        </pc:spChg>
        <pc:spChg chg="add mod">
          <ac:chgData name="Hadfield, Richard" userId="a8a44ded-12a2-44ab-9ae0-8a727a1345d9" providerId="ADAL" clId="{CABEC36B-BF19-4D41-B840-79FD07C99084}" dt="2020-05-29T12:39:51.082" v="3168" actId="20577"/>
          <ac:spMkLst>
            <pc:docMk/>
            <pc:sldMk cId="3809291217" sldId="371"/>
            <ac:spMk id="3" creationId="{D2B914A1-9ADD-4411-8BE3-5024DD2614B9}"/>
          </ac:spMkLst>
        </pc:spChg>
      </pc:sldChg>
      <pc:sldChg chg="addSp modSp new add">
        <pc:chgData name="Hadfield, Richard" userId="a8a44ded-12a2-44ab-9ae0-8a727a1345d9" providerId="ADAL" clId="{CABEC36B-BF19-4D41-B840-79FD07C99084}" dt="2020-05-29T12:46:04.588" v="3302" actId="20577"/>
        <pc:sldMkLst>
          <pc:docMk/>
          <pc:sldMk cId="2936533426" sldId="372"/>
        </pc:sldMkLst>
        <pc:spChg chg="mod">
          <ac:chgData name="Hadfield, Richard" userId="a8a44ded-12a2-44ab-9ae0-8a727a1345d9" providerId="ADAL" clId="{CABEC36B-BF19-4D41-B840-79FD07C99084}" dt="2020-05-27T10:58:50.431" v="1571" actId="20577"/>
          <ac:spMkLst>
            <pc:docMk/>
            <pc:sldMk cId="2936533426" sldId="372"/>
            <ac:spMk id="2" creationId="{AABD5A8C-CBE5-4CDF-8E01-02DF1D05BF97}"/>
          </ac:spMkLst>
        </pc:spChg>
        <pc:spChg chg="add mod">
          <ac:chgData name="Hadfield, Richard" userId="a8a44ded-12a2-44ab-9ae0-8a727a1345d9" providerId="ADAL" clId="{CABEC36B-BF19-4D41-B840-79FD07C99084}" dt="2020-05-29T12:46:04.588" v="3302" actId="20577"/>
          <ac:spMkLst>
            <pc:docMk/>
            <pc:sldMk cId="2936533426" sldId="372"/>
            <ac:spMk id="3" creationId="{72805644-6784-4DFC-BE16-55B975DB21AE}"/>
          </ac:spMkLst>
        </pc:spChg>
      </pc:sldChg>
      <pc:sldChg chg="addSp modSp new add">
        <pc:chgData name="Hadfield, Richard" userId="a8a44ded-12a2-44ab-9ae0-8a727a1345d9" providerId="ADAL" clId="{CABEC36B-BF19-4D41-B840-79FD07C99084}" dt="2020-05-29T12:47:04.841" v="3362" actId="20577"/>
        <pc:sldMkLst>
          <pc:docMk/>
          <pc:sldMk cId="4282916006" sldId="373"/>
        </pc:sldMkLst>
        <pc:spChg chg="mod">
          <ac:chgData name="Hadfield, Richard" userId="a8a44ded-12a2-44ab-9ae0-8a727a1345d9" providerId="ADAL" clId="{CABEC36B-BF19-4D41-B840-79FD07C99084}" dt="2020-05-29T12:46:19.055" v="3323" actId="20577"/>
          <ac:spMkLst>
            <pc:docMk/>
            <pc:sldMk cId="4282916006" sldId="373"/>
            <ac:spMk id="2" creationId="{2C3DF5CC-42D3-487D-A0A8-CA867723B769}"/>
          </ac:spMkLst>
        </pc:spChg>
        <pc:spChg chg="add mod">
          <ac:chgData name="Hadfield, Richard" userId="a8a44ded-12a2-44ab-9ae0-8a727a1345d9" providerId="ADAL" clId="{CABEC36B-BF19-4D41-B840-79FD07C99084}" dt="2020-05-29T12:47:04.841" v="3362" actId="20577"/>
          <ac:spMkLst>
            <pc:docMk/>
            <pc:sldMk cId="4282916006" sldId="373"/>
            <ac:spMk id="3" creationId="{07681E9B-EBA4-4C79-89EE-89DB212D523E}"/>
          </ac:spMkLst>
        </pc:spChg>
      </pc:sldChg>
      <pc:sldChg chg="addSp modSp new add del">
        <pc:chgData name="Hadfield, Richard" userId="a8a44ded-12a2-44ab-9ae0-8a727a1345d9" providerId="ADAL" clId="{CABEC36B-BF19-4D41-B840-79FD07C99084}" dt="2020-05-28T13:07:40.897" v="2594" actId="2696"/>
        <pc:sldMkLst>
          <pc:docMk/>
          <pc:sldMk cId="1746500814" sldId="374"/>
        </pc:sldMkLst>
        <pc:spChg chg="mod">
          <ac:chgData name="Hadfield, Richard" userId="a8a44ded-12a2-44ab-9ae0-8a727a1345d9" providerId="ADAL" clId="{CABEC36B-BF19-4D41-B840-79FD07C99084}" dt="2020-05-27T11:23:27.863" v="2034" actId="20577"/>
          <ac:spMkLst>
            <pc:docMk/>
            <pc:sldMk cId="1746500814" sldId="374"/>
            <ac:spMk id="2" creationId="{A1D065C7-C9AD-4774-9D73-88232C8E38F3}"/>
          </ac:spMkLst>
        </pc:spChg>
        <pc:graphicFrameChg chg="add mod modGraphic">
          <ac:chgData name="Hadfield, Richard" userId="a8a44ded-12a2-44ab-9ae0-8a727a1345d9" providerId="ADAL" clId="{CABEC36B-BF19-4D41-B840-79FD07C99084}" dt="2020-05-27T13:26:45.965" v="2591"/>
          <ac:graphicFrameMkLst>
            <pc:docMk/>
            <pc:sldMk cId="1746500814" sldId="374"/>
            <ac:graphicFrameMk id="3" creationId="{E529DC17-B36A-413B-A3DD-AC250816E09E}"/>
          </ac:graphicFrameMkLst>
        </pc:graphicFrameChg>
      </pc:sldChg>
      <pc:sldChg chg="add">
        <pc:chgData name="Hadfield, Richard" userId="a8a44ded-12a2-44ab-9ae0-8a727a1345d9" providerId="ADAL" clId="{CABEC36B-BF19-4D41-B840-79FD07C99084}" dt="2020-05-29T09:16:20.284" v="3116"/>
        <pc:sldMkLst>
          <pc:docMk/>
          <pc:sldMk cId="3022189433" sldId="374"/>
        </pc:sldMkLst>
      </pc:sldChg>
      <pc:sldChg chg="addSp modSp add ord">
        <pc:chgData name="Hadfield, Richard" userId="a8a44ded-12a2-44ab-9ae0-8a727a1345d9" providerId="ADAL" clId="{CABEC36B-BF19-4D41-B840-79FD07C99084}" dt="2020-05-29T09:16:43.779" v="3119" actId="767"/>
        <pc:sldMkLst>
          <pc:docMk/>
          <pc:sldMk cId="3175048836" sldId="374"/>
        </pc:sldMkLst>
        <pc:spChg chg="add mod">
          <ac:chgData name="Hadfield, Richard" userId="a8a44ded-12a2-44ab-9ae0-8a727a1345d9" providerId="ADAL" clId="{CABEC36B-BF19-4D41-B840-79FD07C99084}" dt="2020-05-29T09:16:43.779" v="3119" actId="767"/>
          <ac:spMkLst>
            <pc:docMk/>
            <pc:sldMk cId="3175048836" sldId="374"/>
            <ac:spMk id="3" creationId="{BA8989DF-2974-4F57-BEAA-7A0841963C13}"/>
          </ac:spMkLst>
        </pc:spChg>
      </pc:sldChg>
    </pc:docChg>
  </pc:docChgLst>
  <pc:docChgLst>
    <pc:chgData name="Hadfield, Richard" userId="a8a44ded-12a2-44ab-9ae0-8a727a1345d9" providerId="ADAL" clId="{719CA3B3-7C02-4C35-ACA1-98333708B934}"/>
    <pc:docChg chg="undo custSel delSld modSld">
      <pc:chgData name="Hadfield, Richard" userId="a8a44ded-12a2-44ab-9ae0-8a727a1345d9" providerId="ADAL" clId="{719CA3B3-7C02-4C35-ACA1-98333708B934}" dt="2020-05-07T12:48:26.496" v="450" actId="478"/>
      <pc:docMkLst>
        <pc:docMk/>
      </pc:docMkLst>
      <pc:sldChg chg="addSp delSp modSp del">
        <pc:chgData name="Hadfield, Richard" userId="a8a44ded-12a2-44ab-9ae0-8a727a1345d9" providerId="ADAL" clId="{719CA3B3-7C02-4C35-ACA1-98333708B934}" dt="2020-05-07T12:48:26.496" v="450" actId="478"/>
        <pc:sldMkLst>
          <pc:docMk/>
          <pc:sldMk cId="1940046067" sldId="353"/>
        </pc:sldMkLst>
        <pc:spChg chg="mod">
          <ac:chgData name="Hadfield, Richard" userId="a8a44ded-12a2-44ab-9ae0-8a727a1345d9" providerId="ADAL" clId="{719CA3B3-7C02-4C35-ACA1-98333708B934}" dt="2020-04-29T11:35:28.470" v="24" actId="1076"/>
          <ac:spMkLst>
            <pc:docMk/>
            <pc:sldMk cId="1940046067" sldId="353"/>
            <ac:spMk id="3" creationId="{67F5C136-2A4E-46FB-A3C0-1C226FC94229}"/>
          </ac:spMkLst>
        </pc:spChg>
        <pc:spChg chg="add mod">
          <ac:chgData name="Hadfield, Richard" userId="a8a44ded-12a2-44ab-9ae0-8a727a1345d9" providerId="ADAL" clId="{719CA3B3-7C02-4C35-ACA1-98333708B934}" dt="2020-04-30T15:42:59.009" v="148" actId="14100"/>
          <ac:spMkLst>
            <pc:docMk/>
            <pc:sldMk cId="1940046067" sldId="353"/>
            <ac:spMk id="4" creationId="{4A14028C-0C66-481A-AC85-DE001A75F7AD}"/>
          </ac:spMkLst>
        </pc:spChg>
        <pc:spChg chg="mod">
          <ac:chgData name="Hadfield, Richard" userId="a8a44ded-12a2-44ab-9ae0-8a727a1345d9" providerId="ADAL" clId="{719CA3B3-7C02-4C35-ACA1-98333708B934}" dt="2020-04-30T15:37:06.850" v="70" actId="1076"/>
          <ac:spMkLst>
            <pc:docMk/>
            <pc:sldMk cId="1940046067" sldId="353"/>
            <ac:spMk id="6" creationId="{ED44F9FB-80E7-48EA-9EAD-B168C08E09F2}"/>
          </ac:spMkLst>
        </pc:spChg>
        <pc:spChg chg="mod">
          <ac:chgData name="Hadfield, Richard" userId="a8a44ded-12a2-44ab-9ae0-8a727a1345d9" providerId="ADAL" clId="{719CA3B3-7C02-4C35-ACA1-98333708B934}" dt="2020-04-30T15:37:00.193" v="69" actId="1076"/>
          <ac:spMkLst>
            <pc:docMk/>
            <pc:sldMk cId="1940046067" sldId="353"/>
            <ac:spMk id="7" creationId="{7E75F3A1-C71B-40AA-AF49-A649BE790EC2}"/>
          </ac:spMkLst>
        </pc:spChg>
        <pc:spChg chg="mod">
          <ac:chgData name="Hadfield, Richard" userId="a8a44ded-12a2-44ab-9ae0-8a727a1345d9" providerId="ADAL" clId="{719CA3B3-7C02-4C35-ACA1-98333708B934}" dt="2020-05-01T11:10:42.386" v="364" actId="1076"/>
          <ac:spMkLst>
            <pc:docMk/>
            <pc:sldMk cId="1940046067" sldId="353"/>
            <ac:spMk id="81" creationId="{00000000-0000-0000-0000-000000000000}"/>
          </ac:spMkLst>
        </pc:spChg>
        <pc:spChg chg="add mod">
          <ac:chgData name="Hadfield, Richard" userId="a8a44ded-12a2-44ab-9ae0-8a727a1345d9" providerId="ADAL" clId="{719CA3B3-7C02-4C35-ACA1-98333708B934}" dt="2020-05-01T11:03:55.361" v="264" actId="1076"/>
          <ac:spMkLst>
            <pc:docMk/>
            <pc:sldMk cId="1940046067" sldId="353"/>
            <ac:spMk id="82" creationId="{4C60D1A8-8894-44B1-9784-60EBE88A7CD5}"/>
          </ac:spMkLst>
        </pc:spChg>
        <pc:spChg chg="mod">
          <ac:chgData name="Hadfield, Richard" userId="a8a44ded-12a2-44ab-9ae0-8a727a1345d9" providerId="ADAL" clId="{719CA3B3-7C02-4C35-ACA1-98333708B934}" dt="2020-04-30T15:43:04.150" v="149" actId="14100"/>
          <ac:spMkLst>
            <pc:docMk/>
            <pc:sldMk cId="1940046067" sldId="353"/>
            <ac:spMk id="83" creationId="{C179799D-47D4-4760-9E7A-6E1168AA4BA8}"/>
          </ac:spMkLst>
        </pc:spChg>
        <pc:spChg chg="mod">
          <ac:chgData name="Hadfield, Richard" userId="a8a44ded-12a2-44ab-9ae0-8a727a1345d9" providerId="ADAL" clId="{719CA3B3-7C02-4C35-ACA1-98333708B934}" dt="2020-04-29T11:35:22.869" v="23" actId="1076"/>
          <ac:spMkLst>
            <pc:docMk/>
            <pc:sldMk cId="1940046067" sldId="353"/>
            <ac:spMk id="84" creationId="{32F2A9EC-7C84-4596-9006-861421FF2E8F}"/>
          </ac:spMkLst>
        </pc:spChg>
        <pc:spChg chg="add mod">
          <ac:chgData name="Hadfield, Richard" userId="a8a44ded-12a2-44ab-9ae0-8a727a1345d9" providerId="ADAL" clId="{719CA3B3-7C02-4C35-ACA1-98333708B934}" dt="2020-05-01T11:04:00.204" v="265" actId="1076"/>
          <ac:spMkLst>
            <pc:docMk/>
            <pc:sldMk cId="1940046067" sldId="353"/>
            <ac:spMk id="86" creationId="{17F29ECE-0D28-4DE1-9D8A-458CDD77DAD8}"/>
          </ac:spMkLst>
        </pc:spChg>
        <pc:spChg chg="add del mod">
          <ac:chgData name="Hadfield, Richard" userId="a8a44ded-12a2-44ab-9ae0-8a727a1345d9" providerId="ADAL" clId="{719CA3B3-7C02-4C35-ACA1-98333708B934}" dt="2020-04-30T15:40:28.434" v="142" actId="478"/>
          <ac:spMkLst>
            <pc:docMk/>
            <pc:sldMk cId="1940046067" sldId="353"/>
            <ac:spMk id="86" creationId="{E62ADCD9-8DED-41CB-931B-5328B6504AD7}"/>
          </ac:spMkLst>
        </pc:spChg>
        <pc:spChg chg="add mod">
          <ac:chgData name="Hadfield, Richard" userId="a8a44ded-12a2-44ab-9ae0-8a727a1345d9" providerId="ADAL" clId="{719CA3B3-7C02-4C35-ACA1-98333708B934}" dt="2020-05-01T11:03:01.567" v="261" actId="1076"/>
          <ac:spMkLst>
            <pc:docMk/>
            <pc:sldMk cId="1940046067" sldId="353"/>
            <ac:spMk id="87" creationId="{A0FD115A-AF43-4A86-A8B4-6DD308C36F41}"/>
          </ac:spMkLst>
        </pc:spChg>
        <pc:spChg chg="mod">
          <ac:chgData name="Hadfield, Richard" userId="a8a44ded-12a2-44ab-9ae0-8a727a1345d9" providerId="ADAL" clId="{719CA3B3-7C02-4C35-ACA1-98333708B934}" dt="2020-05-01T11:02:15.610" v="244" actId="1076"/>
          <ac:spMkLst>
            <pc:docMk/>
            <pc:sldMk cId="1940046067" sldId="353"/>
            <ac:spMk id="88" creationId="{710EF058-D3EE-4C9A-85B1-279C1E83FB75}"/>
          </ac:spMkLst>
        </pc:spChg>
        <pc:spChg chg="add mod">
          <ac:chgData name="Hadfield, Richard" userId="a8a44ded-12a2-44ab-9ae0-8a727a1345d9" providerId="ADAL" clId="{719CA3B3-7C02-4C35-ACA1-98333708B934}" dt="2020-05-01T11:10:41.230" v="363" actId="207"/>
          <ac:spMkLst>
            <pc:docMk/>
            <pc:sldMk cId="1940046067" sldId="353"/>
            <ac:spMk id="89" creationId="{3D0527E2-97C1-4A4D-9C4F-78FC10A6DD8C}"/>
          </ac:spMkLst>
        </pc:spChg>
        <pc:spChg chg="mod">
          <ac:chgData name="Hadfield, Richard" userId="a8a44ded-12a2-44ab-9ae0-8a727a1345d9" providerId="ADAL" clId="{719CA3B3-7C02-4C35-ACA1-98333708B934}" dt="2020-04-29T11:37:30.936" v="34" actId="1076"/>
          <ac:spMkLst>
            <pc:docMk/>
            <pc:sldMk cId="1940046067" sldId="353"/>
            <ac:spMk id="90" creationId="{11213C6D-FE15-49C6-A1FF-4C196F6F2D94}"/>
          </ac:spMkLst>
        </pc:spChg>
        <pc:spChg chg="add mod">
          <ac:chgData name="Hadfield, Richard" userId="a8a44ded-12a2-44ab-9ae0-8a727a1345d9" providerId="ADAL" clId="{719CA3B3-7C02-4C35-ACA1-98333708B934}" dt="2020-04-30T15:38:20.151" v="104" actId="1076"/>
          <ac:spMkLst>
            <pc:docMk/>
            <pc:sldMk cId="1940046067" sldId="353"/>
            <ac:spMk id="91" creationId="{81BD28F0-5A96-430B-A302-0EF272ED524A}"/>
          </ac:spMkLst>
        </pc:spChg>
        <pc:spChg chg="add mod">
          <ac:chgData name="Hadfield, Richard" userId="a8a44ded-12a2-44ab-9ae0-8a727a1345d9" providerId="ADAL" clId="{719CA3B3-7C02-4C35-ACA1-98333708B934}" dt="2020-04-30T15:40:03.652" v="141" actId="20577"/>
          <ac:spMkLst>
            <pc:docMk/>
            <pc:sldMk cId="1940046067" sldId="353"/>
            <ac:spMk id="92" creationId="{D0BFD6BE-3A02-4C87-AB2E-72BA44B045D1}"/>
          </ac:spMkLst>
        </pc:spChg>
        <pc:spChg chg="mod">
          <ac:chgData name="Hadfield, Richard" userId="a8a44ded-12a2-44ab-9ae0-8a727a1345d9" providerId="ADAL" clId="{719CA3B3-7C02-4C35-ACA1-98333708B934}" dt="2020-05-01T10:46:01.470" v="242" actId="1076"/>
          <ac:spMkLst>
            <pc:docMk/>
            <pc:sldMk cId="1940046067" sldId="353"/>
            <ac:spMk id="93" creationId="{D6036008-7240-4DF0-A180-EB719DA95119}"/>
          </ac:spMkLst>
        </pc:spChg>
        <pc:spChg chg="mod">
          <ac:chgData name="Hadfield, Richard" userId="a8a44ded-12a2-44ab-9ae0-8a727a1345d9" providerId="ADAL" clId="{719CA3B3-7C02-4C35-ACA1-98333708B934}" dt="2020-04-30T15:36:03.277" v="66" actId="1076"/>
          <ac:spMkLst>
            <pc:docMk/>
            <pc:sldMk cId="1940046067" sldId="353"/>
            <ac:spMk id="94" creationId="{3761AE02-CF94-4240-9532-DF2517AC2C25}"/>
          </ac:spMkLst>
        </pc:spChg>
        <pc:spChg chg="mod">
          <ac:chgData name="Hadfield, Richard" userId="a8a44ded-12a2-44ab-9ae0-8a727a1345d9" providerId="ADAL" clId="{719CA3B3-7C02-4C35-ACA1-98333708B934}" dt="2020-04-29T11:37:18.971" v="33" actId="1076"/>
          <ac:spMkLst>
            <pc:docMk/>
            <pc:sldMk cId="1940046067" sldId="353"/>
            <ac:spMk id="95" creationId="{BA18E39B-4806-4984-9524-FE0B6411BAE9}"/>
          </ac:spMkLst>
        </pc:spChg>
        <pc:spChg chg="mod">
          <ac:chgData name="Hadfield, Richard" userId="a8a44ded-12a2-44ab-9ae0-8a727a1345d9" providerId="ADAL" clId="{719CA3B3-7C02-4C35-ACA1-98333708B934}" dt="2020-04-29T11:35:08.900" v="20" actId="1076"/>
          <ac:spMkLst>
            <pc:docMk/>
            <pc:sldMk cId="1940046067" sldId="353"/>
            <ac:spMk id="96" creationId="{9DBF7188-1A9C-4B3D-99AA-471C474655C8}"/>
          </ac:spMkLst>
        </pc:spChg>
        <pc:spChg chg="mod">
          <ac:chgData name="Hadfield, Richard" userId="a8a44ded-12a2-44ab-9ae0-8a727a1345d9" providerId="ADAL" clId="{719CA3B3-7C02-4C35-ACA1-98333708B934}" dt="2020-04-30T15:42:55.353" v="147" actId="14100"/>
          <ac:spMkLst>
            <pc:docMk/>
            <pc:sldMk cId="1940046067" sldId="353"/>
            <ac:spMk id="97" creationId="{BA8F99C4-0D74-42F8-814D-A54371CC5D0A}"/>
          </ac:spMkLst>
        </pc:spChg>
        <pc:spChg chg="mod">
          <ac:chgData name="Hadfield, Richard" userId="a8a44ded-12a2-44ab-9ae0-8a727a1345d9" providerId="ADAL" clId="{719CA3B3-7C02-4C35-ACA1-98333708B934}" dt="2020-05-01T11:10:33.096" v="361" actId="207"/>
          <ac:spMkLst>
            <pc:docMk/>
            <pc:sldMk cId="1940046067" sldId="353"/>
            <ac:spMk id="98" creationId="{B3068EBA-DA56-42C1-B663-D9F58CC70471}"/>
          </ac:spMkLst>
        </pc:spChg>
        <pc:spChg chg="mod">
          <ac:chgData name="Hadfield, Richard" userId="a8a44ded-12a2-44ab-9ae0-8a727a1345d9" providerId="ADAL" clId="{719CA3B3-7C02-4C35-ACA1-98333708B934}" dt="2020-05-01T11:02:51.178" v="258" actId="1076"/>
          <ac:spMkLst>
            <pc:docMk/>
            <pc:sldMk cId="1940046067" sldId="353"/>
            <ac:spMk id="99" creationId="{905E9BDC-7E90-4DEC-AF3B-26A723CFE333}"/>
          </ac:spMkLst>
        </pc:spChg>
        <pc:spChg chg="mod">
          <ac:chgData name="Hadfield, Richard" userId="a8a44ded-12a2-44ab-9ae0-8a727a1345d9" providerId="ADAL" clId="{719CA3B3-7C02-4C35-ACA1-98333708B934}" dt="2020-04-29T11:37:10.196" v="31" actId="1076"/>
          <ac:spMkLst>
            <pc:docMk/>
            <pc:sldMk cId="1940046067" sldId="353"/>
            <ac:spMk id="100" creationId="{00000000-0000-0000-0000-000000000000}"/>
          </ac:spMkLst>
        </pc:spChg>
        <pc:spChg chg="mod">
          <ac:chgData name="Hadfield, Richard" userId="a8a44ded-12a2-44ab-9ae0-8a727a1345d9" providerId="ADAL" clId="{719CA3B3-7C02-4C35-ACA1-98333708B934}" dt="2020-05-01T11:10:38.136" v="362" actId="207"/>
          <ac:spMkLst>
            <pc:docMk/>
            <pc:sldMk cId="1940046067" sldId="353"/>
            <ac:spMk id="102" creationId="{5DF432ED-36C4-4C85-BE13-0A60EF937760}"/>
          </ac:spMkLst>
        </pc:spChg>
        <pc:spChg chg="mod">
          <ac:chgData name="Hadfield, Richard" userId="a8a44ded-12a2-44ab-9ae0-8a727a1345d9" providerId="ADAL" clId="{719CA3B3-7C02-4C35-ACA1-98333708B934}" dt="2020-05-01T11:02:57.833" v="260" actId="1076"/>
          <ac:spMkLst>
            <pc:docMk/>
            <pc:sldMk cId="1940046067" sldId="353"/>
            <ac:spMk id="103" creationId="{BBCE5C24-4DA5-4F05-A9E5-5B2309EEEE40}"/>
          </ac:spMkLst>
        </pc:spChg>
        <pc:spChg chg="mod">
          <ac:chgData name="Hadfield, Richard" userId="a8a44ded-12a2-44ab-9ae0-8a727a1345d9" providerId="ADAL" clId="{719CA3B3-7C02-4C35-ACA1-98333708B934}" dt="2020-05-01T11:03:08.491" v="263" actId="1076"/>
          <ac:spMkLst>
            <pc:docMk/>
            <pc:sldMk cId="1940046067" sldId="353"/>
            <ac:spMk id="104" creationId="{AA8B3DCC-DE3B-425F-94C9-A0990694F89A}"/>
          </ac:spMkLst>
        </pc:spChg>
        <pc:spChg chg="add mod">
          <ac:chgData name="Hadfield, Richard" userId="a8a44ded-12a2-44ab-9ae0-8a727a1345d9" providerId="ADAL" clId="{719CA3B3-7C02-4C35-ACA1-98333708B934}" dt="2020-05-01T11:02:37.934" v="257" actId="20577"/>
          <ac:spMkLst>
            <pc:docMk/>
            <pc:sldMk cId="1940046067" sldId="353"/>
            <ac:spMk id="105" creationId="{B0332613-32D9-4C10-9A1F-2CE535D296BF}"/>
          </ac:spMkLst>
        </pc:spChg>
        <pc:spChg chg="add mod">
          <ac:chgData name="Hadfield, Richard" userId="a8a44ded-12a2-44ab-9ae0-8a727a1345d9" providerId="ADAL" clId="{719CA3B3-7C02-4C35-ACA1-98333708B934}" dt="2020-05-01T11:04:48.013" v="297" actId="20577"/>
          <ac:spMkLst>
            <pc:docMk/>
            <pc:sldMk cId="1940046067" sldId="353"/>
            <ac:spMk id="106" creationId="{14C37786-E963-4324-B6BD-1DDDC8A48D9D}"/>
          </ac:spMkLst>
        </pc:spChg>
        <pc:spChg chg="add mod">
          <ac:chgData name="Hadfield, Richard" userId="a8a44ded-12a2-44ab-9ae0-8a727a1345d9" providerId="ADAL" clId="{719CA3B3-7C02-4C35-ACA1-98333708B934}" dt="2020-05-01T11:05:16.315" v="319" actId="20577"/>
          <ac:spMkLst>
            <pc:docMk/>
            <pc:sldMk cId="1940046067" sldId="353"/>
            <ac:spMk id="107" creationId="{463DD1F2-761D-481A-9CDD-2D33AAC44968}"/>
          </ac:spMkLst>
        </pc:spChg>
        <pc:spChg chg="mod">
          <ac:chgData name="Hadfield, Richard" userId="a8a44ded-12a2-44ab-9ae0-8a727a1345d9" providerId="ADAL" clId="{719CA3B3-7C02-4C35-ACA1-98333708B934}" dt="2020-05-01T10:44:24.410" v="225" actId="1076"/>
          <ac:spMkLst>
            <pc:docMk/>
            <pc:sldMk cId="1940046067" sldId="353"/>
            <ac:spMk id="108" creationId="{E575E5C2-E349-46EB-8DF7-EACD4F0CF971}"/>
          </ac:spMkLst>
        </pc:spChg>
        <pc:spChg chg="mod">
          <ac:chgData name="Hadfield, Richard" userId="a8a44ded-12a2-44ab-9ae0-8a727a1345d9" providerId="ADAL" clId="{719CA3B3-7C02-4C35-ACA1-98333708B934}" dt="2020-05-01T10:44:30.459" v="226" actId="1076"/>
          <ac:spMkLst>
            <pc:docMk/>
            <pc:sldMk cId="1940046067" sldId="353"/>
            <ac:spMk id="109" creationId="{8853335F-133D-400A-BAF7-720FFE1C4BCB}"/>
          </ac:spMkLst>
        </pc:spChg>
        <pc:spChg chg="add mod">
          <ac:chgData name="Hadfield, Richard" userId="a8a44ded-12a2-44ab-9ae0-8a727a1345d9" providerId="ADAL" clId="{719CA3B3-7C02-4C35-ACA1-98333708B934}" dt="2020-05-01T11:09:30.616" v="324" actId="207"/>
          <ac:spMkLst>
            <pc:docMk/>
            <pc:sldMk cId="1940046067" sldId="353"/>
            <ac:spMk id="110" creationId="{3B750766-E5B5-434B-9AE9-C4C55099CAD3}"/>
          </ac:spMkLst>
        </pc:spChg>
        <pc:spChg chg="add mod">
          <ac:chgData name="Hadfield, Richard" userId="a8a44ded-12a2-44ab-9ae0-8a727a1345d9" providerId="ADAL" clId="{719CA3B3-7C02-4C35-ACA1-98333708B934}" dt="2020-05-01T11:08:12.859" v="323" actId="1076"/>
          <ac:spMkLst>
            <pc:docMk/>
            <pc:sldMk cId="1940046067" sldId="353"/>
            <ac:spMk id="112" creationId="{2AA2FA74-5E5E-427F-A91A-70332612F181}"/>
          </ac:spMkLst>
        </pc:spChg>
        <pc:spChg chg="mod">
          <ac:chgData name="Hadfield, Richard" userId="a8a44ded-12a2-44ab-9ae0-8a727a1345d9" providerId="ADAL" clId="{719CA3B3-7C02-4C35-ACA1-98333708B934}" dt="2020-04-30T15:40:59.646" v="144" actId="207"/>
          <ac:spMkLst>
            <pc:docMk/>
            <pc:sldMk cId="1940046067" sldId="353"/>
            <ac:spMk id="113" creationId="{00000000-0000-0000-0000-000000000000}"/>
          </ac:spMkLst>
        </pc:spChg>
        <pc:spChg chg="add mod">
          <ac:chgData name="Hadfield, Richard" userId="a8a44ded-12a2-44ab-9ae0-8a727a1345d9" providerId="ADAL" clId="{719CA3B3-7C02-4C35-ACA1-98333708B934}" dt="2020-05-01T11:09:53.454" v="340" actId="20577"/>
          <ac:spMkLst>
            <pc:docMk/>
            <pc:sldMk cId="1940046067" sldId="353"/>
            <ac:spMk id="114" creationId="{F074D70B-FC33-40C1-9826-180B8EA0CD3D}"/>
          </ac:spMkLst>
        </pc:spChg>
        <pc:spChg chg="add mod">
          <ac:chgData name="Hadfield, Richard" userId="a8a44ded-12a2-44ab-9ae0-8a727a1345d9" providerId="ADAL" clId="{719CA3B3-7C02-4C35-ACA1-98333708B934}" dt="2020-05-01T11:10:19.018" v="360" actId="20577"/>
          <ac:spMkLst>
            <pc:docMk/>
            <pc:sldMk cId="1940046067" sldId="353"/>
            <ac:spMk id="115" creationId="{C27EBD0E-8ACC-480F-992E-449866547179}"/>
          </ac:spMkLst>
        </pc:spChg>
        <pc:spChg chg="mod">
          <ac:chgData name="Hadfield, Richard" userId="a8a44ded-12a2-44ab-9ae0-8a727a1345d9" providerId="ADAL" clId="{719CA3B3-7C02-4C35-ACA1-98333708B934}" dt="2020-05-01T11:02:12.120" v="243" actId="1076"/>
          <ac:spMkLst>
            <pc:docMk/>
            <pc:sldMk cId="1940046067" sldId="353"/>
            <ac:spMk id="119" creationId="{00000000-0000-0000-0000-000000000000}"/>
          </ac:spMkLst>
        </pc:spChg>
        <pc:spChg chg="del">
          <ac:chgData name="Hadfield, Richard" userId="a8a44ded-12a2-44ab-9ae0-8a727a1345d9" providerId="ADAL" clId="{719CA3B3-7C02-4C35-ACA1-98333708B934}" dt="2020-05-07T12:48:26.496" v="450" actId="478"/>
          <ac:spMkLst>
            <pc:docMk/>
            <pc:sldMk cId="1940046067" sldId="353"/>
            <ac:spMk id="120" creationId="{00000000-0000-0000-0000-000000000000}"/>
          </ac:spMkLst>
        </pc:spChg>
        <pc:spChg chg="mod">
          <ac:chgData name="Hadfield, Richard" userId="a8a44ded-12a2-44ab-9ae0-8a727a1345d9" providerId="ADAL" clId="{719CA3B3-7C02-4C35-ACA1-98333708B934}" dt="2020-04-30T15:41:05.652" v="145" actId="1076"/>
          <ac:spMkLst>
            <pc:docMk/>
            <pc:sldMk cId="1940046067" sldId="353"/>
            <ac:spMk id="136" creationId="{00000000-0000-0000-0000-000000000000}"/>
          </ac:spMkLst>
        </pc:spChg>
        <pc:cxnChg chg="add mod">
          <ac:chgData name="Hadfield, Richard" userId="a8a44ded-12a2-44ab-9ae0-8a727a1345d9" providerId="ADAL" clId="{719CA3B3-7C02-4C35-ACA1-98333708B934}" dt="2020-04-29T11:36:59.534" v="30" actId="1076"/>
          <ac:cxnSpMkLst>
            <pc:docMk/>
            <pc:sldMk cId="1940046067" sldId="353"/>
            <ac:cxnSpMk id="5" creationId="{23530592-5B76-4FC2-832D-FDABC09EE49E}"/>
          </ac:cxnSpMkLst>
        </pc:cxnChg>
      </pc:sldChg>
      <pc:sldChg chg="del">
        <pc:chgData name="Hadfield, Richard" userId="a8a44ded-12a2-44ab-9ae0-8a727a1345d9" providerId="ADAL" clId="{719CA3B3-7C02-4C35-ACA1-98333708B934}" dt="2020-04-29T11:28:12.822" v="8" actId="47"/>
        <pc:sldMkLst>
          <pc:docMk/>
          <pc:sldMk cId="3468153496" sldId="354"/>
        </pc:sldMkLst>
      </pc:sldChg>
      <pc:sldChg chg="modSp">
        <pc:chgData name="Hadfield, Richard" userId="a8a44ded-12a2-44ab-9ae0-8a727a1345d9" providerId="ADAL" clId="{719CA3B3-7C02-4C35-ACA1-98333708B934}" dt="2020-04-29T11:27:47.396" v="7" actId="20577"/>
        <pc:sldMkLst>
          <pc:docMk/>
          <pc:sldMk cId="3129107422" sldId="368"/>
        </pc:sldMkLst>
        <pc:spChg chg="mod">
          <ac:chgData name="Hadfield, Richard" userId="a8a44ded-12a2-44ab-9ae0-8a727a1345d9" providerId="ADAL" clId="{719CA3B3-7C02-4C35-ACA1-98333708B934}" dt="2020-04-29T11:27:47.396" v="7" actId="20577"/>
          <ac:spMkLst>
            <pc:docMk/>
            <pc:sldMk cId="3129107422" sldId="368"/>
            <ac:spMk id="3" creationId="{A00B9BC5-3AE7-4BBA-ACBA-948CC599E8D4}"/>
          </ac:spMkLst>
        </pc:spChg>
      </pc:sldChg>
      <pc:sldChg chg="del">
        <pc:chgData name="Hadfield, Richard" userId="a8a44ded-12a2-44ab-9ae0-8a727a1345d9" providerId="ADAL" clId="{719CA3B3-7C02-4C35-ACA1-98333708B934}" dt="2020-04-29T11:28:12.822" v="8" actId="47"/>
        <pc:sldMkLst>
          <pc:docMk/>
          <pc:sldMk cId="3572879862" sldId="370"/>
        </pc:sldMkLst>
      </pc:sldChg>
    </pc:docChg>
  </pc:docChgLst>
  <pc:docChgLst>
    <pc:chgData name="Hadfield, Richard" userId="a8a44ded-12a2-44ab-9ae0-8a727a1345d9" providerId="ADAL" clId="{8F3AFFE1-A0AB-48F5-8D80-2AB6B65C5D35}"/>
    <pc:docChg chg="undo custSel delSld modSld">
      <pc:chgData name="Hadfield, Richard" userId="a8a44ded-12a2-44ab-9ae0-8a727a1345d9" providerId="ADAL" clId="{8F3AFFE1-A0AB-48F5-8D80-2AB6B65C5D35}" dt="2020-03-27T15:53:46.516" v="738" actId="20577"/>
      <pc:docMkLst>
        <pc:docMk/>
      </pc:docMkLst>
      <pc:sldChg chg="addSp modSp">
        <pc:chgData name="Hadfield, Richard" userId="a8a44ded-12a2-44ab-9ae0-8a727a1345d9" providerId="ADAL" clId="{8F3AFFE1-A0AB-48F5-8D80-2AB6B65C5D35}" dt="2020-03-27T15:52:31.869" v="723" actId="255"/>
        <pc:sldMkLst>
          <pc:docMk/>
          <pc:sldMk cId="1940046067" sldId="353"/>
        </pc:sldMkLst>
        <pc:spChg chg="mod">
          <ac:chgData name="Hadfield, Richard" userId="a8a44ded-12a2-44ab-9ae0-8a727a1345d9" providerId="ADAL" clId="{8F3AFFE1-A0AB-48F5-8D80-2AB6B65C5D35}" dt="2020-03-27T15:52:31.869" v="723" actId="255"/>
          <ac:spMkLst>
            <pc:docMk/>
            <pc:sldMk cId="1940046067" sldId="353"/>
            <ac:spMk id="2" creationId="{38EA3F08-64D0-41F2-864D-9FD93219A379}"/>
          </ac:spMkLst>
        </pc:spChg>
        <pc:spChg chg="add mod">
          <ac:chgData name="Hadfield, Richard" userId="a8a44ded-12a2-44ab-9ae0-8a727a1345d9" providerId="ADAL" clId="{8F3AFFE1-A0AB-48F5-8D80-2AB6B65C5D35}" dt="2020-03-27T14:07:13.486" v="213" actId="1076"/>
          <ac:spMkLst>
            <pc:docMk/>
            <pc:sldMk cId="1940046067" sldId="353"/>
            <ac:spMk id="3" creationId="{67F5C136-2A4E-46FB-A3C0-1C226FC94229}"/>
          </ac:spMkLst>
        </pc:spChg>
        <pc:spChg chg="mod">
          <ac:chgData name="Hadfield, Richard" userId="a8a44ded-12a2-44ab-9ae0-8a727a1345d9" providerId="ADAL" clId="{8F3AFFE1-A0AB-48F5-8D80-2AB6B65C5D35}" dt="2020-03-27T14:05:46.872" v="168" actId="255"/>
          <ac:spMkLst>
            <pc:docMk/>
            <pc:sldMk cId="1940046067" sldId="353"/>
            <ac:spMk id="6" creationId="{ED44F9FB-80E7-48EA-9EAD-B168C08E09F2}"/>
          </ac:spMkLst>
        </pc:spChg>
        <pc:spChg chg="mod">
          <ac:chgData name="Hadfield, Richard" userId="a8a44ded-12a2-44ab-9ae0-8a727a1345d9" providerId="ADAL" clId="{8F3AFFE1-A0AB-48F5-8D80-2AB6B65C5D35}" dt="2020-03-27T14:05:41.490" v="167" actId="255"/>
          <ac:spMkLst>
            <pc:docMk/>
            <pc:sldMk cId="1940046067" sldId="353"/>
            <ac:spMk id="7" creationId="{7E75F3A1-C71B-40AA-AF49-A649BE790EC2}"/>
          </ac:spMkLst>
        </pc:spChg>
        <pc:spChg chg="mod">
          <ac:chgData name="Hadfield, Richard" userId="a8a44ded-12a2-44ab-9ae0-8a727a1345d9" providerId="ADAL" clId="{8F3AFFE1-A0AB-48F5-8D80-2AB6B65C5D35}" dt="2020-03-27T14:08:05.717" v="218" actId="20577"/>
          <ac:spMkLst>
            <pc:docMk/>
            <pc:sldMk cId="1940046067" sldId="353"/>
            <ac:spMk id="81" creationId="{00000000-0000-0000-0000-000000000000}"/>
          </ac:spMkLst>
        </pc:spChg>
        <pc:spChg chg="add 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82" creationId="{D624A045-9B15-4DA5-862F-D5D6044F9AF8}"/>
          </ac:spMkLst>
        </pc:spChg>
        <pc:spChg chg="add mod">
          <ac:chgData name="Hadfield, Richard" userId="a8a44ded-12a2-44ab-9ae0-8a727a1345d9" providerId="ADAL" clId="{8F3AFFE1-A0AB-48F5-8D80-2AB6B65C5D35}" dt="2020-03-27T14:14:17.995" v="226" actId="552"/>
          <ac:spMkLst>
            <pc:docMk/>
            <pc:sldMk cId="1940046067" sldId="353"/>
            <ac:spMk id="83" creationId="{C179799D-47D4-4760-9E7A-6E1168AA4BA8}"/>
          </ac:spMkLst>
        </pc:spChg>
        <pc:spChg chg="add mod">
          <ac:chgData name="Hadfield, Richard" userId="a8a44ded-12a2-44ab-9ae0-8a727a1345d9" providerId="ADAL" clId="{8F3AFFE1-A0AB-48F5-8D80-2AB6B65C5D35}" dt="2020-03-27T14:12:12.758" v="220" actId="1076"/>
          <ac:spMkLst>
            <pc:docMk/>
            <pc:sldMk cId="1940046067" sldId="353"/>
            <ac:spMk id="84" creationId="{32F2A9EC-7C84-4596-9006-861421FF2E8F}"/>
          </ac:spMkLst>
        </pc:spChg>
        <pc:spChg chg="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89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91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92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4:17.995" v="226" actId="552"/>
          <ac:spMkLst>
            <pc:docMk/>
            <pc:sldMk cId="1940046067" sldId="353"/>
            <ac:spMk id="100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4:17.995" v="226" actId="552"/>
          <ac:spMkLst>
            <pc:docMk/>
            <pc:sldMk cId="1940046067" sldId="353"/>
            <ac:spMk id="108" creationId="{E575E5C2-E349-46EB-8DF7-EACD4F0CF971}"/>
          </ac:spMkLst>
        </pc:spChg>
        <pc:spChg chg="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109" creationId="{8853335F-133D-400A-BAF7-720FFE1C4BCB}"/>
          </ac:spMkLst>
        </pc:spChg>
        <pc:spChg chg="mod">
          <ac:chgData name="Hadfield, Richard" userId="a8a44ded-12a2-44ab-9ae0-8a727a1345d9" providerId="ADAL" clId="{8F3AFFE1-A0AB-48F5-8D80-2AB6B65C5D35}" dt="2020-03-27T14:14:17.995" v="226" actId="552"/>
          <ac:spMkLst>
            <pc:docMk/>
            <pc:sldMk cId="1940046067" sldId="353"/>
            <ac:spMk id="110" creationId="{F08DBAE3-06F6-4CF9-9F38-CBE884642892}"/>
          </ac:spMkLst>
        </pc:spChg>
        <pc:spChg chg="mod">
          <ac:chgData name="Hadfield, Richard" userId="a8a44ded-12a2-44ab-9ae0-8a727a1345d9" providerId="ADAL" clId="{8F3AFFE1-A0AB-48F5-8D80-2AB6B65C5D35}" dt="2020-03-27T15:36:17.192" v="690" actId="14100"/>
          <ac:spMkLst>
            <pc:docMk/>
            <pc:sldMk cId="1940046067" sldId="353"/>
            <ac:spMk id="111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06:13.642" v="171" actId="1076"/>
          <ac:spMkLst>
            <pc:docMk/>
            <pc:sldMk cId="1940046067" sldId="353"/>
            <ac:spMk id="113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114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118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4:17.995" v="226" actId="552"/>
          <ac:spMkLst>
            <pc:docMk/>
            <pc:sldMk cId="1940046067" sldId="353"/>
            <ac:spMk id="119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3:46.675" v="222" actId="12788"/>
          <ac:spMkLst>
            <pc:docMk/>
            <pc:sldMk cId="1940046067" sldId="353"/>
            <ac:spMk id="129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05:22.859" v="164" actId="1076"/>
          <ac:spMkLst>
            <pc:docMk/>
            <pc:sldMk cId="1940046067" sldId="353"/>
            <ac:spMk id="135" creationId="{A2184E67-6614-4C1F-A78C-AC0EF4A0AE42}"/>
          </ac:spMkLst>
        </pc:spChg>
        <pc:spChg chg="mod">
          <ac:chgData name="Hadfield, Richard" userId="a8a44ded-12a2-44ab-9ae0-8a727a1345d9" providerId="ADAL" clId="{8F3AFFE1-A0AB-48F5-8D80-2AB6B65C5D35}" dt="2020-03-27T14:06:06.405" v="170" actId="1076"/>
          <ac:spMkLst>
            <pc:docMk/>
            <pc:sldMk cId="1940046067" sldId="353"/>
            <ac:spMk id="136" creationId="{00000000-0000-0000-0000-000000000000}"/>
          </ac:spMkLst>
        </pc:spChg>
        <pc:spChg chg="mod">
          <ac:chgData name="Hadfield, Richard" userId="a8a44ded-12a2-44ab-9ae0-8a727a1345d9" providerId="ADAL" clId="{8F3AFFE1-A0AB-48F5-8D80-2AB6B65C5D35}" dt="2020-03-27T14:14:17.995" v="226" actId="552"/>
          <ac:spMkLst>
            <pc:docMk/>
            <pc:sldMk cId="1940046067" sldId="353"/>
            <ac:spMk id="138" creationId="{6CE89A58-48A9-44D8-BF3C-51F46602D0BF}"/>
          </ac:spMkLst>
        </pc:spChg>
        <pc:spChg chg="mod">
          <ac:chgData name="Hadfield, Richard" userId="a8a44ded-12a2-44ab-9ae0-8a727a1345d9" providerId="ADAL" clId="{8F3AFFE1-A0AB-48F5-8D80-2AB6B65C5D35}" dt="2020-03-27T14:14:17.995" v="226" actId="552"/>
          <ac:spMkLst>
            <pc:docMk/>
            <pc:sldMk cId="1940046067" sldId="353"/>
            <ac:spMk id="140" creationId="{556A2F4B-B16C-44E0-B6C7-06A1657A3740}"/>
          </ac:spMkLst>
        </pc:spChg>
        <pc:spChg chg="mod">
          <ac:chgData name="Hadfield, Richard" userId="a8a44ded-12a2-44ab-9ae0-8a727a1345d9" providerId="ADAL" clId="{8F3AFFE1-A0AB-48F5-8D80-2AB6B65C5D35}" dt="2020-03-27T14:05:29.697" v="166" actId="1076"/>
          <ac:spMkLst>
            <pc:docMk/>
            <pc:sldMk cId="1940046067" sldId="353"/>
            <ac:spMk id="145" creationId="{00000000-0000-0000-0000-000000000000}"/>
          </ac:spMkLst>
        </pc:spChg>
      </pc:sldChg>
      <pc:sldChg chg="modSp">
        <pc:chgData name="Hadfield, Richard" userId="a8a44ded-12a2-44ab-9ae0-8a727a1345d9" providerId="ADAL" clId="{8F3AFFE1-A0AB-48F5-8D80-2AB6B65C5D35}" dt="2020-03-27T15:53:46.516" v="738" actId="20577"/>
        <pc:sldMkLst>
          <pc:docMk/>
          <pc:sldMk cId="3468153496" sldId="354"/>
        </pc:sldMkLst>
        <pc:spChg chg="mod">
          <ac:chgData name="Hadfield, Richard" userId="a8a44ded-12a2-44ab-9ae0-8a727a1345d9" providerId="ADAL" clId="{8F3AFFE1-A0AB-48F5-8D80-2AB6B65C5D35}" dt="2020-03-27T14:17:57.353" v="260" actId="122"/>
          <ac:spMkLst>
            <pc:docMk/>
            <pc:sldMk cId="3468153496" sldId="354"/>
            <ac:spMk id="6" creationId="{AAB7F775-B62D-4B10-B2D6-35D8917FF020}"/>
          </ac:spMkLst>
        </pc:spChg>
        <pc:graphicFrameChg chg="mod modGraphic">
          <ac:chgData name="Hadfield, Richard" userId="a8a44ded-12a2-44ab-9ae0-8a727a1345d9" providerId="ADAL" clId="{8F3AFFE1-A0AB-48F5-8D80-2AB6B65C5D35}" dt="2020-03-27T15:53:46.516" v="738" actId="20577"/>
          <ac:graphicFrameMkLst>
            <pc:docMk/>
            <pc:sldMk cId="3468153496" sldId="354"/>
            <ac:graphicFrameMk id="5" creationId="{6C73B39C-CBC9-4A5E-8E2F-8A8C75D4532D}"/>
          </ac:graphicFrameMkLst>
        </pc:graphicFrameChg>
      </pc:sldChg>
      <pc:sldChg chg="modSp">
        <pc:chgData name="Hadfield, Richard" userId="a8a44ded-12a2-44ab-9ae0-8a727a1345d9" providerId="ADAL" clId="{8F3AFFE1-A0AB-48F5-8D80-2AB6B65C5D35}" dt="2020-03-27T14:05:05.384" v="162" actId="20577"/>
        <pc:sldMkLst>
          <pc:docMk/>
          <pc:sldMk cId="3129107422" sldId="368"/>
        </pc:sldMkLst>
        <pc:spChg chg="mod">
          <ac:chgData name="Hadfield, Richard" userId="a8a44ded-12a2-44ab-9ae0-8a727a1345d9" providerId="ADAL" clId="{8F3AFFE1-A0AB-48F5-8D80-2AB6B65C5D35}" dt="2020-03-27T14:05:05.384" v="162" actId="20577"/>
          <ac:spMkLst>
            <pc:docMk/>
            <pc:sldMk cId="3129107422" sldId="368"/>
            <ac:spMk id="3" creationId="{A00B9BC5-3AE7-4BBA-ACBA-948CC599E8D4}"/>
          </ac:spMkLst>
        </pc:spChg>
      </pc:sldChg>
      <pc:sldChg chg="delSp modSp">
        <pc:chgData name="Hadfield, Richard" userId="a8a44ded-12a2-44ab-9ae0-8a727a1345d9" providerId="ADAL" clId="{8F3AFFE1-A0AB-48F5-8D80-2AB6B65C5D35}" dt="2020-03-27T15:52:45.960" v="725" actId="255"/>
        <pc:sldMkLst>
          <pc:docMk/>
          <pc:sldMk cId="3572879862" sldId="370"/>
        </pc:sldMkLst>
        <pc:spChg chg="mod">
          <ac:chgData name="Hadfield, Richard" userId="a8a44ded-12a2-44ab-9ae0-8a727a1345d9" providerId="ADAL" clId="{8F3AFFE1-A0AB-48F5-8D80-2AB6B65C5D35}" dt="2020-03-27T15:52:45.960" v="725" actId="255"/>
          <ac:spMkLst>
            <pc:docMk/>
            <pc:sldMk cId="3572879862" sldId="370"/>
            <ac:spMk id="2" creationId="{ACCD3003-397A-4218-9BAD-D587E38E55E7}"/>
          </ac:spMkLst>
        </pc:spChg>
        <pc:graphicFrameChg chg="mod modGraphic">
          <ac:chgData name="Hadfield, Richard" userId="a8a44ded-12a2-44ab-9ae0-8a727a1345d9" providerId="ADAL" clId="{8F3AFFE1-A0AB-48F5-8D80-2AB6B65C5D35}" dt="2020-03-27T15:42:07.387" v="713" actId="14100"/>
          <ac:graphicFrameMkLst>
            <pc:docMk/>
            <pc:sldMk cId="3572879862" sldId="370"/>
            <ac:graphicFrameMk id="3" creationId="{02CD1F9C-0A2F-434B-B1B5-E441EE9B20A7}"/>
          </ac:graphicFrameMkLst>
        </pc:graphicFrameChg>
        <pc:graphicFrameChg chg="del">
          <ac:chgData name="Hadfield, Richard" userId="a8a44ded-12a2-44ab-9ae0-8a727a1345d9" providerId="ADAL" clId="{8F3AFFE1-A0AB-48F5-8D80-2AB6B65C5D35}" dt="2020-03-27T14:38:19.854" v="340" actId="21"/>
          <ac:graphicFrameMkLst>
            <pc:docMk/>
            <pc:sldMk cId="3572879862" sldId="370"/>
            <ac:graphicFrameMk id="4" creationId="{DC1CB0FC-474F-465A-BFF1-3DC839C22C07}"/>
          </ac:graphicFrameMkLst>
        </pc:graphicFrameChg>
      </pc:sldChg>
    </pc:docChg>
  </pc:docChgLst>
  <pc:docChgLst>
    <pc:chgData name="Hadfield, Richard" userId="a8a44ded-12a2-44ab-9ae0-8a727a1345d9" providerId="ADAL" clId="{5696CA76-9A0A-4C1B-BEE7-593DC1C5EE8C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0478EE9-887C-435C-99B1-79D56E87B980}" type="datetimeFigureOut">
              <a:rPr lang="en-GB" smtClean="0"/>
              <a:t>29/05/2020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B5DF76F-2569-4657-A107-046DAC4CC7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8">
              <a:defRPr/>
            </a:pPr>
            <a:fld id="{2A2357B9-A31F-4FC7-A38A-70DF36F645F3}" type="slidenum">
              <a:rPr lang="en-GB">
                <a:solidFill>
                  <a:prstClr val="black"/>
                </a:solidFill>
                <a:latin typeface="Calibri"/>
              </a:rPr>
              <a:pPr defTabSz="914288">
                <a:defRPr/>
              </a:pPr>
              <a:t>3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53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12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99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0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2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8451-9F37-4D97-9D3C-C942FE70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UK Link Future Releases Update – For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B9BC5-3AE7-4BBA-ACBA-948CC599E8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June 2020 CHMC</a:t>
            </a:r>
          </a:p>
        </p:txBody>
      </p:sp>
    </p:spTree>
    <p:extLst>
      <p:ext uri="{BB962C8B-B14F-4D97-AF65-F5344CB8AC3E}">
        <p14:creationId xmlns:p14="http://schemas.microsoft.com/office/powerpoint/2010/main" val="312910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F732-B275-4CF5-A157-35CC5F54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UKLink</a:t>
            </a:r>
            <a:r>
              <a:rPr lang="en-GB" dirty="0"/>
              <a:t> Future Releases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8989DF-2974-4F57-BEAA-7A0841963C13}"/>
              </a:ext>
            </a:extLst>
          </p:cNvPr>
          <p:cNvSpPr txBox="1"/>
          <p:nvPr/>
        </p:nvSpPr>
        <p:spPr>
          <a:xfrm>
            <a:off x="1073888" y="1435395"/>
            <a:ext cx="100796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Agenda: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Future Releases update – For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Future Releases Governance Timeline 2020 –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Changes in delivery</a:t>
            </a:r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2021 Major Releases – For Discussion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Current 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June 2021 Optionality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November 2021 Optionality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Glossary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04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978695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47734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27648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40302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91744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8559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5185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3190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666060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9600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576053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67259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36160" y="1732653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16213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496267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880309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36036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888421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320469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80052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280576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682281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1487922" y="1795549"/>
            <a:ext cx="61385" cy="464162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066356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92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2020/2021 UK Link Governance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23392" y="1551709"/>
          <a:ext cx="1200131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03784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27380" y="909680"/>
          <a:ext cx="11233245" cy="40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8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2020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2021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22398" y="6058555"/>
            <a:ext cx="11521280" cy="7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endParaRPr lang="en-GB" sz="1067" b="1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Please note that this slide includes potential activity within UK Link over the next 24 months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Assumes 3x Minor Releases required prior to May 2021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49307" y="1847822"/>
            <a:ext cx="1506455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BER Approval</a:t>
            </a:r>
          </a:p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10/04/18 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700894" y="3557423"/>
            <a:ext cx="10963207" cy="3039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10059387" y="2200143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10056430" y="3062615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10059387" y="2680624"/>
            <a:ext cx="384043" cy="268751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612112" y="2277645"/>
            <a:ext cx="86409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660653" y="3096021"/>
            <a:ext cx="74442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9744406" y="1948578"/>
            <a:ext cx="105611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prstClr val="black"/>
                </a:solidFill>
                <a:latin typeface="Arial"/>
              </a:rPr>
              <a:t>Key: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0591521" y="2694535"/>
            <a:ext cx="144016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Complete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19120" y="2282152"/>
            <a:ext cx="3150090" cy="29509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6315" y="3074244"/>
            <a:ext cx="5514183" cy="31586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3" name="5-Point Star 112"/>
          <p:cNvSpPr/>
          <p:nvPr/>
        </p:nvSpPr>
        <p:spPr>
          <a:xfrm>
            <a:off x="3007378" y="3164568"/>
            <a:ext cx="252688" cy="18886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241016" y="3097600"/>
            <a:ext cx="1141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800" dirty="0">
                <a:solidFill>
                  <a:prstClr val="white"/>
                </a:solidFill>
                <a:latin typeface="Arial"/>
              </a:rPr>
              <a:t>BER Approval Jun-20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575E5C2-E349-46EB-8DF7-EACD4F0CF971}"/>
              </a:ext>
            </a:extLst>
          </p:cNvPr>
          <p:cNvSpPr/>
          <p:nvPr/>
        </p:nvSpPr>
        <p:spPr>
          <a:xfrm>
            <a:off x="717257" y="5747637"/>
            <a:ext cx="11018857" cy="30809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CSSC activity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53335F-133D-400A-BAF7-720FFE1C4BCB}"/>
              </a:ext>
            </a:extLst>
          </p:cNvPr>
          <p:cNvSpPr/>
          <p:nvPr/>
        </p:nvSpPr>
        <p:spPr>
          <a:xfrm>
            <a:off x="127918" y="5715008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CSSC</a:t>
            </a:r>
          </a:p>
        </p:txBody>
      </p:sp>
      <p:sp>
        <p:nvSpPr>
          <p:cNvPr id="135" name="5-Point Star 120">
            <a:extLst>
              <a:ext uri="{FF2B5EF4-FFF2-40B4-BE49-F238E27FC236}">
                <a16:creationId xmlns:a16="http://schemas.microsoft.com/office/drawing/2014/main" id="{A2184E67-6614-4C1F-A78C-AC0EF4A0AE42}"/>
              </a:ext>
            </a:extLst>
          </p:cNvPr>
          <p:cNvSpPr/>
          <p:nvPr/>
        </p:nvSpPr>
        <p:spPr>
          <a:xfrm>
            <a:off x="1637555" y="3123688"/>
            <a:ext cx="271609" cy="23859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1187071" y="3137664"/>
            <a:ext cx="281732" cy="21490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4F9FB-80E7-48EA-9EAD-B168C08E09F2}"/>
              </a:ext>
            </a:extLst>
          </p:cNvPr>
          <p:cNvSpPr txBox="1"/>
          <p:nvPr/>
        </p:nvSpPr>
        <p:spPr>
          <a:xfrm>
            <a:off x="631077" y="2717152"/>
            <a:ext cx="109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approved – Feb ChMC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75F3A1-C71B-40AA-AF49-A649BE790EC2}"/>
              </a:ext>
            </a:extLst>
          </p:cNvPr>
          <p:cNvSpPr txBox="1"/>
          <p:nvPr/>
        </p:nvSpPr>
        <p:spPr>
          <a:xfrm>
            <a:off x="1438288" y="2707711"/>
            <a:ext cx="1046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EQR Approved – March ChMC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179799D-47D4-4760-9E7A-6E1168AA4BA8}"/>
              </a:ext>
            </a:extLst>
          </p:cNvPr>
          <p:cNvSpPr/>
          <p:nvPr/>
        </p:nvSpPr>
        <p:spPr>
          <a:xfrm>
            <a:off x="1996132" y="1871641"/>
            <a:ext cx="1832169" cy="30576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8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4" name="5-Point Star 144">
            <a:extLst>
              <a:ext uri="{FF2B5EF4-FFF2-40B4-BE49-F238E27FC236}">
                <a16:creationId xmlns:a16="http://schemas.microsoft.com/office/drawing/2014/main" id="{32F2A9EC-7C84-4596-9006-861421FF2E8F}"/>
              </a:ext>
            </a:extLst>
          </p:cNvPr>
          <p:cNvSpPr/>
          <p:nvPr/>
        </p:nvSpPr>
        <p:spPr>
          <a:xfrm>
            <a:off x="2054582" y="1878534"/>
            <a:ext cx="330987" cy="218084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F5C136-2A4E-46FB-A3C0-1C226FC94229}"/>
              </a:ext>
            </a:extLst>
          </p:cNvPr>
          <p:cNvSpPr txBox="1"/>
          <p:nvPr/>
        </p:nvSpPr>
        <p:spPr>
          <a:xfrm>
            <a:off x="1008951" y="1831222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Approved – April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6E20086-2021-4E69-B426-13486483D0EB}"/>
              </a:ext>
            </a:extLst>
          </p:cNvPr>
          <p:cNvSpPr/>
          <p:nvPr/>
        </p:nvSpPr>
        <p:spPr>
          <a:xfrm>
            <a:off x="6227557" y="3075974"/>
            <a:ext cx="1365408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0EF058-D3EE-4C9A-85B1-279C1E83FB75}"/>
              </a:ext>
            </a:extLst>
          </p:cNvPr>
          <p:cNvSpPr/>
          <p:nvPr/>
        </p:nvSpPr>
        <p:spPr>
          <a:xfrm>
            <a:off x="94065" y="3991772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9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213C6D-FE15-49C6-A1FF-4C196F6F2D94}"/>
              </a:ext>
            </a:extLst>
          </p:cNvPr>
          <p:cNvSpPr/>
          <p:nvPr/>
        </p:nvSpPr>
        <p:spPr>
          <a:xfrm>
            <a:off x="94065" y="2641137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8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036008-7240-4DF0-A180-EB719DA95119}"/>
              </a:ext>
            </a:extLst>
          </p:cNvPr>
          <p:cNvSpPr/>
          <p:nvPr/>
        </p:nvSpPr>
        <p:spPr>
          <a:xfrm>
            <a:off x="87231" y="3535523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Retro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61AE02-CF94-4240-9532-DF2517AC2C25}"/>
              </a:ext>
            </a:extLst>
          </p:cNvPr>
          <p:cNvSpPr/>
          <p:nvPr/>
        </p:nvSpPr>
        <p:spPr>
          <a:xfrm>
            <a:off x="83818" y="307927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18E39B-4806-4984-9524-FE0B6411BAE9}"/>
              </a:ext>
            </a:extLst>
          </p:cNvPr>
          <p:cNvSpPr/>
          <p:nvPr/>
        </p:nvSpPr>
        <p:spPr>
          <a:xfrm>
            <a:off x="89097" y="224627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June 20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DBF7188-1A9C-4B3D-99AA-471C474655C8}"/>
              </a:ext>
            </a:extLst>
          </p:cNvPr>
          <p:cNvSpPr/>
          <p:nvPr/>
        </p:nvSpPr>
        <p:spPr>
          <a:xfrm>
            <a:off x="97200" y="182882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7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A8F99C4-0D74-42F8-814D-A54371CC5D0A}"/>
              </a:ext>
            </a:extLst>
          </p:cNvPr>
          <p:cNvSpPr/>
          <p:nvPr/>
        </p:nvSpPr>
        <p:spPr>
          <a:xfrm>
            <a:off x="3410597" y="2613272"/>
            <a:ext cx="2009309" cy="26918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98" name="5-Point Star 144">
            <a:extLst>
              <a:ext uri="{FF2B5EF4-FFF2-40B4-BE49-F238E27FC236}">
                <a16:creationId xmlns:a16="http://schemas.microsoft.com/office/drawing/2014/main" id="{B3068EBA-DA56-42C1-B663-D9F58CC70471}"/>
              </a:ext>
            </a:extLst>
          </p:cNvPr>
          <p:cNvSpPr/>
          <p:nvPr/>
        </p:nvSpPr>
        <p:spPr>
          <a:xfrm>
            <a:off x="3437589" y="2626138"/>
            <a:ext cx="330987" cy="21808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05E9BDC-7E90-4DEC-AF3B-26A723CFE333}"/>
              </a:ext>
            </a:extLst>
          </p:cNvPr>
          <p:cNvSpPr/>
          <p:nvPr/>
        </p:nvSpPr>
        <p:spPr>
          <a:xfrm>
            <a:off x="4762879" y="3941926"/>
            <a:ext cx="2199879" cy="27664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02" name="5-Point Star 144">
            <a:extLst>
              <a:ext uri="{FF2B5EF4-FFF2-40B4-BE49-F238E27FC236}">
                <a16:creationId xmlns:a16="http://schemas.microsoft.com/office/drawing/2014/main" id="{5DF432ED-36C4-4C85-BE13-0A60EF937760}"/>
              </a:ext>
            </a:extLst>
          </p:cNvPr>
          <p:cNvSpPr/>
          <p:nvPr/>
        </p:nvSpPr>
        <p:spPr>
          <a:xfrm>
            <a:off x="4820450" y="3963605"/>
            <a:ext cx="330987" cy="21808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BCE5C24-4DA5-4F05-A9E5-5B2309EEEE40}"/>
              </a:ext>
            </a:extLst>
          </p:cNvPr>
          <p:cNvSpPr txBox="1"/>
          <p:nvPr/>
        </p:nvSpPr>
        <p:spPr>
          <a:xfrm>
            <a:off x="3831829" y="3920244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October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8B3DCC-DE3B-425F-94C9-A0990694F89A}"/>
              </a:ext>
            </a:extLst>
          </p:cNvPr>
          <p:cNvSpPr txBox="1"/>
          <p:nvPr/>
        </p:nvSpPr>
        <p:spPr>
          <a:xfrm>
            <a:off x="5210716" y="4298429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Jan 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60D1A8-8894-44B1-9784-60EBE88A7CD5}"/>
              </a:ext>
            </a:extLst>
          </p:cNvPr>
          <p:cNvSpPr/>
          <p:nvPr/>
        </p:nvSpPr>
        <p:spPr>
          <a:xfrm>
            <a:off x="102123" y="4394958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10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30592-5B76-4FC2-832D-FDABC09EE49E}"/>
              </a:ext>
            </a:extLst>
          </p:cNvPr>
          <p:cNvCxnSpPr>
            <a:cxnSpLocks/>
          </p:cNvCxnSpPr>
          <p:nvPr/>
        </p:nvCxnSpPr>
        <p:spPr>
          <a:xfrm>
            <a:off x="3134318" y="1819326"/>
            <a:ext cx="15444" cy="39026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A0FD115A-AF43-4A86-A8B4-6DD308C36F41}"/>
              </a:ext>
            </a:extLst>
          </p:cNvPr>
          <p:cNvSpPr/>
          <p:nvPr/>
        </p:nvSpPr>
        <p:spPr>
          <a:xfrm>
            <a:off x="6178217" y="4308139"/>
            <a:ext cx="2290737" cy="3039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89" name="5-Point Star 144">
            <a:extLst>
              <a:ext uri="{FF2B5EF4-FFF2-40B4-BE49-F238E27FC236}">
                <a16:creationId xmlns:a16="http://schemas.microsoft.com/office/drawing/2014/main" id="{3D0527E2-97C1-4A4D-9C4F-78FC10A6DD8C}"/>
              </a:ext>
            </a:extLst>
          </p:cNvPr>
          <p:cNvSpPr/>
          <p:nvPr/>
        </p:nvSpPr>
        <p:spPr>
          <a:xfrm>
            <a:off x="6225153" y="4331242"/>
            <a:ext cx="330987" cy="21808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1" name="5-Point Star 120">
            <a:extLst>
              <a:ext uri="{FF2B5EF4-FFF2-40B4-BE49-F238E27FC236}">
                <a16:creationId xmlns:a16="http://schemas.microsoft.com/office/drawing/2014/main" id="{81BD28F0-5A96-430B-A302-0EF272ED524A}"/>
              </a:ext>
            </a:extLst>
          </p:cNvPr>
          <p:cNvSpPr/>
          <p:nvPr/>
        </p:nvSpPr>
        <p:spPr>
          <a:xfrm>
            <a:off x="2562288" y="1875832"/>
            <a:ext cx="301335" cy="24341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14028C-0C66-481A-AC85-DE001A75F7AD}"/>
              </a:ext>
            </a:extLst>
          </p:cNvPr>
          <p:cNvSpPr txBox="1"/>
          <p:nvPr/>
        </p:nvSpPr>
        <p:spPr>
          <a:xfrm>
            <a:off x="2847863" y="1864172"/>
            <a:ext cx="1112529" cy="34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BER Approval – May </a:t>
            </a:r>
            <a:r>
              <a:rPr lang="en-GB" sz="800" dirty="0" err="1">
                <a:solidFill>
                  <a:schemeClr val="bg1"/>
                </a:solidFill>
              </a:rPr>
              <a:t>ChMC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BFD6BE-3A02-4C87-AB2E-72BA44B045D1}"/>
              </a:ext>
            </a:extLst>
          </p:cNvPr>
          <p:cNvSpPr txBox="1"/>
          <p:nvPr/>
        </p:nvSpPr>
        <p:spPr>
          <a:xfrm>
            <a:off x="2512133" y="2610821"/>
            <a:ext cx="1046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July ChMC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F29ECE-0D28-4DE1-9D8A-458CDD77DAD8}"/>
              </a:ext>
            </a:extLst>
          </p:cNvPr>
          <p:cNvSpPr/>
          <p:nvPr/>
        </p:nvSpPr>
        <p:spPr>
          <a:xfrm>
            <a:off x="102123" y="483968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June 21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0332613-32D9-4C10-9A1F-2CE535D296BF}"/>
              </a:ext>
            </a:extLst>
          </p:cNvPr>
          <p:cNvSpPr/>
          <p:nvPr/>
        </p:nvSpPr>
        <p:spPr>
          <a:xfrm>
            <a:off x="110497" y="529383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21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4C37786-E963-4324-B6BD-1DDDC8A48D9D}"/>
              </a:ext>
            </a:extLst>
          </p:cNvPr>
          <p:cNvSpPr/>
          <p:nvPr/>
        </p:nvSpPr>
        <p:spPr>
          <a:xfrm>
            <a:off x="2974435" y="4834922"/>
            <a:ext cx="6385927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63DD1F2-761D-481A-9CDD-2D33AAC44968}"/>
              </a:ext>
            </a:extLst>
          </p:cNvPr>
          <p:cNvSpPr/>
          <p:nvPr/>
        </p:nvSpPr>
        <p:spPr>
          <a:xfrm>
            <a:off x="5253093" y="5276384"/>
            <a:ext cx="6472391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10" name="5-Point Star 120">
            <a:extLst>
              <a:ext uri="{FF2B5EF4-FFF2-40B4-BE49-F238E27FC236}">
                <a16:creationId xmlns:a16="http://schemas.microsoft.com/office/drawing/2014/main" id="{3B750766-E5B5-434B-9AE9-C4C55099CAD3}"/>
              </a:ext>
            </a:extLst>
          </p:cNvPr>
          <p:cNvSpPr/>
          <p:nvPr/>
        </p:nvSpPr>
        <p:spPr>
          <a:xfrm>
            <a:off x="3437827" y="4847224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2" name="5-Point Star 120">
            <a:extLst>
              <a:ext uri="{FF2B5EF4-FFF2-40B4-BE49-F238E27FC236}">
                <a16:creationId xmlns:a16="http://schemas.microsoft.com/office/drawing/2014/main" id="{2AA2FA74-5E5E-427F-A91A-70332612F181}"/>
              </a:ext>
            </a:extLst>
          </p:cNvPr>
          <p:cNvSpPr/>
          <p:nvPr/>
        </p:nvSpPr>
        <p:spPr>
          <a:xfrm>
            <a:off x="5652568" y="5277511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074D70B-FC33-40C1-9826-180B8EA0CD3D}"/>
              </a:ext>
            </a:extLst>
          </p:cNvPr>
          <p:cNvSpPr txBox="1"/>
          <p:nvPr/>
        </p:nvSpPr>
        <p:spPr>
          <a:xfrm>
            <a:off x="1969155" y="4803113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July 20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27EBD0E-8ACC-480F-992E-449866547179}"/>
              </a:ext>
            </a:extLst>
          </p:cNvPr>
          <p:cNvSpPr txBox="1"/>
          <p:nvPr/>
        </p:nvSpPr>
        <p:spPr>
          <a:xfrm>
            <a:off x="4221684" y="5260287"/>
            <a:ext cx="103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December 20 </a:t>
            </a:r>
            <a:r>
              <a:rPr lang="en-GB" sz="800" dirty="0" err="1"/>
              <a:t>ChMC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940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24795"/>
              </p:ext>
            </p:extLst>
          </p:nvPr>
        </p:nvGraphicFramePr>
        <p:xfrm>
          <a:off x="143338" y="673791"/>
          <a:ext cx="11905323" cy="5736850"/>
        </p:xfrm>
        <a:graphic>
          <a:graphicData uri="http://schemas.openxmlformats.org/drawingml/2006/table">
            <a:tbl>
              <a:tblPr/>
              <a:tblGrid>
                <a:gridCol w="790871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448024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5332892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147210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3253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20419"/>
                  </a:ext>
                </a:extLst>
              </a:tr>
              <a:tr h="230502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Jun-20</a:t>
                      </a:r>
                    </a:p>
                    <a:p>
                      <a:pPr marL="0" algn="ctr" defTabSz="914400" rtl="0" eaLnBrk="1" fontAlgn="ctr" latinLnBrk="0" hangingPunct="1"/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  <a:r>
                        <a:rPr lang="en-US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50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44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92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87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92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ID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900" b="1" i="0" u="sng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5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9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Retro Proof of Concept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Standalone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726">
                <a:tc rowSpan="9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Hydeploy</a:t>
                      </a:r>
                      <a:r>
                        <a:rPr lang="en-GB" sz="900" dirty="0"/>
                        <a:t> Live Trial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Northern/DNO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683201"/>
                  </a:ext>
                </a:extLst>
              </a:tr>
              <a:tr h="18489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5036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Updates to must read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In Delivery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Nov 2020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Small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71009"/>
                  </a:ext>
                </a:extLst>
              </a:tr>
              <a:tr h="3884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4897/ 4899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Contact details – resolution of deleted contact details and PSR data at change of shipper event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In Delivery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Nov 2020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Large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Shippers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508332"/>
                  </a:ext>
                </a:extLst>
              </a:tr>
              <a:tr h="21904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4992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Supplier of last resort charge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In Delivery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97083"/>
                  </a:ext>
                </a:extLst>
              </a:tr>
              <a:tr h="20408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4931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Submission of space in mandatory data on multiple SPA files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Medium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577778"/>
                  </a:ext>
                </a:extLst>
              </a:tr>
              <a:tr h="19369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4801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Additional info into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Nov 2020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Medium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Shippers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85088"/>
                  </a:ext>
                </a:extLst>
              </a:tr>
              <a:tr h="21552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4780c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MAP ID part C (CSSC)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In Delivery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Nov 2020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CSS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23106"/>
                  </a:ext>
                </a:extLst>
              </a:tr>
              <a:tr h="18489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4941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Auto updates to meter read 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63924"/>
                  </a:ext>
                </a:extLst>
              </a:tr>
              <a:tr h="30787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4871b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Ratchet regime changes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788186"/>
                  </a:ext>
                </a:extLst>
              </a:tr>
              <a:tr h="388467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D7 Jul-20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Updates to Must Read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MiR Drop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606376"/>
                  </a:ext>
                </a:extLst>
              </a:tr>
              <a:tr h="3884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Online Solution for Credit Interest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MiR Drop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303154"/>
                  </a:ext>
                </a:extLst>
              </a:tr>
              <a:tr h="3884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Addition of E-mail Address to DES Last Accessed Report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MiR Drop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94315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2" y="244549"/>
            <a:ext cx="11584517" cy="308344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Change Index – UK Link Allocated Change</a:t>
            </a:r>
          </a:p>
        </p:txBody>
      </p:sp>
    </p:spTree>
    <p:extLst>
      <p:ext uri="{BB962C8B-B14F-4D97-AF65-F5344CB8AC3E}">
        <p14:creationId xmlns:p14="http://schemas.microsoft.com/office/powerpoint/2010/main" val="346815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FED1-1B1E-4ACC-AD3D-E600CEB2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2021 Major Releases - 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B914A1-9ADD-4411-8BE3-5024DD2614B9}"/>
              </a:ext>
            </a:extLst>
          </p:cNvPr>
          <p:cNvSpPr txBox="1"/>
          <p:nvPr/>
        </p:nvSpPr>
        <p:spPr>
          <a:xfrm>
            <a:off x="765544" y="1014744"/>
            <a:ext cx="106006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CSSC re-planning for April 2022 underway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June 21 major release slot was assumed to be the CSSC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Xoserve</a:t>
            </a:r>
            <a:r>
              <a:rPr lang="en-GB" dirty="0"/>
              <a:t> limited in what non-CSS changes can be made without impacting CSSC Programme.</a:t>
            </a:r>
          </a:p>
          <a:p>
            <a:endParaRPr lang="en-GB" dirty="0"/>
          </a:p>
          <a:p>
            <a:r>
              <a:rPr lang="en-GB" b="1" dirty="0"/>
              <a:t>June 2021: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Capture in progress for candidate XRNs. DSG discussions on requirements and solution options ongoing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 changes are ready for assignment to a major release (pending MOD approval)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Standard 12 month project under pressure 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Scope will not be confirmed today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Start-up / Design will need to be condensed to facilitate hitting Change Pack dates (Nov 2020).</a:t>
            </a:r>
          </a:p>
          <a:p>
            <a:endParaRPr lang="en-GB" dirty="0"/>
          </a:p>
          <a:p>
            <a:r>
              <a:rPr lang="en-GB" b="1" dirty="0"/>
              <a:t>November 2021: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Scope constrained by impacts to CSSC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Scope targeted to be agreed at the November 2020 </a:t>
            </a:r>
            <a:r>
              <a:rPr lang="en-GB" dirty="0" err="1"/>
              <a:t>ChMC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929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5A8C-CBE5-4CDF-8E01-02DF1D05B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June 2021 – Optionality for 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805644-6784-4DFC-BE16-55B975DB21AE}"/>
              </a:ext>
            </a:extLst>
          </p:cNvPr>
          <p:cNvSpPr txBox="1"/>
          <p:nvPr/>
        </p:nvSpPr>
        <p:spPr>
          <a:xfrm>
            <a:off x="1137684" y="1716492"/>
            <a:ext cx="104447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b="1" dirty="0"/>
              <a:t>No Major Release in June </a:t>
            </a:r>
            <a:r>
              <a:rPr lang="en-GB" dirty="0"/>
              <a:t>– defer changes to the November 2021 release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Full Major Release in June (Up to 120 points):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dirty="0"/>
              <a:t> Accept the risks of developing a full size release with Start-Up, Analysis and Design Phases condensed (esp. scope, cost  and timeline volatility)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dirty="0"/>
              <a:t>Mitigate the risks around condensing activity up to the end of Design by flexing Detailed Design Change Pack submission dates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“Midi” Release in June (60 points max)</a:t>
            </a:r>
            <a:r>
              <a:rPr lang="en-GB" dirty="0"/>
              <a:t>– Reduced scope release  - Implement MOD/Regulatory changes, required before November 2021, only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b="1" dirty="0"/>
              <a:t>Minor Release(s) – </a:t>
            </a:r>
            <a:r>
              <a:rPr lang="en-GB" dirty="0"/>
              <a:t>Further reduced scope – only implement those changes that are regulatory, don’t impact CSS or Customer Systems – some changes may need to be split out and the more substantial (customer systems impacting) elements delivered in a subsequent Major Release..</a:t>
            </a:r>
          </a:p>
        </p:txBody>
      </p:sp>
    </p:spTree>
    <p:extLst>
      <p:ext uri="{BB962C8B-B14F-4D97-AF65-F5344CB8AC3E}">
        <p14:creationId xmlns:p14="http://schemas.microsoft.com/office/powerpoint/2010/main" val="293653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F5CC-42D3-487D-A0A8-CA867723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November 2021 – For 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681E9B-EBA4-4C79-89EE-89DB212D523E}"/>
              </a:ext>
            </a:extLst>
          </p:cNvPr>
          <p:cNvSpPr txBox="1"/>
          <p:nvPr/>
        </p:nvSpPr>
        <p:spPr>
          <a:xfrm>
            <a:off x="903767" y="1371600"/>
            <a:ext cx="102710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Currently assuming a full scale UK Link Major Release, the last prior to CSS implementation.</a:t>
            </a:r>
          </a:p>
          <a:p>
            <a:endParaRPr lang="en-GB" dirty="0"/>
          </a:p>
          <a:p>
            <a:r>
              <a:rPr lang="en-GB" b="1" dirty="0"/>
              <a:t>Key points: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Minimising impact on the CSS Programme will constrain scope (especially in the SPA processes)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Scope approval scheduled for November 2021 </a:t>
            </a:r>
            <a:r>
              <a:rPr lang="en-GB" dirty="0" err="1"/>
              <a:t>ChMC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MODs/Regulatory changes required prior to </a:t>
            </a:r>
            <a:r>
              <a:rPr lang="en-GB"/>
              <a:t>CSS implementation </a:t>
            </a:r>
            <a:r>
              <a:rPr lang="en-GB" dirty="0"/>
              <a:t>to be prioritised during Capture.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91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3003-397A-4218-9BAD-D587E38E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>
                <a:solidFill>
                  <a:schemeClr val="accent1"/>
                </a:solidFill>
              </a:rPr>
              <a:t>Glossary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CD1F9C-0A2F-434B-B1B5-E441EE9B20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1437640"/>
          <a:ext cx="10742429" cy="435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145">
                  <a:extLst>
                    <a:ext uri="{9D8B030D-6E8A-4147-A177-3AD203B41FA5}">
                      <a16:colId xmlns:a16="http://schemas.microsoft.com/office/drawing/2014/main" val="2188884990"/>
                    </a:ext>
                  </a:extLst>
                </a:gridCol>
                <a:gridCol w="8605284">
                  <a:extLst>
                    <a:ext uri="{9D8B030D-6E8A-4147-A177-3AD203B41FA5}">
                      <a16:colId xmlns:a16="http://schemas.microsoft.com/office/drawing/2014/main" val="9141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310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Factory Unit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97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Impact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56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IDR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Implementation Dress Rehearsal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24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Post Implementation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10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Performance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66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Regression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83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Integration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98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Proposal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9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HLSO(s)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High Level Solution Option(s)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798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0E0DDAB964F640A8BF0BDEAE18EA45" ma:contentTypeVersion="9" ma:contentTypeDescription="Create a new document." ma:contentTypeScope="" ma:versionID="2d7f455a6aecd142216c52ae225fba20">
  <xsd:schema xmlns:xsd="http://www.w3.org/2001/XMLSchema" xmlns:xs="http://www.w3.org/2001/XMLSchema" xmlns:p="http://schemas.microsoft.com/office/2006/metadata/properties" xmlns:ns3="3cf0134e-5384-4db7-9855-78f8c7cf50e3" targetNamespace="http://schemas.microsoft.com/office/2006/metadata/properties" ma:root="true" ma:fieldsID="e9dae680b9b527d2e08bcbbf8e7b39e9" ns3:_="">
    <xsd:import namespace="3cf0134e-5384-4db7-9855-78f8c7cf5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0134e-5384-4db7-9855-78f8c7cf5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A7730C-F1BA-4F2F-B942-B684D324D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7CF354-D4F2-40BB-BABB-D1F6CF9EA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0134e-5384-4db7-9855-78f8c7cf5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38D4F-FD40-4B63-BFC9-471FF778230D}">
  <ds:schemaRefs>
    <ds:schemaRef ds:uri="3cf0134e-5384-4db7-9855-78f8c7cf50e3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2743</TotalTime>
  <Words>952</Words>
  <Application>Microsoft Office PowerPoint</Application>
  <PresentationFormat>Widescreen</PresentationFormat>
  <Paragraphs>285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UK Link Future Releases Update – For Information</vt:lpstr>
      <vt:lpstr>UKLink Future Releases</vt:lpstr>
      <vt:lpstr>2020/2021 UK Link Governance Timeline</vt:lpstr>
      <vt:lpstr>Change Index – UK Link Allocated Change</vt:lpstr>
      <vt:lpstr>2021 Major Releases - Status</vt:lpstr>
      <vt:lpstr>June 2021 – Optionality for Discussion</vt:lpstr>
      <vt:lpstr>November 2021 – For Discussion</vt:lpstr>
      <vt:lpstr>Glossary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Releases Update</dc:title>
  <dc:creator>Hadfield, Richard</dc:creator>
  <cp:lastModifiedBy>Hadfield, Richard</cp:lastModifiedBy>
  <cp:revision>18</cp:revision>
  <cp:lastPrinted>2020-02-04T08:39:04Z</cp:lastPrinted>
  <dcterms:created xsi:type="dcterms:W3CDTF">2020-01-08T17:02:42Z</dcterms:created>
  <dcterms:modified xsi:type="dcterms:W3CDTF">2020-05-29T12:47:06Z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0x010100E10E0DDAB964F640A8BF0BDEAE18EA45</vt:lpwstr>
  </property>
</Properties>
</file>