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19" r:id="rId4"/>
  </p:sldMasterIdLst>
  <p:notesMasterIdLst>
    <p:notesMasterId r:id="rId8"/>
  </p:notesMasterIdLst>
  <p:handoutMasterIdLst>
    <p:handoutMasterId r:id="rId9"/>
  </p:handoutMasterIdLst>
  <p:sldIdLst>
    <p:sldId id="5305" r:id="rId5"/>
    <p:sldId id="5324" r:id="rId6"/>
    <p:sldId id="5327" r:id="rId7"/>
  </p:sldIdLst>
  <p:sldSz cx="9906000" cy="6858000" type="A4"/>
  <p:notesSz cx="6797675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1pPr>
    <a:lvl2pPr marL="457097" algn="l" rtl="0" fontAlgn="base">
      <a:spcBef>
        <a:spcPct val="0"/>
      </a:spcBef>
      <a:spcAft>
        <a:spcPct val="0"/>
      </a:spcAft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2pPr>
    <a:lvl3pPr marL="914192" algn="l" rtl="0" fontAlgn="base">
      <a:spcBef>
        <a:spcPct val="0"/>
      </a:spcBef>
      <a:spcAft>
        <a:spcPct val="0"/>
      </a:spcAft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3pPr>
    <a:lvl4pPr marL="1371289" algn="l" rtl="0" fontAlgn="base">
      <a:spcBef>
        <a:spcPct val="0"/>
      </a:spcBef>
      <a:spcAft>
        <a:spcPct val="0"/>
      </a:spcAft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4pPr>
    <a:lvl5pPr marL="1828384" algn="l" rtl="0" fontAlgn="base">
      <a:spcBef>
        <a:spcPct val="0"/>
      </a:spcBef>
      <a:spcAft>
        <a:spcPct val="0"/>
      </a:spcAft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5pPr>
    <a:lvl6pPr marL="2285480" algn="l" defTabSz="914192" rtl="0" eaLnBrk="1" latinLnBrk="0" hangingPunct="1"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6pPr>
    <a:lvl7pPr marL="2742576" algn="l" defTabSz="914192" rtl="0" eaLnBrk="1" latinLnBrk="0" hangingPunct="1"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7pPr>
    <a:lvl8pPr marL="3199672" algn="l" defTabSz="914192" rtl="0" eaLnBrk="1" latinLnBrk="0" hangingPunct="1"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8pPr>
    <a:lvl9pPr marL="3656768" algn="l" defTabSz="914192" rtl="0" eaLnBrk="1" latinLnBrk="0" hangingPunct="1">
      <a:defRPr sz="2800" kern="1200">
        <a:solidFill>
          <a:srgbClr val="447D1B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>
          <p15:clr>
            <a:srgbClr val="A4A3A4"/>
          </p15:clr>
        </p15:guide>
        <p15:guide id="2" orient="horz" pos="4292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4201">
          <p15:clr>
            <a:srgbClr val="A4A3A4"/>
          </p15:clr>
        </p15:guide>
        <p15:guide id="5" pos="308">
          <p15:clr>
            <a:srgbClr val="A4A3A4"/>
          </p15:clr>
        </p15:guide>
        <p15:guide id="6" pos="262">
          <p15:clr>
            <a:srgbClr val="A4A3A4"/>
          </p15:clr>
        </p15:guide>
        <p15:guide id="7" pos="5932">
          <p15:clr>
            <a:srgbClr val="A4A3A4"/>
          </p15:clr>
        </p15:guide>
        <p15:guide id="8" pos="5978">
          <p15:clr>
            <a:srgbClr val="A4A3A4"/>
          </p15:clr>
        </p15:guide>
        <p15:guide id="9" pos="3120">
          <p15:clr>
            <a:srgbClr val="A4A3A4"/>
          </p15:clr>
        </p15:guide>
        <p15:guide id="10" pos="2848">
          <p15:clr>
            <a:srgbClr val="A4A3A4"/>
          </p15:clr>
        </p15:guide>
        <p15:guide id="11" pos="3256">
          <p15:clr>
            <a:srgbClr val="A4A3A4"/>
          </p15:clr>
        </p15:guide>
        <p15:guide id="12" pos="2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A00"/>
    <a:srgbClr val="73A616"/>
    <a:srgbClr val="5C881A"/>
    <a:srgbClr val="86B8D6"/>
    <a:srgbClr val="FFA16D"/>
    <a:srgbClr val="FF9053"/>
    <a:srgbClr val="FFCC29"/>
    <a:srgbClr val="FFE653"/>
    <a:srgbClr val="FFE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8057" autoAdjust="0"/>
  </p:normalViewPr>
  <p:slideViewPr>
    <p:cSldViewPr showGuides="1">
      <p:cViewPr varScale="1">
        <p:scale>
          <a:sx n="67" d="100"/>
          <a:sy n="67" d="100"/>
        </p:scale>
        <p:origin x="1244" y="36"/>
      </p:cViewPr>
      <p:guideLst>
        <p:guide orient="horz" pos="2341"/>
        <p:guide orient="horz" pos="4292"/>
        <p:guide orient="horz" pos="4020"/>
        <p:guide orient="horz" pos="4201"/>
        <p:guide pos="308"/>
        <p:guide pos="262"/>
        <p:guide pos="5932"/>
        <p:guide pos="5978"/>
        <p:guide pos="3120"/>
        <p:guide pos="2848"/>
        <p:guide pos="3256"/>
        <p:guide pos="2984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1956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2945714" cy="49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t" anchorCtr="0" compatLnSpc="1">
            <a:prstTxWarp prst="textNoShape">
              <a:avLst/>
            </a:prstTxWarp>
          </a:bodyPr>
          <a:lstStyle>
            <a:lvl1pPr algn="l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_tradnl" alt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070"/>
            <a:ext cx="2945714" cy="4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b" anchorCtr="0" compatLnSpc="1">
            <a:prstTxWarp prst="textNoShape">
              <a:avLst/>
            </a:prstTxWarp>
          </a:bodyPr>
          <a:lstStyle>
            <a:lvl1pPr algn="l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_tradnl" alt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73" y="9428070"/>
            <a:ext cx="2945714" cy="4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b" anchorCtr="0" compatLnSpc="1">
            <a:prstTxWarp prst="textNoShape">
              <a:avLst/>
            </a:prstTxWarp>
          </a:bodyPr>
          <a:lstStyle>
            <a:lvl1pPr algn="r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BFC4773-651E-4651-9AFB-6FAA4D5B0215}" type="slidenum">
              <a:rPr lang="es-ES_tradnl" altLang="en-GB"/>
              <a:pPr>
                <a:defRPr/>
              </a:pPr>
              <a:t>‹#›</a:t>
            </a:fld>
            <a:endParaRPr lang="es-ES_tradnl" altLang="en-GB"/>
          </a:p>
        </p:txBody>
      </p:sp>
    </p:spTree>
    <p:extLst>
      <p:ext uri="{BB962C8B-B14F-4D97-AF65-F5344CB8AC3E}">
        <p14:creationId xmlns:p14="http://schemas.microsoft.com/office/powerpoint/2010/main" val="1501018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2945714" cy="49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t" anchorCtr="0" compatLnSpc="1">
            <a:prstTxWarp prst="textNoShape">
              <a:avLst/>
            </a:prstTxWarp>
          </a:bodyPr>
          <a:lstStyle>
            <a:lvl1pPr algn="l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_tradnl" alt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73" y="8"/>
            <a:ext cx="2945714" cy="49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t" anchorCtr="0" compatLnSpc="1">
            <a:prstTxWarp prst="textNoShape">
              <a:avLst/>
            </a:prstTxWarp>
          </a:bodyPr>
          <a:lstStyle>
            <a:lvl1pPr algn="r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_tradnl" alt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7713"/>
            <a:ext cx="53768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661" y="4713230"/>
            <a:ext cx="4988419" cy="44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GB" noProof="0"/>
              <a:t>Haga clic para modificar el estilo de texto del patrón</a:t>
            </a:r>
          </a:p>
          <a:p>
            <a:pPr lvl="1"/>
            <a:r>
              <a:rPr lang="es-ES_tradnl" altLang="en-GB" noProof="0"/>
              <a:t>Segundo nivel</a:t>
            </a:r>
          </a:p>
          <a:p>
            <a:pPr lvl="2"/>
            <a:r>
              <a:rPr lang="es-ES_tradnl" altLang="en-GB" noProof="0"/>
              <a:t>Tercer nivel</a:t>
            </a:r>
          </a:p>
          <a:p>
            <a:pPr lvl="3"/>
            <a:r>
              <a:rPr lang="es-ES_tradnl" altLang="en-GB" noProof="0"/>
              <a:t>Cuarto nivel</a:t>
            </a:r>
          </a:p>
          <a:p>
            <a:pPr lvl="4"/>
            <a:r>
              <a:rPr lang="es-ES_tradnl" altLang="en-GB" noProof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070"/>
            <a:ext cx="2945714" cy="4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b" anchorCtr="0" compatLnSpc="1">
            <a:prstTxWarp prst="textNoShape">
              <a:avLst/>
            </a:prstTxWarp>
          </a:bodyPr>
          <a:lstStyle>
            <a:lvl1pPr algn="l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_tradnl" alt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73" y="9428070"/>
            <a:ext cx="2945714" cy="4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5" tIns="45209" rIns="90425" bIns="45209" numCol="1" anchor="b" anchorCtr="0" compatLnSpc="1">
            <a:prstTxWarp prst="textNoShape">
              <a:avLst/>
            </a:prstTxWarp>
          </a:bodyPr>
          <a:lstStyle>
            <a:lvl1pPr algn="r" defTabSz="905265" eaLnBrk="0" hangingPunct="0">
              <a:defRPr sz="1200" u="sng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A2B2F16-336A-4C61-99BC-C4E9BDA90507}" type="slidenum">
              <a:rPr lang="es-ES_tradnl" altLang="en-GB"/>
              <a:pPr>
                <a:defRPr/>
              </a:pPr>
              <a:t>‹#›</a:t>
            </a:fld>
            <a:endParaRPr lang="es-ES_tradnl" altLang="en-GB"/>
          </a:p>
        </p:txBody>
      </p:sp>
    </p:spTree>
    <p:extLst>
      <p:ext uri="{BB962C8B-B14F-4D97-AF65-F5344CB8AC3E}">
        <p14:creationId xmlns:p14="http://schemas.microsoft.com/office/powerpoint/2010/main" val="17737962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09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1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2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38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480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51972" y="9426501"/>
            <a:ext cx="2945714" cy="50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45" tIns="45172" rIns="90345" bIns="45172" anchor="b"/>
          <a:lstStyle/>
          <a:p>
            <a:pPr algn="r" defTabSz="875518" eaLnBrk="0" hangingPunct="0"/>
            <a:fld id="{171CF89C-DDC3-4114-8079-6A6404813F06}" type="slidenum">
              <a:rPr lang="es-ES_tradnl" sz="1200" u="sng">
                <a:solidFill>
                  <a:prstClr val="black"/>
                </a:solidFill>
                <a:latin typeface="Times New Roman" pitchFamily="18" charset="0"/>
              </a:rPr>
              <a:pPr algn="r" defTabSz="875518" eaLnBrk="0" hangingPunct="0"/>
              <a:t>2</a:t>
            </a:fld>
            <a:endParaRPr lang="en-GB" sz="12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250825"/>
            <a:ext cx="6362700" cy="4405313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39" y="4714851"/>
            <a:ext cx="4988419" cy="4483980"/>
          </a:xfrm>
          <a:noFill/>
          <a:ln/>
        </p:spPr>
        <p:txBody>
          <a:bodyPr lIns="91768" tIns="45886" rIns="91768" bIns="45886" anchor="ctr"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6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51972" y="9426501"/>
            <a:ext cx="2945714" cy="50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45" tIns="45172" rIns="90345" bIns="45172" anchor="b"/>
          <a:lstStyle/>
          <a:p>
            <a:pPr algn="r" defTabSz="875518" eaLnBrk="0" hangingPunct="0"/>
            <a:fld id="{171CF89C-DDC3-4114-8079-6A6404813F06}" type="slidenum">
              <a:rPr lang="es-ES_tradnl" sz="1200" u="sng">
                <a:solidFill>
                  <a:prstClr val="black"/>
                </a:solidFill>
                <a:latin typeface="Times New Roman" pitchFamily="18" charset="0"/>
              </a:rPr>
              <a:pPr algn="r" defTabSz="875518" eaLnBrk="0" hangingPunct="0"/>
              <a:t>3</a:t>
            </a:fld>
            <a:endParaRPr lang="en-GB" sz="1200" u="sng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250825"/>
            <a:ext cx="6362700" cy="4405313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839" y="4714851"/>
            <a:ext cx="4988419" cy="4483980"/>
          </a:xfrm>
          <a:noFill/>
          <a:ln/>
        </p:spPr>
        <p:txBody>
          <a:bodyPr lIns="91768" tIns="45886" rIns="91768" bIns="45886" anchor="ctr"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9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-27674" y="0"/>
            <a:ext cx="993367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643" y="1612769"/>
            <a:ext cx="1730021" cy="970022"/>
          </a:xfrm>
          <a:prstGeom prst="rect">
            <a:avLst/>
          </a:prstGeom>
        </p:spPr>
      </p:pic>
      <p:sp>
        <p:nvSpPr>
          <p:cNvPr id="5" name="4 Rectángulo"/>
          <p:cNvSpPr/>
          <p:nvPr userDrawn="1"/>
        </p:nvSpPr>
        <p:spPr>
          <a:xfrm rot="5400000">
            <a:off x="4916992" y="-1845251"/>
            <a:ext cx="72017" cy="8928102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592960" y="1772816"/>
            <a:ext cx="4813161" cy="432048"/>
          </a:xfrm>
          <a:prstGeom prst="rect">
            <a:avLst/>
          </a:prstGeom>
        </p:spPr>
        <p:txBody>
          <a:bodyPr lIns="0" bIns="46800" anchor="ctr" anchorCtr="0"/>
          <a:lstStyle>
            <a:lvl1pPr marL="0" indent="0">
              <a:buNone/>
              <a:defRPr sz="18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Gestão de Negócios ou empresarial</a:t>
            </a:r>
            <a:endParaRPr lang="en-GB" dirty="0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592638" y="2654808"/>
            <a:ext cx="4824411" cy="4158443"/>
          </a:xfrm>
          <a:prstGeom prst="rect">
            <a:avLst/>
          </a:prstGeom>
        </p:spPr>
        <p:txBody>
          <a:bodyPr lIns="0" tIns="108000" rIns="91419" bIns="45709"/>
          <a:lstStyle>
            <a:lvl1pPr algn="l">
              <a:defRPr sz="4400" b="1" baseline="0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principal</a:t>
            </a:r>
            <a:endParaRPr lang="en-U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592960" y="2204863"/>
            <a:ext cx="4824092" cy="377927"/>
          </a:xfrm>
          <a:prstGeom prst="rect">
            <a:avLst/>
          </a:prstGeom>
        </p:spPr>
        <p:txBody>
          <a:bodyPr/>
          <a:lstStyle>
            <a:lvl1pPr marL="342822" indent="-342822">
              <a:buNone/>
              <a:defRPr lang="en-GB" sz="18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71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a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88950" y="764707"/>
            <a:ext cx="8928100" cy="561704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642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a gra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92696"/>
            <a:ext cx="9906000" cy="5689054"/>
          </a:xfrm>
          <a:prstGeom prst="rect">
            <a:avLst/>
          </a:prstGeom>
          <a:ln w="28575"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cxnSp>
        <p:nvCxnSpPr>
          <p:cNvPr id="7" name="6 Conector recto"/>
          <p:cNvCxnSpPr/>
          <p:nvPr userDrawn="1"/>
        </p:nvCxnSpPr>
        <p:spPr>
          <a:xfrm flipV="1">
            <a:off x="0" y="6381328"/>
            <a:ext cx="9906000" cy="422"/>
          </a:xfrm>
          <a:prstGeom prst="line">
            <a:avLst/>
          </a:prstGeom>
          <a:ln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 flipV="1">
            <a:off x="-21651" y="692696"/>
            <a:ext cx="9906000" cy="422"/>
          </a:xfrm>
          <a:prstGeom prst="line">
            <a:avLst/>
          </a:prstGeom>
          <a:ln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318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93620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cxnSp>
        <p:nvCxnSpPr>
          <p:cNvPr id="9" name="8 Conector recto"/>
          <p:cNvCxnSpPr/>
          <p:nvPr userDrawn="1"/>
        </p:nvCxnSpPr>
        <p:spPr>
          <a:xfrm flipH="1">
            <a:off x="488949" y="1844824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1916832"/>
            <a:ext cx="9001125" cy="4175993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0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093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280841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cxnSp>
        <p:nvCxnSpPr>
          <p:cNvPr id="9" name="8 Conector recto"/>
          <p:cNvCxnSpPr/>
          <p:nvPr userDrawn="1"/>
        </p:nvCxnSpPr>
        <p:spPr>
          <a:xfrm flipH="1">
            <a:off x="488949" y="3717032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3789040"/>
            <a:ext cx="9001125" cy="2303785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0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70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ês bloco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1584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564445"/>
            <a:ext cx="8928547" cy="1800659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49289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 flipH="1">
            <a:off x="488950" y="4437112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4509119"/>
            <a:ext cx="8928100" cy="1799605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71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ês blocos de texto de c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158427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564445"/>
            <a:ext cx="8928547" cy="1800659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1" kern="1200" baseline="0" dirty="0">
                <a:solidFill>
                  <a:srgbClr val="0070C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49289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 flipH="1">
            <a:off x="488950" y="4437112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4509119"/>
            <a:ext cx="8928100" cy="1799605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FF5A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546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o bloco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132857"/>
            <a:ext cx="8928547" cy="1368151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060848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 flipH="1">
            <a:off x="488950" y="4941168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3639121"/>
            <a:ext cx="8928100" cy="1230039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2" name="11 Conector recto"/>
          <p:cNvCxnSpPr/>
          <p:nvPr userDrawn="1"/>
        </p:nvCxnSpPr>
        <p:spPr>
          <a:xfrm flipH="1">
            <a:off x="488950" y="357301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013325"/>
            <a:ext cx="8928100" cy="1295400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4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62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o blocos de texto C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8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Escribe aquí el título de la presentación</a:t>
            </a:r>
            <a:endParaRPr lang="en-GB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132857"/>
            <a:ext cx="8928547" cy="1368151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1" kern="1200" baseline="0" dirty="0">
                <a:solidFill>
                  <a:srgbClr val="73A616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060848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 flipH="1">
            <a:off x="488950" y="4941168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3639121"/>
            <a:ext cx="8928100" cy="1230039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0070C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2" name="11 Conector recto"/>
          <p:cNvCxnSpPr/>
          <p:nvPr userDrawn="1"/>
        </p:nvCxnSpPr>
        <p:spPr>
          <a:xfrm flipH="1">
            <a:off x="488950" y="357301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013325"/>
            <a:ext cx="8928100" cy="1295400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FF5A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Cuarto bloque de texto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504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o blocos de text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9102" y="836613"/>
            <a:ext cx="4247998" cy="136825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348879"/>
            <a:ext cx="8928547" cy="1152129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276872"/>
            <a:ext cx="8928100" cy="0"/>
          </a:xfrm>
          <a:prstGeom prst="line">
            <a:avLst/>
          </a:prstGeom>
          <a:ln w="57150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3639121"/>
            <a:ext cx="8928100" cy="1158031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2" name="11 Conector recto"/>
          <p:cNvCxnSpPr/>
          <p:nvPr userDrawn="1"/>
        </p:nvCxnSpPr>
        <p:spPr>
          <a:xfrm flipH="1">
            <a:off x="488950" y="357301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4941169"/>
            <a:ext cx="8928100" cy="1224136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4" name="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5168899" y="908621"/>
            <a:ext cx="4247997" cy="129624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6" name="15 Conector recto"/>
          <p:cNvCxnSpPr/>
          <p:nvPr userDrawn="1"/>
        </p:nvCxnSpPr>
        <p:spPr>
          <a:xfrm flipH="1">
            <a:off x="488950" y="486916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 userDrawn="1"/>
        </p:nvCxnSpPr>
        <p:spPr>
          <a:xfrm flipH="1">
            <a:off x="489397" y="6237312"/>
            <a:ext cx="8928100" cy="0"/>
          </a:xfrm>
          <a:prstGeom prst="line">
            <a:avLst/>
          </a:prstGeom>
          <a:ln w="57150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613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ês blocos de text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9102" y="836613"/>
            <a:ext cx="4247998" cy="136825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348879"/>
            <a:ext cx="8928547" cy="2520281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276872"/>
            <a:ext cx="8928100" cy="0"/>
          </a:xfrm>
          <a:prstGeom prst="line">
            <a:avLst/>
          </a:prstGeom>
          <a:ln w="57150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0" y="5085184"/>
            <a:ext cx="8928100" cy="1158031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4" name="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5168899" y="908621"/>
            <a:ext cx="4247997" cy="129624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6" name="15 Conector recto"/>
          <p:cNvCxnSpPr/>
          <p:nvPr userDrawn="1"/>
        </p:nvCxnSpPr>
        <p:spPr>
          <a:xfrm flipH="1">
            <a:off x="488950" y="501317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7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192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168898" y="116633"/>
            <a:ext cx="4248597" cy="576063"/>
          </a:xfrm>
          <a:prstGeom prst="rect">
            <a:avLst/>
          </a:prstGeom>
        </p:spPr>
        <p:txBody>
          <a:bodyPr lIns="0" anchor="ctr" anchorCtr="0"/>
          <a:lstStyle>
            <a:lvl1pPr marL="0" indent="0">
              <a:buNone/>
              <a:defRPr sz="18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4" name="6 Título"/>
          <p:cNvSpPr>
            <a:spLocks noGrp="1"/>
          </p:cNvSpPr>
          <p:nvPr>
            <p:ph type="title" hasCustomPrompt="1"/>
          </p:nvPr>
        </p:nvSpPr>
        <p:spPr>
          <a:xfrm>
            <a:off x="5168898" y="764708"/>
            <a:ext cx="4248151" cy="5617041"/>
          </a:xfrm>
          <a:prstGeom prst="rect">
            <a:avLst/>
          </a:prstGeom>
        </p:spPr>
        <p:txBody>
          <a:bodyPr lIns="0" tIns="108000" rIns="91419" bIns="45709"/>
          <a:lstStyle>
            <a:lvl1pPr algn="l">
              <a:defRPr sz="44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capítulo</a:t>
            </a:r>
            <a:endParaRPr lang="en-US" dirty="0"/>
          </a:p>
        </p:txBody>
      </p:sp>
      <p:sp>
        <p:nvSpPr>
          <p:cNvPr id="5" name="4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430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9102" y="836613"/>
            <a:ext cx="4247998" cy="136825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348879"/>
            <a:ext cx="8928547" cy="3960441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276872"/>
            <a:ext cx="8928100" cy="0"/>
          </a:xfrm>
          <a:prstGeom prst="line">
            <a:avLst/>
          </a:prstGeom>
          <a:ln w="57150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5168899" y="908621"/>
            <a:ext cx="4247997" cy="129624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9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24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9102" y="836613"/>
            <a:ext cx="4247998" cy="136825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6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2348879"/>
            <a:ext cx="8928547" cy="936105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cxnSp>
        <p:nvCxnSpPr>
          <p:cNvPr id="10" name="9 Conector recto"/>
          <p:cNvCxnSpPr/>
          <p:nvPr userDrawn="1"/>
        </p:nvCxnSpPr>
        <p:spPr>
          <a:xfrm flipH="1">
            <a:off x="488950" y="2276872"/>
            <a:ext cx="8928100" cy="0"/>
          </a:xfrm>
          <a:prstGeom prst="line">
            <a:avLst/>
          </a:prstGeom>
          <a:ln w="57150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2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5168899" y="908621"/>
            <a:ext cx="4247997" cy="129624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3356992"/>
            <a:ext cx="4248149" cy="280831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1" name="18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5168900" y="3356992"/>
            <a:ext cx="4248597" cy="280831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14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188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9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49" y="836612"/>
            <a:ext cx="4248151" cy="540269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899" y="836612"/>
            <a:ext cx="4248151" cy="5400699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9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77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dois blocos de texto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720179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9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720179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cxnSp>
        <p:nvCxnSpPr>
          <p:cNvPr id="9" name="8 Conector recto"/>
          <p:cNvCxnSpPr/>
          <p:nvPr userDrawn="1"/>
        </p:nvCxnSpPr>
        <p:spPr>
          <a:xfrm flipH="1">
            <a:off x="488949" y="1628800"/>
            <a:ext cx="4248151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 userDrawn="1"/>
        </p:nvCxnSpPr>
        <p:spPr>
          <a:xfrm flipH="1">
            <a:off x="5161261" y="1628800"/>
            <a:ext cx="4248149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1700808"/>
            <a:ext cx="4248149" cy="446449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18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5168900" y="1700808"/>
            <a:ext cx="4248597" cy="446449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4" name="13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14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495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8928099" cy="720179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11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1700808"/>
            <a:ext cx="4248149" cy="4464496"/>
          </a:xfrm>
          <a:prstGeom prst="rect">
            <a:avLst/>
          </a:prstGeom>
          <a:ln w="28575">
            <a:solidFill>
              <a:srgbClr val="5C881A"/>
            </a:solidFill>
          </a:ln>
        </p:spPr>
        <p:txBody>
          <a:bodyPr lIns="108000" tIns="3600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18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5168900" y="1700808"/>
            <a:ext cx="4248597" cy="4464496"/>
          </a:xfrm>
          <a:prstGeom prst="rect">
            <a:avLst/>
          </a:prstGeom>
          <a:ln w="28575">
            <a:solidFill>
              <a:srgbClr val="5C881A"/>
            </a:solidFill>
          </a:ln>
        </p:spPr>
        <p:txBody>
          <a:bodyPr lIns="108000" tIns="3600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9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50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blocos de texto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720179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9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720179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12" name="18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5168900" y="1700808"/>
            <a:ext cx="4248597" cy="4464496"/>
          </a:xfrm>
          <a:prstGeom prst="rect">
            <a:avLst/>
          </a:prstGeom>
          <a:ln w="28575">
            <a:solidFill>
              <a:srgbClr val="5C881A"/>
            </a:solidFill>
          </a:ln>
        </p:spPr>
        <p:txBody>
          <a:bodyPr lIns="108000" tIns="3600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1700808"/>
            <a:ext cx="4248149" cy="446449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0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679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348880"/>
            <a:ext cx="4248150" cy="381642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4" name="3 Marcador de gráfico"/>
          <p:cNvSpPr>
            <a:spLocks noGrp="1"/>
          </p:cNvSpPr>
          <p:nvPr>
            <p:ph type="chart" sz="quarter" idx="13"/>
          </p:nvPr>
        </p:nvSpPr>
        <p:spPr>
          <a:xfrm>
            <a:off x="5168900" y="2349500"/>
            <a:ext cx="4248150" cy="38163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7257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gráfic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348880"/>
            <a:ext cx="4248150" cy="2952328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4" name="3 Marcador de gráfico"/>
          <p:cNvSpPr>
            <a:spLocks noGrp="1"/>
          </p:cNvSpPr>
          <p:nvPr>
            <p:ph type="chart" sz="quarter" idx="13"/>
          </p:nvPr>
        </p:nvSpPr>
        <p:spPr>
          <a:xfrm>
            <a:off x="5168900" y="2349500"/>
            <a:ext cx="4248150" cy="2952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488952" y="552716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589239"/>
            <a:ext cx="8928100" cy="719485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6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28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abela do 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2348880"/>
            <a:ext cx="4248150" cy="2952328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488952" y="552716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589239"/>
            <a:ext cx="8928100" cy="719485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5" name="4 Marcador de tabla"/>
          <p:cNvSpPr>
            <a:spLocks noGrp="1"/>
          </p:cNvSpPr>
          <p:nvPr>
            <p:ph type="tbl" sz="quarter" idx="16" hasCustomPrompt="1"/>
          </p:nvPr>
        </p:nvSpPr>
        <p:spPr>
          <a:xfrm>
            <a:off x="5168900" y="2349500"/>
            <a:ext cx="4248150" cy="29517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</p:txBody>
      </p:sp>
      <p:sp>
        <p:nvSpPr>
          <p:cNvPr id="16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635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gráfico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168900" y="2348880"/>
            <a:ext cx="4248150" cy="381642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4" name="3 Marcador de gráfico"/>
          <p:cNvSpPr>
            <a:spLocks noGrp="1"/>
          </p:cNvSpPr>
          <p:nvPr>
            <p:ph type="chart" sz="quarter" idx="13"/>
          </p:nvPr>
        </p:nvSpPr>
        <p:spPr>
          <a:xfrm>
            <a:off x="488950" y="2349500"/>
            <a:ext cx="4248150" cy="38163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30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Texto a esquerda</a:t>
            </a:r>
            <a:endParaRPr lang="en-GB" dirty="0"/>
          </a:p>
        </p:txBody>
      </p:sp>
      <p:sp>
        <p:nvSpPr>
          <p:cNvPr id="19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Direito texto</a:t>
            </a:r>
            <a:endParaRPr lang="en-GB" dirty="0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2133600"/>
            <a:ext cx="4248150" cy="3743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5168900" y="2133600"/>
            <a:ext cx="4248150" cy="374332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00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8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949950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10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080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gráfico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168899" y="2348880"/>
            <a:ext cx="4248151" cy="2952328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Tetxo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4" name="3 Marcador de gráfico"/>
          <p:cNvSpPr>
            <a:spLocks noGrp="1"/>
          </p:cNvSpPr>
          <p:nvPr>
            <p:ph type="chart" sz="quarter" idx="13"/>
          </p:nvPr>
        </p:nvSpPr>
        <p:spPr>
          <a:xfrm>
            <a:off x="488949" y="2349499"/>
            <a:ext cx="4248151" cy="2952271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488952" y="552716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589239"/>
            <a:ext cx="8928100" cy="719485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6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53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abela do Excel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168899" y="2348880"/>
            <a:ext cx="4248151" cy="2952328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Escribe aquí el título de la presentación</a:t>
            </a:r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488952" y="552716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589239"/>
            <a:ext cx="8928100" cy="719485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5" name="4 Marcador de tabla"/>
          <p:cNvSpPr>
            <a:spLocks noGrp="1"/>
          </p:cNvSpPr>
          <p:nvPr>
            <p:ph type="tbl" sz="quarter" idx="16" hasCustomPrompt="1"/>
          </p:nvPr>
        </p:nvSpPr>
        <p:spPr>
          <a:xfrm>
            <a:off x="488950" y="2348879"/>
            <a:ext cx="4248150" cy="2951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404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dois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Escribe aquí el título de la presentación</a:t>
            </a:r>
            <a:endParaRPr lang="en-GB" dirty="0"/>
          </a:p>
        </p:txBody>
      </p:sp>
      <p:sp>
        <p:nvSpPr>
          <p:cNvPr id="4" name="3 Marcador de gráfico"/>
          <p:cNvSpPr>
            <a:spLocks noGrp="1"/>
          </p:cNvSpPr>
          <p:nvPr>
            <p:ph type="chart" sz="quarter" idx="13"/>
          </p:nvPr>
        </p:nvSpPr>
        <p:spPr>
          <a:xfrm>
            <a:off x="5168900" y="2349500"/>
            <a:ext cx="4248150" cy="38163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5 Marcador de gráfico"/>
          <p:cNvSpPr>
            <a:spLocks noGrp="1"/>
          </p:cNvSpPr>
          <p:nvPr>
            <p:ph type="chart" sz="quarter" idx="15"/>
          </p:nvPr>
        </p:nvSpPr>
        <p:spPr>
          <a:xfrm>
            <a:off x="488950" y="2349500"/>
            <a:ext cx="4248150" cy="38163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tabelas 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2 Marcador de tabla"/>
          <p:cNvSpPr>
            <a:spLocks noGrp="1"/>
          </p:cNvSpPr>
          <p:nvPr>
            <p:ph type="tbl" sz="quarter" idx="16" hasCustomPrompt="1"/>
          </p:nvPr>
        </p:nvSpPr>
        <p:spPr>
          <a:xfrm>
            <a:off x="488950" y="2349500"/>
            <a:ext cx="4248150" cy="3816350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  <a:p>
            <a:endParaRPr lang="en-GB" dirty="0"/>
          </a:p>
        </p:txBody>
      </p:sp>
      <p:sp>
        <p:nvSpPr>
          <p:cNvPr id="15" name="2 Marcador de tabla"/>
          <p:cNvSpPr>
            <a:spLocks noGrp="1"/>
          </p:cNvSpPr>
          <p:nvPr>
            <p:ph type="tbl" sz="quarter" idx="17" hasCustomPrompt="1"/>
          </p:nvPr>
        </p:nvSpPr>
        <p:spPr>
          <a:xfrm>
            <a:off x="5151424" y="2348880"/>
            <a:ext cx="4248150" cy="3816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</p:txBody>
      </p:sp>
      <p:sp>
        <p:nvSpPr>
          <p:cNvPr id="14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210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gráfico ea tabela 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424815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4248149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sp>
        <p:nvSpPr>
          <p:cNvPr id="10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15222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2120650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5 Marcador de gráfico"/>
          <p:cNvSpPr>
            <a:spLocks noGrp="1"/>
          </p:cNvSpPr>
          <p:nvPr>
            <p:ph type="chart" sz="quarter" idx="15"/>
          </p:nvPr>
        </p:nvSpPr>
        <p:spPr>
          <a:xfrm>
            <a:off x="488950" y="2349500"/>
            <a:ext cx="4248150" cy="38163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2" name="11 Rectángulo"/>
          <p:cNvSpPr/>
          <p:nvPr userDrawn="1"/>
        </p:nvSpPr>
        <p:spPr>
          <a:xfrm rot="5400000">
            <a:off x="2576893" y="-1395497"/>
            <a:ext cx="72262" cy="4248151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12 Rectángulo"/>
          <p:cNvSpPr/>
          <p:nvPr userDrawn="1"/>
        </p:nvSpPr>
        <p:spPr>
          <a:xfrm rot="5400000">
            <a:off x="7257192" y="-1395596"/>
            <a:ext cx="72010" cy="424859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2 Marcador de tabla"/>
          <p:cNvSpPr>
            <a:spLocks noGrp="1"/>
          </p:cNvSpPr>
          <p:nvPr>
            <p:ph type="tbl" sz="quarter" idx="16" hasCustomPrompt="1"/>
          </p:nvPr>
        </p:nvSpPr>
        <p:spPr>
          <a:xfrm>
            <a:off x="5168900" y="2348880"/>
            <a:ext cx="4248150" cy="38169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</p:txBody>
      </p:sp>
      <p:sp>
        <p:nvSpPr>
          <p:cNvPr id="14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9123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abela do 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8928546" cy="93620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517410" y="1916832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2 Marcador de tabla"/>
          <p:cNvSpPr>
            <a:spLocks noGrp="1"/>
          </p:cNvSpPr>
          <p:nvPr>
            <p:ph type="tbl" sz="quarter" idx="16" hasCustomPrompt="1"/>
          </p:nvPr>
        </p:nvSpPr>
        <p:spPr>
          <a:xfrm>
            <a:off x="488951" y="2060848"/>
            <a:ext cx="8928099" cy="41050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</p:txBody>
      </p:sp>
      <p:sp>
        <p:nvSpPr>
          <p:cNvPr id="14" name="13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8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163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tabela 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488951" y="836613"/>
            <a:ext cx="8928546" cy="864195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1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Título</a:t>
            </a:r>
            <a:endParaRPr lang="en-GB" dirty="0"/>
          </a:p>
        </p:txBody>
      </p:sp>
      <p:cxnSp>
        <p:nvCxnSpPr>
          <p:cNvPr id="11" name="10 Conector recto"/>
          <p:cNvCxnSpPr/>
          <p:nvPr userDrawn="1"/>
        </p:nvCxnSpPr>
        <p:spPr>
          <a:xfrm flipH="1">
            <a:off x="488950" y="1844824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2 Marcador de tabla"/>
          <p:cNvSpPr>
            <a:spLocks noGrp="1"/>
          </p:cNvSpPr>
          <p:nvPr>
            <p:ph type="tbl" sz="quarter" idx="16" hasCustomPrompt="1"/>
          </p:nvPr>
        </p:nvSpPr>
        <p:spPr>
          <a:xfrm>
            <a:off x="488951" y="1916832"/>
            <a:ext cx="8928099" cy="338437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s-ES" dirty="0" err="1"/>
              <a:t>Tabela</a:t>
            </a:r>
            <a:r>
              <a:rPr lang="es-ES" dirty="0"/>
              <a:t> do Excel</a:t>
            </a:r>
            <a:endParaRPr lang="en-GB" dirty="0"/>
          </a:p>
        </p:txBody>
      </p:sp>
      <p:sp>
        <p:nvSpPr>
          <p:cNvPr id="14" name="13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88952" y="5373216"/>
            <a:ext cx="8928100" cy="0"/>
          </a:xfrm>
          <a:prstGeom prst="line">
            <a:avLst/>
          </a:prstGeom>
          <a:ln w="28575"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6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950" y="5445225"/>
            <a:ext cx="8928100" cy="863500"/>
          </a:xfrm>
          <a:prstGeom prst="rect">
            <a:avLst/>
          </a:prstGeom>
        </p:spPr>
        <p:txBody>
          <a:bodyPr lIns="0" rIns="0"/>
          <a:lstStyle>
            <a:lvl1pPr marL="342822" indent="-342822">
              <a:buNone/>
              <a:defRPr lang="en-GB" sz="2400" b="1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</a:lstStyle>
          <a:p>
            <a:pPr marL="0" lvl="0" indent="0" algn="l" defTabSz="457097" rt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dirty="0"/>
              <a:t>texto</a:t>
            </a:r>
            <a:endParaRPr lang="en-GB" dirty="0"/>
          </a:p>
        </p:txBody>
      </p:sp>
      <p:sp>
        <p:nvSpPr>
          <p:cNvPr id="12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875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LY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6 Título"/>
          <p:cNvSpPr>
            <a:spLocks noGrp="1"/>
          </p:cNvSpPr>
          <p:nvPr>
            <p:ph type="title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>
                <a:effectLst/>
              </a:rPr>
              <a:t>Click to edit the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8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agem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5168900" y="2133600"/>
            <a:ext cx="4248150" cy="3743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12" name="8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5169347" y="5949950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11" name="4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488503" y="2133600"/>
            <a:ext cx="4248150" cy="374332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00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00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14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  <p:sp>
        <p:nvSpPr>
          <p:cNvPr id="15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Texto a esquerda</a:t>
            </a:r>
            <a:endParaRPr lang="en-GB" dirty="0"/>
          </a:p>
        </p:txBody>
      </p:sp>
      <p:sp>
        <p:nvSpPr>
          <p:cNvPr id="16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Direito texto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11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agem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7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244837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88950" y="3429000"/>
            <a:ext cx="8928100" cy="24482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949950"/>
            <a:ext cx="892810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8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79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dua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2133600"/>
            <a:ext cx="4248150" cy="3743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sz="quarter" idx="15" hasCustomPrompt="1"/>
          </p:nvPr>
        </p:nvSpPr>
        <p:spPr>
          <a:xfrm>
            <a:off x="5168900" y="2133600"/>
            <a:ext cx="4248150" cy="3743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5172522" y="5949280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14" name="8 Marcador de texto"/>
          <p:cNvSpPr>
            <a:spLocks noGrp="1"/>
          </p:cNvSpPr>
          <p:nvPr>
            <p:ph type="body" sz="quarter" idx="17" hasCustomPrompt="1"/>
          </p:nvPr>
        </p:nvSpPr>
        <p:spPr>
          <a:xfrm>
            <a:off x="488951" y="5949280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11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  <p:sp>
        <p:nvSpPr>
          <p:cNvPr id="12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Texto a esquerda</a:t>
            </a:r>
            <a:endParaRPr lang="en-GB" dirty="0"/>
          </a:p>
        </p:txBody>
      </p:sp>
      <p:sp>
        <p:nvSpPr>
          <p:cNvPr id="15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Direito texto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86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quatro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2133601"/>
            <a:ext cx="4248150" cy="16554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18" name="8 Marcador de texto"/>
          <p:cNvSpPr>
            <a:spLocks noGrp="1"/>
          </p:cNvSpPr>
          <p:nvPr>
            <p:ph type="body" sz="quarter" idx="18" hasCustomPrompt="1"/>
          </p:nvPr>
        </p:nvSpPr>
        <p:spPr>
          <a:xfrm>
            <a:off x="488951" y="3861048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20" name="2 Marcador de posición de imagen"/>
          <p:cNvSpPr>
            <a:spLocks noGrp="1"/>
          </p:cNvSpPr>
          <p:nvPr>
            <p:ph type="pic" sz="quarter" idx="19" hasCustomPrompt="1"/>
          </p:nvPr>
        </p:nvSpPr>
        <p:spPr>
          <a:xfrm>
            <a:off x="488949" y="4293096"/>
            <a:ext cx="4248150" cy="15827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21" name="8 Marcador de texto"/>
          <p:cNvSpPr>
            <a:spLocks noGrp="1"/>
          </p:cNvSpPr>
          <p:nvPr>
            <p:ph type="body" sz="quarter" idx="20" hasCustomPrompt="1"/>
          </p:nvPr>
        </p:nvSpPr>
        <p:spPr>
          <a:xfrm>
            <a:off x="488950" y="5949280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22" name="2 Marcador de posición de imagen"/>
          <p:cNvSpPr>
            <a:spLocks noGrp="1"/>
          </p:cNvSpPr>
          <p:nvPr>
            <p:ph type="pic" sz="quarter" idx="21" hasCustomPrompt="1"/>
          </p:nvPr>
        </p:nvSpPr>
        <p:spPr>
          <a:xfrm>
            <a:off x="5168899" y="2132856"/>
            <a:ext cx="4248150" cy="16554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23" name="8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5168900" y="3860303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24" name="2 Marcador de posición de imagen"/>
          <p:cNvSpPr>
            <a:spLocks noGrp="1"/>
          </p:cNvSpPr>
          <p:nvPr>
            <p:ph type="pic" sz="quarter" idx="23" hasCustomPrompt="1"/>
          </p:nvPr>
        </p:nvSpPr>
        <p:spPr>
          <a:xfrm>
            <a:off x="5168898" y="4292351"/>
            <a:ext cx="4248150" cy="15827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25" name="8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5168899" y="5948535"/>
            <a:ext cx="424815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15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  <p:sp>
        <p:nvSpPr>
          <p:cNvPr id="16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Texto a esquerda</a:t>
            </a:r>
            <a:endParaRPr lang="en-GB" dirty="0"/>
          </a:p>
        </p:txBody>
      </p:sp>
      <p:sp>
        <p:nvSpPr>
          <p:cNvPr id="26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Direito texto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367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de oito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2133601"/>
            <a:ext cx="2015778" cy="16554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18" name="8 Marcador de texto"/>
          <p:cNvSpPr>
            <a:spLocks noGrp="1"/>
          </p:cNvSpPr>
          <p:nvPr>
            <p:ph type="body" sz="quarter" idx="18" hasCustomPrompt="1"/>
          </p:nvPr>
        </p:nvSpPr>
        <p:spPr>
          <a:xfrm>
            <a:off x="488951" y="3862313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26" name="2 Marcador de posición de imagen"/>
          <p:cNvSpPr>
            <a:spLocks noGrp="1"/>
          </p:cNvSpPr>
          <p:nvPr>
            <p:ph type="pic" sz="quarter" idx="25" hasCustomPrompt="1"/>
          </p:nvPr>
        </p:nvSpPr>
        <p:spPr>
          <a:xfrm>
            <a:off x="2721322" y="2132856"/>
            <a:ext cx="2015778" cy="16554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27" name="8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2721323" y="3861568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36" name="2 Marcador de posición de imagen"/>
          <p:cNvSpPr>
            <a:spLocks noGrp="1"/>
          </p:cNvSpPr>
          <p:nvPr>
            <p:ph type="pic" sz="quarter" idx="27" hasCustomPrompt="1"/>
          </p:nvPr>
        </p:nvSpPr>
        <p:spPr>
          <a:xfrm>
            <a:off x="488951" y="4221088"/>
            <a:ext cx="2015778" cy="1655439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  <a:p>
            <a:endParaRPr lang="en-GB" dirty="0"/>
          </a:p>
        </p:txBody>
      </p:sp>
      <p:sp>
        <p:nvSpPr>
          <p:cNvPr id="37" name="8 Marcador de texto"/>
          <p:cNvSpPr>
            <a:spLocks noGrp="1"/>
          </p:cNvSpPr>
          <p:nvPr>
            <p:ph type="body" sz="quarter" idx="28" hasCustomPrompt="1"/>
          </p:nvPr>
        </p:nvSpPr>
        <p:spPr>
          <a:xfrm>
            <a:off x="488952" y="5949800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38" name="2 Marcador de posición de imagen"/>
          <p:cNvSpPr>
            <a:spLocks noGrp="1"/>
          </p:cNvSpPr>
          <p:nvPr>
            <p:ph type="pic" sz="quarter" idx="29" hasCustomPrompt="1"/>
          </p:nvPr>
        </p:nvSpPr>
        <p:spPr>
          <a:xfrm>
            <a:off x="2721323" y="4220343"/>
            <a:ext cx="2015778" cy="1655439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  <a:p>
            <a:endParaRPr lang="en-GB" dirty="0"/>
          </a:p>
        </p:txBody>
      </p:sp>
      <p:sp>
        <p:nvSpPr>
          <p:cNvPr id="39" name="8 Marcador de texto"/>
          <p:cNvSpPr>
            <a:spLocks noGrp="1"/>
          </p:cNvSpPr>
          <p:nvPr>
            <p:ph type="body" sz="quarter" idx="30" hasCustomPrompt="1"/>
          </p:nvPr>
        </p:nvSpPr>
        <p:spPr>
          <a:xfrm>
            <a:off x="2721324" y="5949055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40" name="2 Marcador de posición de imagen"/>
          <p:cNvSpPr>
            <a:spLocks noGrp="1"/>
          </p:cNvSpPr>
          <p:nvPr>
            <p:ph type="pic" sz="quarter" idx="31" hasCustomPrompt="1"/>
          </p:nvPr>
        </p:nvSpPr>
        <p:spPr>
          <a:xfrm>
            <a:off x="5168900" y="2132856"/>
            <a:ext cx="2015778" cy="1655439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  <a:p>
            <a:endParaRPr lang="en-GB" dirty="0"/>
          </a:p>
        </p:txBody>
      </p:sp>
      <p:sp>
        <p:nvSpPr>
          <p:cNvPr id="41" name="8 Marcador de texto"/>
          <p:cNvSpPr>
            <a:spLocks noGrp="1"/>
          </p:cNvSpPr>
          <p:nvPr>
            <p:ph type="body" sz="quarter" idx="32" hasCustomPrompt="1"/>
          </p:nvPr>
        </p:nvSpPr>
        <p:spPr>
          <a:xfrm>
            <a:off x="5168901" y="3861568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42" name="2 Marcador de posición de imagen"/>
          <p:cNvSpPr>
            <a:spLocks noGrp="1"/>
          </p:cNvSpPr>
          <p:nvPr>
            <p:ph type="pic" sz="quarter" idx="33" hasCustomPrompt="1"/>
          </p:nvPr>
        </p:nvSpPr>
        <p:spPr>
          <a:xfrm>
            <a:off x="7401272" y="2132111"/>
            <a:ext cx="2015778" cy="1655439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  <a:p>
            <a:endParaRPr lang="en-GB" dirty="0"/>
          </a:p>
        </p:txBody>
      </p:sp>
      <p:sp>
        <p:nvSpPr>
          <p:cNvPr id="43" name="8 Marcador de texto"/>
          <p:cNvSpPr>
            <a:spLocks noGrp="1"/>
          </p:cNvSpPr>
          <p:nvPr>
            <p:ph type="body" sz="quarter" idx="34" hasCustomPrompt="1"/>
          </p:nvPr>
        </p:nvSpPr>
        <p:spPr>
          <a:xfrm>
            <a:off x="7401273" y="3860823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44" name="2 Marcador de posición de imagen"/>
          <p:cNvSpPr>
            <a:spLocks noGrp="1"/>
          </p:cNvSpPr>
          <p:nvPr>
            <p:ph type="pic" sz="quarter" idx="35" hasCustomPrompt="1"/>
          </p:nvPr>
        </p:nvSpPr>
        <p:spPr>
          <a:xfrm>
            <a:off x="5168901" y="4220343"/>
            <a:ext cx="2015778" cy="1655439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  <a:p>
            <a:endParaRPr lang="en-GB" dirty="0"/>
          </a:p>
        </p:txBody>
      </p:sp>
      <p:sp>
        <p:nvSpPr>
          <p:cNvPr id="45" name="8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5168902" y="5949055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46" name="2 Marcador de posición de imagen"/>
          <p:cNvSpPr>
            <a:spLocks noGrp="1"/>
          </p:cNvSpPr>
          <p:nvPr>
            <p:ph type="pic" sz="quarter" idx="37" hasCustomPrompt="1"/>
          </p:nvPr>
        </p:nvSpPr>
        <p:spPr>
          <a:xfrm>
            <a:off x="7401273" y="4219598"/>
            <a:ext cx="2015778" cy="1655439"/>
          </a:xfrm>
          <a:prstGeom prst="rect">
            <a:avLst/>
          </a:prstGeom>
        </p:spPr>
        <p:txBody>
          <a:bodyPr/>
          <a:lstStyle>
            <a:lvl1pPr marL="342822" marR="0" indent="-342822" algn="l" defTabSz="457097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  <a:p>
            <a:endParaRPr lang="en-GB" dirty="0"/>
          </a:p>
        </p:txBody>
      </p:sp>
      <p:sp>
        <p:nvSpPr>
          <p:cNvPr id="47" name="8 Marcador de texto"/>
          <p:cNvSpPr>
            <a:spLocks noGrp="1"/>
          </p:cNvSpPr>
          <p:nvPr>
            <p:ph type="body" sz="quarter" idx="38" hasCustomPrompt="1"/>
          </p:nvPr>
        </p:nvSpPr>
        <p:spPr>
          <a:xfrm>
            <a:off x="7401274" y="5948310"/>
            <a:ext cx="2015778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23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  <p:sp>
        <p:nvSpPr>
          <p:cNvPr id="24" name="16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1" y="836613"/>
            <a:ext cx="4248149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Texto a esquerda</a:t>
            </a:r>
            <a:endParaRPr lang="en-GB" dirty="0"/>
          </a:p>
        </p:txBody>
      </p:sp>
      <p:sp>
        <p:nvSpPr>
          <p:cNvPr id="25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68900" y="836613"/>
            <a:ext cx="4248597" cy="122423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>
                <a:effectLst/>
              </a:rPr>
              <a:t>Direito texto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181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agem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 rot="5400000">
            <a:off x="4917220" y="-3735571"/>
            <a:ext cx="72008" cy="8928546"/>
          </a:xfrm>
          <a:prstGeom prst="rect">
            <a:avLst/>
          </a:prstGeom>
          <a:solidFill>
            <a:srgbClr val="5C88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6 Título"/>
          <p:cNvSpPr>
            <a:spLocks noGrp="1"/>
          </p:cNvSpPr>
          <p:nvPr>
            <p:ph type="title" hasCustomPrompt="1"/>
          </p:nvPr>
        </p:nvSpPr>
        <p:spPr>
          <a:xfrm>
            <a:off x="488949" y="116633"/>
            <a:ext cx="8928101" cy="576064"/>
          </a:xfrm>
          <a:prstGeom prst="rect">
            <a:avLst/>
          </a:prstGeom>
        </p:spPr>
        <p:txBody>
          <a:bodyPr lIns="0" tIns="45709" rIns="91419" bIns="45709" anchor="ctr" anchorCtr="0"/>
          <a:lstStyle>
            <a:lvl1pPr algn="l">
              <a:lnSpc>
                <a:spcPts val="2000"/>
              </a:lnSpc>
              <a:defRPr sz="1800" b="1">
                <a:solidFill>
                  <a:srgbClr val="5C88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7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836613"/>
            <a:ext cx="8928100" cy="57616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400" b="0" baseline="0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Texto</a:t>
            </a:r>
            <a:endParaRPr lang="en-GB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88950" y="1484784"/>
            <a:ext cx="8928100" cy="4392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dirty="0" err="1"/>
              <a:t>Imagem</a:t>
            </a:r>
            <a:endParaRPr lang="en-GB" dirty="0"/>
          </a:p>
        </p:txBody>
      </p:sp>
      <p:sp>
        <p:nvSpPr>
          <p:cNvPr id="8" name="8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488950" y="5949950"/>
            <a:ext cx="8928100" cy="358775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 typeface="Arial" panose="020B0604020202020204" pitchFamily="34" charset="0"/>
              <a:buNone/>
              <a:defRPr lang="es-ES" sz="1000" b="1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marL="457097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914192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371286" indent="0">
              <a:buFont typeface="Arial" panose="020B0604020202020204" pitchFamily="34" charset="0"/>
              <a:buNone/>
              <a:defRPr lang="es-ES" sz="2400" b="0" kern="1200" baseline="0" dirty="0" smtClean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1828384" indent="0">
              <a:buFont typeface="Arial" panose="020B0604020202020204" pitchFamily="34" charset="0"/>
              <a:buNone/>
              <a:defRPr lang="en-GB" sz="2400" b="0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Texto foto</a:t>
            </a:r>
            <a:endParaRPr lang="en-GB" dirty="0"/>
          </a:p>
        </p:txBody>
      </p:sp>
      <p:sp>
        <p:nvSpPr>
          <p:cNvPr id="9" name="6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737100" y="6381750"/>
            <a:ext cx="4464372" cy="43179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900" b="1">
                <a:solidFill>
                  <a:srgbClr val="5C8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>
                <a:effectLst/>
              </a:rPr>
              <a:t>Escreva aqui o título da apresentação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656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hyperlink" Target="https://www.iberdrola.es/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ie de página 4"/>
          <p:cNvSpPr txBox="1">
            <a:spLocks/>
          </p:cNvSpPr>
          <p:nvPr userDrawn="1"/>
        </p:nvSpPr>
        <p:spPr bwMode="auto">
          <a:xfrm>
            <a:off x="8337376" y="6536377"/>
            <a:ext cx="1080120" cy="19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defTabSz="457097" eaLnBrk="1" hangingPunct="1">
              <a:defRPr/>
            </a:pPr>
            <a:fld id="{BCC43BAD-7094-4F33-911B-25DEEFED1FB5}" type="slidenum">
              <a:rPr lang="en-US" altLang="es-ES" sz="900" b="1" u="none" smtClean="0">
                <a:solidFill>
                  <a:srgbClr val="5C881A"/>
                </a:solidFill>
                <a:cs typeface="Arial" charset="0"/>
              </a:rPr>
              <a:pPr algn="r" defTabSz="457097" eaLnBrk="1" hangingPunct="1">
                <a:defRPr/>
              </a:pPr>
              <a:t>‹#›</a:t>
            </a:fld>
            <a:endParaRPr lang="en-US" altLang="es-ES" sz="900" b="1" u="none" dirty="0">
              <a:solidFill>
                <a:srgbClr val="5C881A"/>
              </a:solidFill>
              <a:cs typeface="Arial" charset="0"/>
            </a:endParaRPr>
          </a:p>
        </p:txBody>
      </p:sp>
      <p:cxnSp>
        <p:nvCxnSpPr>
          <p:cNvPr id="26" name="25 Conector recto"/>
          <p:cNvCxnSpPr/>
          <p:nvPr userDrawn="1"/>
        </p:nvCxnSpPr>
        <p:spPr>
          <a:xfrm>
            <a:off x="488950" y="6381328"/>
            <a:ext cx="8928547" cy="0"/>
          </a:xfrm>
          <a:prstGeom prst="line">
            <a:avLst/>
          </a:prstGeom>
          <a:ln>
            <a:solidFill>
              <a:srgbClr val="5C88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925" y="6399049"/>
            <a:ext cx="1321221" cy="401734"/>
          </a:xfrm>
          <a:prstGeom prst="rect">
            <a:avLst/>
          </a:prstGeom>
        </p:spPr>
      </p:pic>
      <p:pic>
        <p:nvPicPr>
          <p:cNvPr id="9" name="8 Imagen">
            <a:hlinkClick r:id="rId40"/>
          </p:cNvPr>
          <p:cNvPicPr>
            <a:picLocks noChangeAspect="1"/>
          </p:cNvPicPr>
          <p:nvPr userDrawn="1"/>
        </p:nvPicPr>
        <p:blipFill rotWithShape="1">
          <a:blip r:embed="rId4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8704" y="6434239"/>
            <a:ext cx="361073" cy="366544"/>
          </a:xfrm>
          <a:prstGeom prst="rect">
            <a:avLst/>
          </a:prstGeom>
        </p:spPr>
      </p:pic>
      <p:sp>
        <p:nvSpPr>
          <p:cNvPr id="2" name="1 Rectángulo"/>
          <p:cNvSpPr/>
          <p:nvPr userDrawn="1"/>
        </p:nvSpPr>
        <p:spPr>
          <a:xfrm>
            <a:off x="2628040" y="6381327"/>
            <a:ext cx="1140056" cy="476673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marL="0" marR="0" indent="0" algn="ctr" defTabSz="9141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900" b="1" u="none" kern="1200" baseline="0" dirty="0">
                <a:solidFill>
                  <a:srgbClr val="5C881A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www.iberdrola.com</a:t>
            </a:r>
            <a:endParaRPr lang="es-ES" sz="900" b="1" u="none" kern="1200" dirty="0">
              <a:solidFill>
                <a:srgbClr val="5C881A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MSIPCMContentMarking" descr="{&quot;HashCode&quot;:1231056682,&quot;Placement&quot;:&quot;Footer&quot;,&quot;Top&quot;:516.65155,&quot;Left&quot;:347.819916,&quot;SlideWidth&quot;:780,&quot;SlideHeight&quot;:540}"/>
          <p:cNvSpPr txBox="1"/>
          <p:nvPr userDrawn="1"/>
        </p:nvSpPr>
        <p:spPr>
          <a:xfrm>
            <a:off x="4417313" y="6561475"/>
            <a:ext cx="1071374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rgbClr val="008000"/>
                </a:solidFill>
                <a:latin typeface="Calibri" panose="020F0502020204030204" pitchFamily="34" charset="0"/>
              </a:rPr>
              <a:t>Internal Use</a:t>
            </a:r>
          </a:p>
        </p:txBody>
      </p:sp>
    </p:spTree>
    <p:extLst>
      <p:ext uri="{BB962C8B-B14F-4D97-AF65-F5344CB8AC3E}">
        <p14:creationId xmlns:p14="http://schemas.microsoft.com/office/powerpoint/2010/main" val="12780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28" r:id="rId2"/>
    <p:sldLayoutId id="2147484426" r:id="rId3"/>
    <p:sldLayoutId id="2147484439" r:id="rId4"/>
    <p:sldLayoutId id="2147484429" r:id="rId5"/>
    <p:sldLayoutId id="2147484436" r:id="rId6"/>
    <p:sldLayoutId id="2147484438" r:id="rId7"/>
    <p:sldLayoutId id="2147484437" r:id="rId8"/>
    <p:sldLayoutId id="2147484433" r:id="rId9"/>
    <p:sldLayoutId id="2147484434" r:id="rId10"/>
    <p:sldLayoutId id="2147484440" r:id="rId11"/>
    <p:sldLayoutId id="2147484441" r:id="rId12"/>
    <p:sldLayoutId id="2147484420" r:id="rId13"/>
    <p:sldLayoutId id="2147484431" r:id="rId14"/>
    <p:sldLayoutId id="2147484458" r:id="rId15"/>
    <p:sldLayoutId id="2147484432" r:id="rId16"/>
    <p:sldLayoutId id="2147484457" r:id="rId17"/>
    <p:sldLayoutId id="2147484442" r:id="rId18"/>
    <p:sldLayoutId id="2147484459" r:id="rId19"/>
    <p:sldLayoutId id="2147484444" r:id="rId20"/>
    <p:sldLayoutId id="2147484445" r:id="rId21"/>
    <p:sldLayoutId id="2147484422" r:id="rId22"/>
    <p:sldLayoutId id="2147484435" r:id="rId23"/>
    <p:sldLayoutId id="2147484443" r:id="rId24"/>
    <p:sldLayoutId id="2147484446" r:id="rId25"/>
    <p:sldLayoutId id="2147484425" r:id="rId26"/>
    <p:sldLayoutId id="2147484449" r:id="rId27"/>
    <p:sldLayoutId id="2147484452" r:id="rId28"/>
    <p:sldLayoutId id="2147484448" r:id="rId29"/>
    <p:sldLayoutId id="2147484450" r:id="rId30"/>
    <p:sldLayoutId id="2147484453" r:id="rId31"/>
    <p:sldLayoutId id="2147484447" r:id="rId32"/>
    <p:sldLayoutId id="2147484454" r:id="rId33"/>
    <p:sldLayoutId id="2147484451" r:id="rId34"/>
    <p:sldLayoutId id="2147484455" r:id="rId35"/>
    <p:sldLayoutId id="2147484456" r:id="rId36"/>
    <p:sldLayoutId id="2147484460" r:id="rId37"/>
  </p:sldLayoutIdLst>
  <p:hf hdr="0" ftr="0" dt="0"/>
  <p:txStyles>
    <p:titleStyle>
      <a:lvl1pPr algn="ctr" defTabSz="457097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097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097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097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097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097" algn="ctr" defTabSz="457097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192" algn="ctr" defTabSz="457097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289" algn="ctr" defTabSz="457097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384" algn="ctr" defTabSz="457097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22" indent="-342822" algn="l" defTabSz="45709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81" indent="-285684" algn="l" defTabSz="45709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740" indent="-228548" algn="l" defTabSz="45709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9834" indent="-228548" algn="l" defTabSz="45709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6932" indent="-228548" algn="l" defTabSz="45709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028" indent="-228548" algn="l" defTabSz="4570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7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9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3728864" y="2709674"/>
            <a:ext cx="5760642" cy="4158443"/>
          </a:xfrm>
        </p:spPr>
        <p:txBody>
          <a:bodyPr/>
          <a:lstStyle/>
          <a:p>
            <a:br>
              <a:rPr lang="en-GB" sz="2400" dirty="0"/>
            </a:br>
            <a:r>
              <a:rPr lang="en-GB" sz="2400" dirty="0"/>
              <a:t> </a:t>
            </a:r>
          </a:p>
        </p:txBody>
      </p:sp>
      <p:sp>
        <p:nvSpPr>
          <p:cNvPr id="4" name="10 Marcador de texto"/>
          <p:cNvSpPr>
            <a:spLocks noGrp="1"/>
          </p:cNvSpPr>
          <p:nvPr>
            <p:ph type="body" sz="quarter" idx="10"/>
          </p:nvPr>
        </p:nvSpPr>
        <p:spPr>
          <a:xfrm>
            <a:off x="4448944" y="5733256"/>
            <a:ext cx="4885449" cy="792088"/>
          </a:xfrm>
        </p:spPr>
        <p:txBody>
          <a:bodyPr/>
          <a:lstStyle/>
          <a:p>
            <a:pPr algn="r"/>
            <a:r>
              <a:rPr lang="en-GB" sz="2000" dirty="0"/>
              <a:t>9</a:t>
            </a:r>
            <a:r>
              <a:rPr lang="en-GB" sz="2000" baseline="30000" dirty="0"/>
              <a:t>th</a:t>
            </a:r>
            <a:r>
              <a:rPr lang="en-GB" sz="2000" dirty="0"/>
              <a:t> June 2020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10"/>
          </p:nvPr>
        </p:nvSpPr>
        <p:spPr>
          <a:xfrm>
            <a:off x="4748213" y="1507247"/>
            <a:ext cx="3995068" cy="1035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Performance Assurance Committee</a:t>
            </a:r>
          </a:p>
          <a:p>
            <a:endParaRPr lang="en-GB" dirty="0"/>
          </a:p>
          <a:p>
            <a:r>
              <a:rPr lang="en-GB" dirty="0"/>
              <a:t>Update on UNC674</a:t>
            </a:r>
          </a:p>
        </p:txBody>
      </p:sp>
    </p:spTree>
    <p:extLst>
      <p:ext uri="{BB962C8B-B14F-4D97-AF65-F5344CB8AC3E}">
        <p14:creationId xmlns:p14="http://schemas.microsoft.com/office/powerpoint/2010/main" val="186793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5" descr="barra H verde medio BAJA"/>
          <p:cNvSpPr>
            <a:spLocks noChangeArrowheads="1"/>
          </p:cNvSpPr>
          <p:nvPr/>
        </p:nvSpPr>
        <p:spPr bwMode="auto">
          <a:xfrm>
            <a:off x="5448290" y="1081035"/>
            <a:ext cx="4091805" cy="35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586" tIns="43984" rIns="84586" bIns="43984" anchor="ctr"/>
          <a:lstStyle/>
          <a:p>
            <a:pPr algn="ctr" defTabSz="858838" eaLnBrk="0" hangingPunct="0">
              <a:defRPr/>
            </a:pPr>
            <a:endParaRPr lang="en-GB" sz="2400" b="1" u="sng" dirty="0">
              <a:solidFill>
                <a:srgbClr val="5C881A"/>
              </a:solidFill>
              <a:cs typeface="Arial" panose="020B0604020202020204" pitchFamily="34" charset="0"/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88950" y="116633"/>
            <a:ext cx="7592512" cy="57606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Texts / example: Various lines with items highlighted in column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18684875-C4B4-43E9-A601-47B1C8A1B6EF}"/>
              </a:ext>
            </a:extLst>
          </p:cNvPr>
          <p:cNvSpPr txBox="1">
            <a:spLocks/>
          </p:cNvSpPr>
          <p:nvPr/>
        </p:nvSpPr>
        <p:spPr>
          <a:xfrm>
            <a:off x="115401" y="4954231"/>
            <a:ext cx="9644714" cy="13550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3C3C3B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AA8D2"/>
              </a:buClr>
              <a:buSzPct val="75000"/>
              <a:buFont typeface="Wingdings" panose="05000000000000000000" pitchFamily="2" charset="2"/>
              <a:buChar char="§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7CFE5"/>
              </a:buClr>
              <a:buSzPct val="75000"/>
              <a:buFont typeface="Wingdings" panose="05000000000000000000" pitchFamily="2" charset="2"/>
              <a:buChar char="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AA8D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7CFE5"/>
              </a:buClr>
              <a:buSzPct val="75000"/>
              <a:buFont typeface="Wingdings" panose="05000000000000000000" pitchFamily="2" charset="2"/>
              <a:buChar char="w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AA8D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A8D2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cs typeface="Arial" panose="020B0604020202020204" pitchFamily="34" charset="0"/>
              </a:rPr>
              <a:t>PAF Document</a:t>
            </a:r>
            <a:endParaRPr kumimoji="0" lang="en-GB" sz="2800" b="0" i="0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A8D2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cs typeface="Arial" panose="020B0604020202020204" pitchFamily="34" charset="0"/>
              </a:rPr>
              <a:t>Governance – PAC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A43DE8E6-82DA-4CD4-AC2F-3C1E8D16EAD7}"/>
              </a:ext>
            </a:extLst>
          </p:cNvPr>
          <p:cNvSpPr txBox="1">
            <a:spLocks/>
          </p:cNvSpPr>
          <p:nvPr/>
        </p:nvSpPr>
        <p:spPr>
          <a:xfrm>
            <a:off x="115401" y="158932"/>
            <a:ext cx="9644714" cy="325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333333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ED458"/>
              </a:buClr>
              <a:buSzPct val="75000"/>
              <a:buFont typeface="Wingdings" panose="05000000000000000000" pitchFamily="2" charset="2"/>
              <a:buChar char="§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8ED62"/>
              </a:buClr>
              <a:buSzPct val="75000"/>
              <a:buFont typeface="Wingdings" panose="05000000000000000000" pitchFamily="2" charset="2"/>
              <a:buChar char="§"/>
              <a:defRPr sz="22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ED458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8ED6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45454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ED458"/>
              </a:buClr>
              <a:buSzPct val="75000"/>
              <a:buFont typeface="Wingdings" panose="05000000000000000000" pitchFamily="2" charset="2"/>
              <a:buChar char="§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A8D2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cs typeface="Arial" panose="020B0604020202020204" pitchFamily="34" charset="0"/>
              </a:rPr>
              <a:t>TPD V16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D458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cs typeface="Arial" panose="020B0604020202020204" pitchFamily="34" charset="0"/>
              </a:rPr>
              <a:t>Governance – OFGEM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D458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cs typeface="Arial" panose="020B0604020202020204" pitchFamily="34" charset="0"/>
              </a:rPr>
              <a:t>(via UNC Mod process)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A946E6-01FD-42CD-BB23-CDA5079FC190}"/>
              </a:ext>
            </a:extLst>
          </p:cNvPr>
          <p:cNvSpPr txBox="1"/>
          <p:nvPr/>
        </p:nvSpPr>
        <p:spPr>
          <a:xfrm>
            <a:off x="2481943" y="240037"/>
            <a:ext cx="7223585" cy="30777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C3C3B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Parties subject to new Performance Assurance Objective &amp; Principles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Provision of authorities to the PAC (with protections)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Defines new UNC</a:t>
            </a:r>
            <a:r>
              <a:rPr kumimoji="0" lang="en-GB" sz="1800" b="1" i="0" u="none" strike="noStrike" kern="0" cap="none" spc="0" normalizeH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 terms for PAC 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constitution </a:t>
            </a:r>
            <a:r>
              <a:rPr kumimoji="0" lang="en-GB" sz="1800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(per ‘GT D4’ for DSC)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Performance Assurance Committee</a:t>
            </a:r>
            <a:r>
              <a:rPr kumimoji="0" lang="en-GB" sz="1800" b="1" i="1" u="none" strike="noStrike" kern="0" cap="none" spc="0" normalizeH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0" cap="none" spc="0" normalizeH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section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742847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3C3C3B"/>
                </a:solidFill>
                <a:latin typeface="Calibri" panose="020F0502020204030204"/>
              </a:rPr>
              <a:t>One-stop section with all necessary references</a:t>
            </a:r>
          </a:p>
          <a:p>
            <a:pPr marL="742847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3C3C3B"/>
                </a:solidFill>
                <a:latin typeface="Calibri" panose="020F0502020204030204"/>
              </a:rPr>
              <a:t>Definitions, PAC Terms of Reference, Constitution, Appeals, </a:t>
            </a:r>
            <a:r>
              <a:rPr lang="en-GB" sz="1800" dirty="0" err="1">
                <a:solidFill>
                  <a:srgbClr val="3C3C3B"/>
                </a:solidFill>
                <a:latin typeface="Calibri" panose="020F0502020204030204"/>
              </a:rPr>
              <a:t>etc</a:t>
            </a:r>
            <a:endParaRPr lang="en-GB" sz="1800" dirty="0">
              <a:solidFill>
                <a:srgbClr val="3C3C3B"/>
              </a:solidFill>
              <a:latin typeface="Calibri" panose="020F0502020204030204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n-GB" sz="800" b="1" dirty="0">
              <a:solidFill>
                <a:srgbClr val="3C3C3B"/>
              </a:solidFill>
              <a:latin typeface="Calibri" panose="020F0502020204030204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i="1" dirty="0">
                <a:solidFill>
                  <a:srgbClr val="3C3C3B"/>
                </a:solidFill>
                <a:latin typeface="Calibri" panose="020F0502020204030204"/>
              </a:rPr>
              <a:t>Performance Assurance Framework Document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3C3C3B"/>
                </a:solidFill>
                <a:latin typeface="Calibri" panose="020F0502020204030204"/>
              </a:rPr>
              <a:t>Defines this PAC governed document (does not duplicate its contents)</a:t>
            </a:r>
            <a:endParaRPr lang="en-GB" sz="1800" kern="0" dirty="0">
              <a:solidFill>
                <a:srgbClr val="3C3C3B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DACD0F-8375-49A3-84E8-F048B5CFE0DC}"/>
              </a:ext>
            </a:extLst>
          </p:cNvPr>
          <p:cNvSpPr txBox="1"/>
          <p:nvPr/>
        </p:nvSpPr>
        <p:spPr>
          <a:xfrm>
            <a:off x="2481943" y="5013176"/>
            <a:ext cx="722358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C3C3B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Performance Assurance Framework Document </a:t>
            </a: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incorporating</a:t>
            </a:r>
            <a:r>
              <a:rPr kumimoji="0" lang="en-GB" sz="1800" b="1" i="1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: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PAFA scope, schedule of services, appointment, risk approach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PATs (Performance Assurance Techniques), PARR, procurement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Annual PAF Budget, Review, Plan and Consultation</a:t>
            </a: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18684875-C4B4-43E9-A601-47B1C8A1B6EF}"/>
              </a:ext>
            </a:extLst>
          </p:cNvPr>
          <p:cNvSpPr txBox="1">
            <a:spLocks/>
          </p:cNvSpPr>
          <p:nvPr/>
        </p:nvSpPr>
        <p:spPr>
          <a:xfrm>
            <a:off x="115401" y="3496484"/>
            <a:ext cx="9644714" cy="13596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3C3C3B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AA8D2"/>
              </a:buClr>
              <a:buSzPct val="75000"/>
              <a:buFont typeface="Wingdings" panose="05000000000000000000" pitchFamily="2" charset="2"/>
              <a:buChar char="§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7CFE5"/>
              </a:buClr>
              <a:buSzPct val="75000"/>
              <a:buFont typeface="Wingdings" panose="05000000000000000000" pitchFamily="2" charset="2"/>
              <a:buChar char="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AA8D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7CFE5"/>
              </a:buClr>
              <a:buSzPct val="75000"/>
              <a:buFont typeface="Wingdings" panose="05000000000000000000" pitchFamily="2" charset="2"/>
              <a:buChar char="w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AA8D2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A8D2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cs typeface="Arial" panose="020B0604020202020204" pitchFamily="34" charset="0"/>
              </a:rPr>
              <a:t>GT B4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A8D2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cs typeface="Arial" panose="020B0604020202020204" pitchFamily="34" charset="0"/>
              </a:rPr>
              <a:t>Governance – OFGEM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A8D2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cs typeface="Arial" panose="020B0604020202020204" pitchFamily="34" charset="0"/>
              </a:rPr>
              <a:t>(via UNC Mod process)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DACD0F-8375-49A3-84E8-F048B5CFE0DC}"/>
              </a:ext>
            </a:extLst>
          </p:cNvPr>
          <p:cNvSpPr txBox="1"/>
          <p:nvPr/>
        </p:nvSpPr>
        <p:spPr>
          <a:xfrm>
            <a:off x="2481943" y="3586079"/>
            <a:ext cx="722358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3C3C3B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PAC carve-out from 4.3.1 and 4.4.2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PAC cannot ‘cease to be established’ by UNCC vote alone.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Parties are obliged to provide information requested by PAC for PA purposes</a:t>
            </a:r>
          </a:p>
        </p:txBody>
      </p:sp>
    </p:spTree>
    <p:extLst>
      <p:ext uri="{BB962C8B-B14F-4D97-AF65-F5344CB8AC3E}">
        <p14:creationId xmlns:p14="http://schemas.microsoft.com/office/powerpoint/2010/main" val="71257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28101" cy="57606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Summary of UNC674</a:t>
            </a:r>
          </a:p>
        </p:txBody>
      </p:sp>
      <p:sp>
        <p:nvSpPr>
          <p:cNvPr id="10" name="Rectangle 15" descr="barra H verde medio BAJA"/>
          <p:cNvSpPr>
            <a:spLocks noChangeArrowheads="1"/>
          </p:cNvSpPr>
          <p:nvPr/>
        </p:nvSpPr>
        <p:spPr bwMode="auto">
          <a:xfrm>
            <a:off x="5448290" y="1081035"/>
            <a:ext cx="4091805" cy="35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586" tIns="43984" rIns="84586" bIns="43984" anchor="ctr"/>
          <a:lstStyle/>
          <a:p>
            <a:pPr algn="ctr" defTabSz="858838" eaLnBrk="0" hangingPunct="0">
              <a:defRPr/>
            </a:pPr>
            <a:endParaRPr lang="en-GB" sz="2400" b="1" u="sng" dirty="0">
              <a:solidFill>
                <a:srgbClr val="5C881A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481" y="908720"/>
            <a:ext cx="926761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600" dirty="0"/>
              <a:t>Main developments: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Introduce the Performance Assurance Objective of timely, accurate &amp; equitable Settlement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Introduce obligation that Parties’ acts &amp; omissions must contribute to achievement of PAO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PAC to be constituted as an autonomous UNC sub-Committee (similar to DSC under GT D4)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Allow PAC to raise a modification for performance-related proposals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Move PARR and Risk Register from V12 to PAC-governed PAFD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Clarify that CDSP falls under PAC jurisdiction for performance failure (DSC 3.5)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Carve-out from GTB 4.4.2 obliging Parties to provide </a:t>
            </a:r>
            <a:r>
              <a:rPr lang="en-GB" sz="1600" dirty="0" err="1"/>
              <a:t>infor</a:t>
            </a:r>
            <a:r>
              <a:rPr lang="en-GB" sz="1600" dirty="0"/>
              <a:t> requested by PAC for PA purposes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Indemnify individuals from PAC, PAFA, CDSP against litigation for legitimate workings of PAC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Parties to name a Performance Assurance Party single point of contact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PAFD contains the PA techniques (</a:t>
            </a:r>
            <a:r>
              <a:rPr lang="en-GB" sz="1600" dirty="0" err="1"/>
              <a:t>inc.</a:t>
            </a:r>
            <a:r>
              <a:rPr lang="en-GB" sz="1600" dirty="0"/>
              <a:t> peer comparison, referral to OFGEM &amp; appeals)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PAC can determine on any act or omission that impacts achievement of the PAO (whether UNC prescribes, proscribes or is silent) and request performance improvements accordingly</a:t>
            </a:r>
          </a:p>
          <a:p>
            <a:pPr marL="400050" indent="-504000">
              <a:spcBef>
                <a:spcPts val="1200"/>
              </a:spcBef>
              <a:buAutoNum type="romanLcParenBoth"/>
            </a:pPr>
            <a:r>
              <a:rPr lang="en-GB" sz="1600" dirty="0"/>
              <a:t>PAC can set up a sub-Committee if it deems necessary</a:t>
            </a:r>
          </a:p>
        </p:txBody>
      </p:sp>
    </p:spTree>
    <p:extLst>
      <p:ext uri="{BB962C8B-B14F-4D97-AF65-F5344CB8AC3E}">
        <p14:creationId xmlns:p14="http://schemas.microsoft.com/office/powerpoint/2010/main" val="2093648523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GENERAL IBERDROLA">
  <a:themeElements>
    <a:clrScheme name="Iberdrola">
      <a:dk1>
        <a:srgbClr val="707070"/>
      </a:dk1>
      <a:lt1>
        <a:sysClr val="window" lastClr="FFFFFF"/>
      </a:lt1>
      <a:dk2>
        <a:srgbClr val="5C881A"/>
      </a:dk2>
      <a:lt2>
        <a:srgbClr val="A4BA08"/>
      </a:lt2>
      <a:accent1>
        <a:srgbClr val="ADC187"/>
      </a:accent1>
      <a:accent2>
        <a:srgbClr val="D3DB97"/>
      </a:accent2>
      <a:accent3>
        <a:srgbClr val="53672A"/>
      </a:accent3>
      <a:accent4>
        <a:srgbClr val="F0F0F0"/>
      </a:accent4>
      <a:accent5>
        <a:srgbClr val="8BABD5"/>
      </a:accent5>
      <a:accent6>
        <a:srgbClr val="F6B283"/>
      </a:accent6>
      <a:hlink>
        <a:srgbClr val="A4BA08"/>
      </a:hlink>
      <a:folHlink>
        <a:srgbClr val="D3D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Tema de Office 2">
        <a:dk1>
          <a:srgbClr val="094FA4"/>
        </a:dk1>
        <a:lt1>
          <a:srgbClr val="FFFFFF"/>
        </a:lt1>
        <a:dk2>
          <a:srgbClr val="89D1F3"/>
        </a:dk2>
        <a:lt2>
          <a:srgbClr val="FDBD2C"/>
        </a:lt2>
        <a:accent1>
          <a:srgbClr val="009EE5"/>
        </a:accent1>
        <a:accent2>
          <a:srgbClr val="F6891E"/>
        </a:accent2>
        <a:accent3>
          <a:srgbClr val="FFFFFF"/>
        </a:accent3>
        <a:accent4>
          <a:srgbClr val="06428B"/>
        </a:accent4>
        <a:accent5>
          <a:srgbClr val="AACCF0"/>
        </a:accent5>
        <a:accent6>
          <a:srgbClr val="DF7C1A"/>
        </a:accent6>
        <a:hlink>
          <a:srgbClr val="86C82D"/>
        </a:hlink>
        <a:folHlink>
          <a:srgbClr val="C817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Tema d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Tema de Office 2">
        <a:dk1>
          <a:srgbClr val="094FA4"/>
        </a:dk1>
        <a:lt1>
          <a:srgbClr val="FFFFFF"/>
        </a:lt1>
        <a:dk2>
          <a:srgbClr val="89D1F3"/>
        </a:dk2>
        <a:lt2>
          <a:srgbClr val="FDBD2C"/>
        </a:lt2>
        <a:accent1>
          <a:srgbClr val="009EE5"/>
        </a:accent1>
        <a:accent2>
          <a:srgbClr val="F6891E"/>
        </a:accent2>
        <a:accent3>
          <a:srgbClr val="FFFFFF"/>
        </a:accent3>
        <a:accent4>
          <a:srgbClr val="06428B"/>
        </a:accent4>
        <a:accent5>
          <a:srgbClr val="AACCF0"/>
        </a:accent5>
        <a:accent6>
          <a:srgbClr val="DF7C1A"/>
        </a:accent6>
        <a:hlink>
          <a:srgbClr val="86C82D"/>
        </a:hlink>
        <a:folHlink>
          <a:srgbClr val="C817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Tema de Office 3">
        <a:dk1>
          <a:srgbClr val="094FA4"/>
        </a:dk1>
        <a:lt1>
          <a:srgbClr val="FFFFFF"/>
        </a:lt1>
        <a:dk2>
          <a:srgbClr val="88D1F2"/>
        </a:dk2>
        <a:lt2>
          <a:srgbClr val="FDBD2C"/>
        </a:lt2>
        <a:accent1>
          <a:srgbClr val="009EE5"/>
        </a:accent1>
        <a:accent2>
          <a:srgbClr val="F6891E"/>
        </a:accent2>
        <a:accent3>
          <a:srgbClr val="FFFFFF"/>
        </a:accent3>
        <a:accent4>
          <a:srgbClr val="06428B"/>
        </a:accent4>
        <a:accent5>
          <a:srgbClr val="AACCF0"/>
        </a:accent5>
        <a:accent6>
          <a:srgbClr val="DF7C1A"/>
        </a:accent6>
        <a:hlink>
          <a:srgbClr val="86C82D"/>
        </a:hlink>
        <a:folHlink>
          <a:srgbClr val="3EB6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15B1317E1122A49915E0B6FD4B2F462" ma:contentTypeVersion="0" ma:contentTypeDescription="Crear nuevo documento." ma:contentTypeScope="" ma:versionID="84952be6047a910c1ffc6a0b625d2090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CBCD1FC-7F77-4797-A304-A2B7D7FAF36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95BD1E-9117-4656-BE3F-7A0E4D41FD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DE41E3-1F36-4814-80EA-0755994942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204902</TotalTime>
  <Words>369</Words>
  <Application>Microsoft Office PowerPoint</Application>
  <PresentationFormat>A4 Paper (210x297 mm)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PLANTILLA GENERAL IBERDROLA</vt:lpstr>
      <vt:lpstr>  </vt:lpstr>
      <vt:lpstr>Texts / example: Various lines with items highlighted in column</vt:lpstr>
      <vt:lpstr>Summary of UNC674</vt:lpstr>
    </vt:vector>
  </TitlesOfParts>
  <Company>IBERDROLA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U230425</dc:creator>
  <cp:lastModifiedBy>Helen Cuin</cp:lastModifiedBy>
  <cp:revision>9645</cp:revision>
  <cp:lastPrinted>2019-06-21T13:34:59Z</cp:lastPrinted>
  <dcterms:created xsi:type="dcterms:W3CDTF">2002-06-20T06:09:18Z</dcterms:created>
  <dcterms:modified xsi:type="dcterms:W3CDTF">2020-06-09T08:44:09Z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0x010100C15B1317E1122A49915E0B6FD4B2F462</vt:lpwstr>
  </property>
  <property fmtid="{D5CDD505-2E9C-101B-9397-08002B2CF9AE}" pid="3" name="_NewReviewCycle">
    <vt:lpwstr/>
  </property>
</Properties>
</file>