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58" r:id="rId10"/>
    <p:sldId id="301" r:id="rId11"/>
    <p:sldId id="1461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10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 June 2020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07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511074"/>
              </p:ext>
            </p:extLst>
          </p:nvPr>
        </p:nvGraphicFramePr>
        <p:xfrm>
          <a:off x="607168" y="556232"/>
          <a:ext cx="7920880" cy="1527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755">
                <a:tc>
                  <a:txBody>
                    <a:bodyPr/>
                    <a:lstStyle/>
                    <a:p>
                      <a:r>
                        <a:rPr lang="en-GB" sz="1100" dirty="0" err="1"/>
                        <a:t>Xoserve</a:t>
                      </a:r>
                      <a:r>
                        <a:rPr lang="en-GB" sz="11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Next</a:t>
                      </a:r>
                      <a:r>
                        <a:rPr lang="en-GB" sz="1100" baseline="0" dirty="0"/>
                        <a:t> steps</a:t>
                      </a:r>
                      <a:endParaRPr lang="en-GB" sz="11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878">
                <a:tc>
                  <a:txBody>
                    <a:bodyPr/>
                    <a:lstStyle/>
                    <a:p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XRN5186</a:t>
                      </a:r>
                      <a:endParaRPr lang="en-GB" sz="1000" dirty="0"/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Modification 0701: Aligning Capacity booking under the UNC and arrangements set out in relevant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NExAs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11: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Supply Meter Points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XRN5187</a:t>
                      </a:r>
                      <a:endParaRPr lang="en-GB" sz="1000" dirty="0"/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Modification 0696 - Addressing inequities between Capacity booking under the UNC and arrangements set out in relevant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NExAs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11: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NExA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Supply Meter Points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FFF5C77-0A7B-446D-A8BA-560DD505AA41}"/>
              </a:ext>
            </a:extLst>
          </p:cNvPr>
          <p:cNvSpPr txBox="1">
            <a:spLocks/>
          </p:cNvSpPr>
          <p:nvPr/>
        </p:nvSpPr>
        <p:spPr>
          <a:xfrm>
            <a:off x="452808" y="212672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New Change Proposals – Post Initial Review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6BFB541-AA01-4AA0-863B-A5C01B78A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695485"/>
              </p:ext>
            </p:extLst>
          </p:nvPr>
        </p:nvGraphicFramePr>
        <p:xfrm>
          <a:off x="607168" y="2525294"/>
          <a:ext cx="7920880" cy="91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755">
                <a:tc>
                  <a:txBody>
                    <a:bodyPr/>
                    <a:lstStyle/>
                    <a:p>
                      <a:r>
                        <a:rPr lang="en-GB" sz="1100" dirty="0" err="1"/>
                        <a:t>Xoserve</a:t>
                      </a:r>
                      <a:r>
                        <a:rPr lang="en-GB" sz="11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Next</a:t>
                      </a:r>
                      <a:r>
                        <a:rPr lang="en-GB" sz="1100" baseline="0" dirty="0"/>
                        <a:t> steps</a:t>
                      </a:r>
                      <a:endParaRPr lang="en-GB" sz="11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03">
                <a:tc>
                  <a:txBody>
                    <a:bodyPr/>
                    <a:lstStyle/>
                    <a:p>
                      <a:r>
                        <a:rPr lang="en-GB" sz="1000" dirty="0"/>
                        <a:t>XRN5144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Enabling Re-assignment of Supplier Short Codes to Implement Supplier of Last Resort Directions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CSSC Change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55A7CE9-A5F2-4AB1-80D8-A17BF4DBF02C}"/>
              </a:ext>
            </a:extLst>
          </p:cNvPr>
          <p:cNvSpPr txBox="1">
            <a:spLocks/>
          </p:cNvSpPr>
          <p:nvPr/>
        </p:nvSpPr>
        <p:spPr>
          <a:xfrm>
            <a:off x="452808" y="3478631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New Change Proposals – Post Solution Review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50F8D97-8747-48B1-9546-FE83DF9B5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648518"/>
              </p:ext>
            </p:extLst>
          </p:nvPr>
        </p:nvGraphicFramePr>
        <p:xfrm>
          <a:off x="539552" y="3871785"/>
          <a:ext cx="7920880" cy="91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755">
                <a:tc>
                  <a:txBody>
                    <a:bodyPr/>
                    <a:lstStyle/>
                    <a:p>
                      <a:r>
                        <a:rPr lang="en-GB" sz="1100" dirty="0" err="1"/>
                        <a:t>Xoserve</a:t>
                      </a:r>
                      <a:r>
                        <a:rPr lang="en-GB" sz="11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Next</a:t>
                      </a:r>
                      <a:r>
                        <a:rPr lang="en-GB" sz="1100" baseline="0" dirty="0"/>
                        <a:t> steps</a:t>
                      </a:r>
                      <a:endParaRPr lang="en-GB" sz="11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03">
                <a:tc>
                  <a:txBody>
                    <a:bodyPr/>
                    <a:lstStyle/>
                    <a:p>
                      <a:r>
                        <a:rPr lang="en-GB" sz="1000" dirty="0"/>
                        <a:t>XRN4645A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rejection of incrementing reads submitted for an Isolated Supply Meter Point (RGMA flows)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Solution Option 1a approved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3: Record, submit data in compliance with UNC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123478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May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166257"/>
              </p:ext>
            </p:extLst>
          </p:nvPr>
        </p:nvGraphicFramePr>
        <p:xfrm>
          <a:off x="305524" y="771550"/>
          <a:ext cx="853294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94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Email Address to DES Last Accessed Report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on 10</a:t>
                      </a:r>
                      <a:r>
                        <a:rPr lang="en-GB" sz="1100" baseline="30000" dirty="0"/>
                        <a:t>th</a:t>
                      </a:r>
                      <a:r>
                        <a:rPr lang="en-GB" sz="1100" dirty="0"/>
                        <a:t> June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Updates to must read process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10</a:t>
                      </a:r>
                      <a:r>
                        <a:rPr kumimoji="0" lang="en-GB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June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90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 End to End Credit Interest Process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10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June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535735"/>
                  </a:ext>
                </a:extLst>
              </a:tr>
            </a:tbl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B4CF17A5-415A-4867-B2C4-8E0D208CA3B6}"/>
              </a:ext>
            </a:extLst>
          </p:cNvPr>
          <p:cNvSpPr txBox="1">
            <a:spLocks/>
          </p:cNvSpPr>
          <p:nvPr/>
        </p:nvSpPr>
        <p:spPr>
          <a:xfrm>
            <a:off x="457198" y="2315074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Change Documents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8FF88B-701F-4E91-AA36-5BD56B20E628}"/>
              </a:ext>
            </a:extLst>
          </p:cNvPr>
          <p:cNvSpPr txBox="1">
            <a:spLocks/>
          </p:cNvSpPr>
          <p:nvPr/>
        </p:nvSpPr>
        <p:spPr>
          <a:xfrm>
            <a:off x="251520" y="2890540"/>
            <a:ext cx="8642286" cy="1985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BER  - Approved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sz="1200" dirty="0"/>
              <a:t>XRN5164 CSEP Data Assurance Performance Monitoring Capability </a:t>
            </a:r>
          </a:p>
          <a:p>
            <a:pPr marL="457200" lvl="1" indent="0">
              <a:buNone/>
            </a:pPr>
            <a:r>
              <a:rPr lang="en-US" sz="1200" dirty="0"/>
              <a:t>	(DDP Drop 9)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sz="1200" dirty="0"/>
              <a:t>XRN5110 </a:t>
            </a:r>
            <a:r>
              <a:rPr lang="nl-NL" sz="1200" dirty="0"/>
              <a:t>UK Link November 2020 Release</a:t>
            </a:r>
          </a:p>
          <a:p>
            <a:pPr marL="457200" lvl="1" indent="0">
              <a:buNone/>
            </a:pPr>
            <a:endParaRPr lang="en-GB" sz="1400" dirty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6D189B-1A53-4BF5-AB85-ED4559EA3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3092569d-7549-4f1f-b838-122d264c6bd8"/>
    <ds:schemaRef ds:uri="01f7a547-d57a-44ce-a211-81869c79743b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18711</TotalTime>
  <Words>241</Words>
  <Application>Microsoft Office PowerPoint</Application>
  <PresentationFormat>On-screen Show (16:9)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May Change Packs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620</cp:revision>
  <cp:lastPrinted>2019-05-07T07:36:37Z</cp:lastPrinted>
  <dcterms:created xsi:type="dcterms:W3CDTF">2018-09-02T17:12:15Z</dcterms:created>
  <dcterms:modified xsi:type="dcterms:W3CDTF">2020-06-11T08:07:25Z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