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143" r:id="rId5"/>
    <p:sldMasterId id="2147484147" r:id="rId6"/>
    <p:sldMasterId id="2147484151" r:id="rId7"/>
  </p:sldMasterIdLst>
  <p:handoutMasterIdLst>
    <p:handoutMasterId r:id="rId12"/>
  </p:handoutMasterIdLst>
  <p:sldIdLst>
    <p:sldId id="277" r:id="rId8"/>
    <p:sldId id="346" r:id="rId9"/>
    <p:sldId id="332" r:id="rId10"/>
    <p:sldId id="333" r:id="rId11"/>
  </p:sldIdLst>
  <p:sldSz cx="9144000" cy="5143500" type="screen16x9"/>
  <p:notesSz cx="6724650" cy="9774238"/>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079" userDrawn="1">
          <p15:clr>
            <a:srgbClr val="A4A3A4"/>
          </p15:clr>
        </p15:guide>
        <p15:guide id="2" pos="211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FFFF00"/>
    <a:srgbClr val="56CF9E"/>
    <a:srgbClr val="00E658"/>
    <a:srgbClr val="3E5AA8"/>
    <a:srgbClr val="3E487C"/>
    <a:srgbClr val="00B050"/>
    <a:srgbClr val="7030A0"/>
    <a:srgbClr val="0579CD"/>
    <a:srgbClr val="1D3E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8A1DBE-1233-4297-8DE1-205BFEA45EE2}" v="196" dt="2020-03-05T09:23:37.1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35" autoAdjust="0"/>
    <p:restoredTop sz="94660"/>
  </p:normalViewPr>
  <p:slideViewPr>
    <p:cSldViewPr snapToObjects="1">
      <p:cViewPr varScale="1">
        <p:scale>
          <a:sx n="90" d="100"/>
          <a:sy n="90" d="100"/>
        </p:scale>
        <p:origin x="644" y="5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Objects="1">
      <p:cViewPr varScale="1">
        <p:scale>
          <a:sx n="59" d="100"/>
          <a:sy n="59" d="100"/>
        </p:scale>
        <p:origin x="-1650" y="-90"/>
      </p:cViewPr>
      <p:guideLst>
        <p:guide orient="horz" pos="3079"/>
        <p:guide pos="211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3.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is, Christina" userId="73444ad4-33fe-482a-8a83-2276388c197e" providerId="ADAL" clId="{665937EA-8541-47D2-816C-416ABE18765A}"/>
    <pc:docChg chg="custSel modSld">
      <pc:chgData name="Francis, Christina" userId="73444ad4-33fe-482a-8a83-2276388c197e" providerId="ADAL" clId="{665937EA-8541-47D2-816C-416ABE18765A}" dt="2020-02-27T19:48:23.382" v="75" actId="20577"/>
      <pc:docMkLst>
        <pc:docMk/>
      </pc:docMkLst>
      <pc:sldChg chg="modSp">
        <pc:chgData name="Francis, Christina" userId="73444ad4-33fe-482a-8a83-2276388c197e" providerId="ADAL" clId="{665937EA-8541-47D2-816C-416ABE18765A}" dt="2020-02-27T19:46:18.370" v="65" actId="20577"/>
        <pc:sldMkLst>
          <pc:docMk/>
          <pc:sldMk cId="0" sldId="277"/>
        </pc:sldMkLst>
        <pc:spChg chg="mod">
          <ac:chgData name="Francis, Christina" userId="73444ad4-33fe-482a-8a83-2276388c197e" providerId="ADAL" clId="{665937EA-8541-47D2-816C-416ABE18765A}" dt="2020-02-27T19:46:03.194" v="43" actId="20577"/>
          <ac:spMkLst>
            <pc:docMk/>
            <pc:sldMk cId="0" sldId="277"/>
            <ac:spMk id="2" creationId="{00000000-0000-0000-0000-000000000000}"/>
          </ac:spMkLst>
        </pc:spChg>
        <pc:spChg chg="mod">
          <ac:chgData name="Francis, Christina" userId="73444ad4-33fe-482a-8a83-2276388c197e" providerId="ADAL" clId="{665937EA-8541-47D2-816C-416ABE18765A}" dt="2020-02-27T19:46:18.370" v="65" actId="20577"/>
          <ac:spMkLst>
            <pc:docMk/>
            <pc:sldMk cId="0" sldId="277"/>
            <ac:spMk id="4098" creationId="{00000000-0000-0000-0000-000000000000}"/>
          </ac:spMkLst>
        </pc:spChg>
      </pc:sldChg>
      <pc:sldChg chg="modSp">
        <pc:chgData name="Francis, Christina" userId="73444ad4-33fe-482a-8a83-2276388c197e" providerId="ADAL" clId="{665937EA-8541-47D2-816C-416ABE18765A}" dt="2020-02-27T19:48:23.382" v="75" actId="20577"/>
        <pc:sldMkLst>
          <pc:docMk/>
          <pc:sldMk cId="2832400221" sldId="346"/>
        </pc:sldMkLst>
        <pc:graphicFrameChg chg="mod modGraphic">
          <ac:chgData name="Francis, Christina" userId="73444ad4-33fe-482a-8a83-2276388c197e" providerId="ADAL" clId="{665937EA-8541-47D2-816C-416ABE18765A}" dt="2020-02-27T19:45:46.316" v="31" actId="255"/>
          <ac:graphicFrameMkLst>
            <pc:docMk/>
            <pc:sldMk cId="2832400221" sldId="346"/>
            <ac:graphicFrameMk id="2" creationId="{A45E486A-1B92-4FDD-BFB6-AE7A34A11004}"/>
          </ac:graphicFrameMkLst>
        </pc:graphicFrameChg>
        <pc:graphicFrameChg chg="modGraphic">
          <ac:chgData name="Francis, Christina" userId="73444ad4-33fe-482a-8a83-2276388c197e" providerId="ADAL" clId="{665937EA-8541-47D2-816C-416ABE18765A}" dt="2020-02-27T19:48:23.382" v="75" actId="20577"/>
          <ac:graphicFrameMkLst>
            <pc:docMk/>
            <pc:sldMk cId="2832400221" sldId="346"/>
            <ac:graphicFrameMk id="4" creationId="{3145D168-8F98-4CB2-BFFE-650825932727}"/>
          </ac:graphicFrameMkLst>
        </pc:graphicFrameChg>
      </pc:sldChg>
    </pc:docChg>
  </pc:docChgLst>
  <pc:docChgLst>
    <pc:chgData name="Francis, Christina" userId="73444ad4-33fe-482a-8a83-2276388c197e" providerId="ADAL" clId="{368A1DBE-1233-4297-8DE1-205BFEA45EE2}"/>
    <pc:docChg chg="undo custSel modSld modHandout">
      <pc:chgData name="Francis, Christina" userId="73444ad4-33fe-482a-8a83-2276388c197e" providerId="ADAL" clId="{368A1DBE-1233-4297-8DE1-205BFEA45EE2}" dt="2020-03-05T09:23:37.134" v="119" actId="20577"/>
      <pc:docMkLst>
        <pc:docMk/>
      </pc:docMkLst>
      <pc:sldChg chg="modSp">
        <pc:chgData name="Francis, Christina" userId="73444ad4-33fe-482a-8a83-2276388c197e" providerId="ADAL" clId="{368A1DBE-1233-4297-8DE1-205BFEA45EE2}" dt="2020-03-05T09:23:37.134" v="119" actId="20577"/>
        <pc:sldMkLst>
          <pc:docMk/>
          <pc:sldMk cId="2832400221" sldId="346"/>
        </pc:sldMkLst>
        <pc:graphicFrameChg chg="mod modGraphic">
          <ac:chgData name="Francis, Christina" userId="73444ad4-33fe-482a-8a83-2276388c197e" providerId="ADAL" clId="{368A1DBE-1233-4297-8DE1-205BFEA45EE2}" dt="2020-03-02T16:19:37.649" v="97" actId="1036"/>
          <ac:graphicFrameMkLst>
            <pc:docMk/>
            <pc:sldMk cId="2832400221" sldId="346"/>
            <ac:graphicFrameMk id="2" creationId="{A45E486A-1B92-4FDD-BFB6-AE7A34A11004}"/>
          </ac:graphicFrameMkLst>
        </pc:graphicFrameChg>
        <pc:graphicFrameChg chg="modGraphic">
          <ac:chgData name="Francis, Christina" userId="73444ad4-33fe-482a-8a83-2276388c197e" providerId="ADAL" clId="{368A1DBE-1233-4297-8DE1-205BFEA45EE2}" dt="2020-03-02T14:44:33.923" v="9" actId="20577"/>
          <ac:graphicFrameMkLst>
            <pc:docMk/>
            <pc:sldMk cId="2832400221" sldId="346"/>
            <ac:graphicFrameMk id="3" creationId="{7F4FD843-3D84-4CBA-AD0E-74E12EBE8D25}"/>
          </ac:graphicFrameMkLst>
        </pc:graphicFrameChg>
        <pc:graphicFrameChg chg="modGraphic">
          <ac:chgData name="Francis, Christina" userId="73444ad4-33fe-482a-8a83-2276388c197e" providerId="ADAL" clId="{368A1DBE-1233-4297-8DE1-205BFEA45EE2}" dt="2020-03-05T09:23:37.134" v="119" actId="20577"/>
          <ac:graphicFrameMkLst>
            <pc:docMk/>
            <pc:sldMk cId="2832400221" sldId="346"/>
            <ac:graphicFrameMk id="4" creationId="{3145D168-8F98-4CB2-BFFE-650825932727}"/>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1"/>
            <a:ext cx="2914748" cy="489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178" tIns="45088" rIns="90178" bIns="45088"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39" name="Rectangle 3"/>
          <p:cNvSpPr>
            <a:spLocks noGrp="1" noChangeArrowheads="1"/>
          </p:cNvSpPr>
          <p:nvPr>
            <p:ph type="dt" sz="quarter" idx="1"/>
          </p:nvPr>
        </p:nvSpPr>
        <p:spPr bwMode="auto">
          <a:xfrm>
            <a:off x="3808334" y="1"/>
            <a:ext cx="2914748" cy="489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178" tIns="45088" rIns="90178" bIns="45088"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05/03/2020</a:t>
            </a:fld>
            <a:endParaRPr lang="en-GB" dirty="0"/>
          </a:p>
        </p:txBody>
      </p:sp>
      <p:sp>
        <p:nvSpPr>
          <p:cNvPr id="65540" name="Rectangle 4"/>
          <p:cNvSpPr>
            <a:spLocks noGrp="1" noChangeArrowheads="1"/>
          </p:cNvSpPr>
          <p:nvPr>
            <p:ph type="ftr" sz="quarter" idx="2"/>
          </p:nvPr>
        </p:nvSpPr>
        <p:spPr bwMode="auto">
          <a:xfrm>
            <a:off x="0" y="9283496"/>
            <a:ext cx="2914748" cy="489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178" tIns="45088" rIns="90178" bIns="45088"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41" name="Rectangle 5"/>
          <p:cNvSpPr>
            <a:spLocks noGrp="1" noChangeArrowheads="1"/>
          </p:cNvSpPr>
          <p:nvPr>
            <p:ph type="sldNum" sz="quarter" idx="3"/>
          </p:nvPr>
        </p:nvSpPr>
        <p:spPr bwMode="auto">
          <a:xfrm>
            <a:off x="3808334" y="9283496"/>
            <a:ext cx="2914748" cy="489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178" tIns="45088" rIns="90178" bIns="45088"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dirty="0"/>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p>
        </p:txBody>
      </p:sp>
    </p:spTree>
    <p:extLst>
      <p:ext uri="{BB962C8B-B14F-4D97-AF65-F5344CB8AC3E}">
        <p14:creationId xmlns:p14="http://schemas.microsoft.com/office/powerpoint/2010/main" val="1391867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1915308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950405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5846268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887381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25312266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883115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40403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992676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589226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4"/>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4"/>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185510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87789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3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24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277510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27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776273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225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118560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3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24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737847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27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54503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225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5469340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3.jp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image" Target="../media/image1.jp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5.png"/><Relationship Id="rId5" Type="http://schemas.openxmlformats.org/officeDocument/2006/relationships/slideLayout" Target="../slideLayouts/slideLayout14.xml"/><Relationship Id="rId10" Type="http://schemas.openxmlformats.org/officeDocument/2006/relationships/theme" Target="../theme/theme4.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8"/>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1" y="4731544"/>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9"/>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2" y="4731545"/>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05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600"/>
            </a:lvl1pPr>
          </a:lstStyle>
          <a:p>
            <a:pPr>
              <a:defRPr/>
            </a:pPr>
            <a:endParaRPr lang="en-GB" dirty="0">
              <a:solidFill>
                <a:srgbClr val="000000"/>
              </a:solidFill>
            </a:endParaRPr>
          </a:p>
        </p:txBody>
      </p:sp>
    </p:spTree>
    <p:extLst>
      <p:ext uri="{BB962C8B-B14F-4D97-AF65-F5344CB8AC3E}">
        <p14:creationId xmlns:p14="http://schemas.microsoft.com/office/powerpoint/2010/main" val="1718675268"/>
      </p:ext>
    </p:extLst>
  </p:cSld>
  <p:clrMap bg1="lt1" tx1="dk1" bg2="lt2" tx2="dk2" accent1="accent1" accent2="accent2" accent3="accent3" accent4="accent4" accent5="accent5" accent6="accent6" hlink="hlink" folHlink="folHlink"/>
  <p:sldLayoutIdLst>
    <p:sldLayoutId id="2147484144" r:id="rId1"/>
    <p:sldLayoutId id="2147484145" r:id="rId2"/>
    <p:sldLayoutId id="2147484146" r:id="rId3"/>
  </p:sldLayoutIdLst>
  <p:txStyles>
    <p:titleStyle>
      <a:lvl1pPr algn="l" rtl="0" eaLnBrk="0" fontAlgn="base" hangingPunct="0">
        <a:spcBef>
          <a:spcPct val="0"/>
        </a:spcBef>
        <a:spcAft>
          <a:spcPct val="0"/>
        </a:spcAft>
        <a:defRPr sz="2250" b="1">
          <a:solidFill>
            <a:srgbClr val="1D3E61"/>
          </a:solidFill>
          <a:latin typeface="+mj-lt"/>
          <a:ea typeface="+mj-ea"/>
          <a:cs typeface="+mj-cs"/>
        </a:defRPr>
      </a:lvl1pPr>
      <a:lvl2pPr algn="l" rtl="0" eaLnBrk="0" fontAlgn="base" hangingPunct="0">
        <a:spcBef>
          <a:spcPct val="0"/>
        </a:spcBef>
        <a:spcAft>
          <a:spcPct val="0"/>
        </a:spcAft>
        <a:defRPr sz="2250" b="1">
          <a:solidFill>
            <a:srgbClr val="1D3E61"/>
          </a:solidFill>
          <a:latin typeface="Arial" charset="0"/>
        </a:defRPr>
      </a:lvl2pPr>
      <a:lvl3pPr algn="l" rtl="0" eaLnBrk="0" fontAlgn="base" hangingPunct="0">
        <a:spcBef>
          <a:spcPct val="0"/>
        </a:spcBef>
        <a:spcAft>
          <a:spcPct val="0"/>
        </a:spcAft>
        <a:defRPr sz="2250" b="1">
          <a:solidFill>
            <a:srgbClr val="1D3E61"/>
          </a:solidFill>
          <a:latin typeface="Arial" charset="0"/>
        </a:defRPr>
      </a:lvl3pPr>
      <a:lvl4pPr algn="l" rtl="0" eaLnBrk="0" fontAlgn="base" hangingPunct="0">
        <a:spcBef>
          <a:spcPct val="0"/>
        </a:spcBef>
        <a:spcAft>
          <a:spcPct val="0"/>
        </a:spcAft>
        <a:defRPr sz="2250" b="1">
          <a:solidFill>
            <a:srgbClr val="1D3E61"/>
          </a:solidFill>
          <a:latin typeface="Arial" charset="0"/>
        </a:defRPr>
      </a:lvl4pPr>
      <a:lvl5pPr algn="l" rtl="0" eaLnBrk="0" fontAlgn="base" hangingPunct="0">
        <a:spcBef>
          <a:spcPct val="0"/>
        </a:spcBef>
        <a:spcAft>
          <a:spcPct val="0"/>
        </a:spcAft>
        <a:defRPr sz="2250" b="1">
          <a:solidFill>
            <a:srgbClr val="1D3E61"/>
          </a:solidFill>
          <a:latin typeface="Arial" charset="0"/>
        </a:defRPr>
      </a:lvl5pPr>
      <a:lvl6pPr marL="342900" algn="ctr" rtl="0" fontAlgn="base">
        <a:spcBef>
          <a:spcPct val="0"/>
        </a:spcBef>
        <a:spcAft>
          <a:spcPct val="0"/>
        </a:spcAft>
        <a:defRPr sz="2100" b="1">
          <a:solidFill>
            <a:schemeClr val="tx1"/>
          </a:solidFill>
          <a:latin typeface="Arial" charset="0"/>
        </a:defRPr>
      </a:lvl6pPr>
      <a:lvl7pPr marL="685800" algn="ctr" rtl="0" fontAlgn="base">
        <a:spcBef>
          <a:spcPct val="0"/>
        </a:spcBef>
        <a:spcAft>
          <a:spcPct val="0"/>
        </a:spcAft>
        <a:defRPr sz="2100" b="1">
          <a:solidFill>
            <a:schemeClr val="tx1"/>
          </a:solidFill>
          <a:latin typeface="Arial" charset="0"/>
        </a:defRPr>
      </a:lvl7pPr>
      <a:lvl8pPr marL="1028700" algn="ctr" rtl="0" fontAlgn="base">
        <a:spcBef>
          <a:spcPct val="0"/>
        </a:spcBef>
        <a:spcAft>
          <a:spcPct val="0"/>
        </a:spcAft>
        <a:defRPr sz="2100" b="1">
          <a:solidFill>
            <a:schemeClr val="tx1"/>
          </a:solidFill>
          <a:latin typeface="Arial" charset="0"/>
        </a:defRPr>
      </a:lvl8pPr>
      <a:lvl9pPr marL="1371600" algn="ctr" rtl="0" fontAlgn="base">
        <a:spcBef>
          <a:spcPct val="0"/>
        </a:spcBef>
        <a:spcAft>
          <a:spcPct val="0"/>
        </a:spcAft>
        <a:defRPr sz="2100" b="1">
          <a:solidFill>
            <a:schemeClr val="tx1"/>
          </a:solidFill>
          <a:latin typeface="Arial" charset="0"/>
        </a:defRPr>
      </a:lvl9pPr>
    </p:titleStyle>
    <p:bodyStyle>
      <a:lvl1pPr marL="257175" indent="-257175" algn="l" rtl="0" eaLnBrk="0" fontAlgn="base" hangingPunct="0">
        <a:spcBef>
          <a:spcPct val="20000"/>
        </a:spcBef>
        <a:spcAft>
          <a:spcPct val="0"/>
        </a:spcAft>
        <a:buClr>
          <a:srgbClr val="0062C8"/>
        </a:buClr>
        <a:buFont typeface="Wingdings" pitchFamily="2" charset="2"/>
        <a:buChar char="§"/>
        <a:defRPr sz="1800">
          <a:solidFill>
            <a:srgbClr val="3E5AA8"/>
          </a:solidFill>
          <a:latin typeface="+mn-lt"/>
          <a:ea typeface="+mn-ea"/>
          <a:cs typeface="+mn-cs"/>
        </a:defRPr>
      </a:lvl1pPr>
      <a:lvl2pPr marL="557213" indent="-214313" algn="l" rtl="0" eaLnBrk="0" fontAlgn="base" hangingPunct="0">
        <a:spcBef>
          <a:spcPct val="20000"/>
        </a:spcBef>
        <a:spcAft>
          <a:spcPct val="0"/>
        </a:spcAft>
        <a:buClr>
          <a:srgbClr val="0062C8"/>
        </a:buClr>
        <a:buFont typeface="Wingdings" pitchFamily="2" charset="2"/>
        <a:buChar char="§"/>
        <a:defRPr sz="1500">
          <a:solidFill>
            <a:srgbClr val="3E5AA8"/>
          </a:solidFill>
          <a:latin typeface="+mn-lt"/>
        </a:defRPr>
      </a:lvl2pPr>
      <a:lvl3pPr marL="857250" indent="-17145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200150" indent="-171450" algn="l" rtl="0" eaLnBrk="0" fontAlgn="base" hangingPunct="0">
        <a:spcBef>
          <a:spcPct val="20000"/>
        </a:spcBef>
        <a:spcAft>
          <a:spcPct val="0"/>
        </a:spcAft>
        <a:buClr>
          <a:srgbClr val="0062C8"/>
        </a:buClr>
        <a:buFont typeface="Wingdings" pitchFamily="2" charset="2"/>
        <a:buChar char="§"/>
        <a:defRPr sz="1200">
          <a:solidFill>
            <a:srgbClr val="3E5AA8"/>
          </a:solidFill>
          <a:latin typeface="+mn-lt"/>
        </a:defRPr>
      </a:lvl4pPr>
      <a:lvl5pPr marL="1543050" indent="-171450" algn="l" rtl="0" eaLnBrk="0" fontAlgn="base" hangingPunct="0">
        <a:spcBef>
          <a:spcPct val="20000"/>
        </a:spcBef>
        <a:spcAft>
          <a:spcPct val="0"/>
        </a:spcAft>
        <a:buClr>
          <a:srgbClr val="0062C8"/>
        </a:buClr>
        <a:buFont typeface="Wingdings" pitchFamily="2" charset="2"/>
        <a:buChar char="§"/>
        <a:defRPr sz="1200">
          <a:solidFill>
            <a:srgbClr val="3E5AA8"/>
          </a:solidFill>
          <a:latin typeface="+mn-lt"/>
        </a:defRPr>
      </a:lvl5pPr>
      <a:lvl6pPr marL="1885950" indent="-171450" algn="l" rtl="0" fontAlgn="base">
        <a:spcBef>
          <a:spcPct val="20000"/>
        </a:spcBef>
        <a:spcAft>
          <a:spcPct val="0"/>
        </a:spcAft>
        <a:buClr>
          <a:srgbClr val="0062C8"/>
        </a:buClr>
        <a:buFont typeface="Wingdings" pitchFamily="2" charset="2"/>
        <a:buChar char="§"/>
        <a:defRPr sz="1200">
          <a:solidFill>
            <a:schemeClr val="tx1"/>
          </a:solidFill>
          <a:latin typeface="+mn-lt"/>
        </a:defRPr>
      </a:lvl6pPr>
      <a:lvl7pPr marL="2228850" indent="-171450" algn="l" rtl="0" fontAlgn="base">
        <a:spcBef>
          <a:spcPct val="20000"/>
        </a:spcBef>
        <a:spcAft>
          <a:spcPct val="0"/>
        </a:spcAft>
        <a:buClr>
          <a:srgbClr val="0062C8"/>
        </a:buClr>
        <a:buFont typeface="Wingdings" pitchFamily="2" charset="2"/>
        <a:buChar char="§"/>
        <a:defRPr sz="1200">
          <a:solidFill>
            <a:schemeClr val="tx1"/>
          </a:solidFill>
          <a:latin typeface="+mn-lt"/>
        </a:defRPr>
      </a:lvl7pPr>
      <a:lvl8pPr marL="2571750" indent="-171450" algn="l" rtl="0" fontAlgn="base">
        <a:spcBef>
          <a:spcPct val="20000"/>
        </a:spcBef>
        <a:spcAft>
          <a:spcPct val="0"/>
        </a:spcAft>
        <a:buClr>
          <a:srgbClr val="0062C8"/>
        </a:buClr>
        <a:buFont typeface="Wingdings" pitchFamily="2" charset="2"/>
        <a:buChar char="§"/>
        <a:defRPr sz="1200">
          <a:solidFill>
            <a:schemeClr val="tx1"/>
          </a:solidFill>
          <a:latin typeface="+mn-lt"/>
        </a:defRPr>
      </a:lvl8pPr>
      <a:lvl9pPr marL="2914650" indent="-171450" algn="l" rtl="0" fontAlgn="base">
        <a:spcBef>
          <a:spcPct val="20000"/>
        </a:spcBef>
        <a:spcAft>
          <a:spcPct val="0"/>
        </a:spcAft>
        <a:buClr>
          <a:srgbClr val="0062C8"/>
        </a:buClr>
        <a:buFont typeface="Wingdings" pitchFamily="2" charset="2"/>
        <a:buChar char="§"/>
        <a:defRPr sz="12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9"/>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3" y="4731545"/>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050">
                <a:solidFill>
                  <a:srgbClr val="1D3E61"/>
                </a:solidFill>
              </a:defRPr>
            </a:lvl1pPr>
          </a:lstStyle>
          <a:p>
            <a:pPr>
              <a:defRPr/>
            </a:pPr>
            <a:fld id="{AF429D2F-F2C8-4089-BC92-4AD68084899C}" type="slidenum">
              <a:rPr lang="en-GB">
                <a:latin typeface="Arial"/>
              </a:rPr>
              <a:pPr>
                <a:defRPr/>
              </a:pPr>
              <a:t>‹#›</a:t>
            </a:fld>
            <a:endParaRPr lang="en-GB" dirty="0">
              <a:latin typeface="Arial"/>
            </a:endParaRP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600"/>
            </a:lvl1pPr>
          </a:lstStyle>
          <a:p>
            <a:pPr>
              <a:defRPr/>
            </a:pPr>
            <a:endParaRPr lang="en-GB" dirty="0">
              <a:solidFill>
                <a:srgbClr val="000000"/>
              </a:solidFill>
              <a:latin typeface="Arial"/>
            </a:endParaRPr>
          </a:p>
        </p:txBody>
      </p:sp>
    </p:spTree>
    <p:extLst>
      <p:ext uri="{BB962C8B-B14F-4D97-AF65-F5344CB8AC3E}">
        <p14:creationId xmlns:p14="http://schemas.microsoft.com/office/powerpoint/2010/main" val="464213568"/>
      </p:ext>
    </p:extLst>
  </p:cSld>
  <p:clrMap bg1="lt1" tx1="dk1" bg2="lt2" tx2="dk2" accent1="accent1" accent2="accent2" accent3="accent3" accent4="accent4" accent5="accent5" accent6="accent6" hlink="hlink" folHlink="folHlink"/>
  <p:sldLayoutIdLst>
    <p:sldLayoutId id="2147484148" r:id="rId1"/>
    <p:sldLayoutId id="2147484149" r:id="rId2"/>
    <p:sldLayoutId id="2147484150" r:id="rId3"/>
  </p:sldLayoutIdLst>
  <p:txStyles>
    <p:titleStyle>
      <a:lvl1pPr algn="l" rtl="0" eaLnBrk="0" fontAlgn="base" hangingPunct="0">
        <a:spcBef>
          <a:spcPct val="0"/>
        </a:spcBef>
        <a:spcAft>
          <a:spcPct val="0"/>
        </a:spcAft>
        <a:defRPr sz="2250" b="1">
          <a:solidFill>
            <a:srgbClr val="1D3E61"/>
          </a:solidFill>
          <a:latin typeface="+mj-lt"/>
          <a:ea typeface="+mj-ea"/>
          <a:cs typeface="+mj-cs"/>
        </a:defRPr>
      </a:lvl1pPr>
      <a:lvl2pPr algn="l" rtl="0" eaLnBrk="0" fontAlgn="base" hangingPunct="0">
        <a:spcBef>
          <a:spcPct val="0"/>
        </a:spcBef>
        <a:spcAft>
          <a:spcPct val="0"/>
        </a:spcAft>
        <a:defRPr sz="2250" b="1">
          <a:solidFill>
            <a:srgbClr val="1D3E61"/>
          </a:solidFill>
          <a:latin typeface="Arial" charset="0"/>
        </a:defRPr>
      </a:lvl2pPr>
      <a:lvl3pPr algn="l" rtl="0" eaLnBrk="0" fontAlgn="base" hangingPunct="0">
        <a:spcBef>
          <a:spcPct val="0"/>
        </a:spcBef>
        <a:spcAft>
          <a:spcPct val="0"/>
        </a:spcAft>
        <a:defRPr sz="2250" b="1">
          <a:solidFill>
            <a:srgbClr val="1D3E61"/>
          </a:solidFill>
          <a:latin typeface="Arial" charset="0"/>
        </a:defRPr>
      </a:lvl3pPr>
      <a:lvl4pPr algn="l" rtl="0" eaLnBrk="0" fontAlgn="base" hangingPunct="0">
        <a:spcBef>
          <a:spcPct val="0"/>
        </a:spcBef>
        <a:spcAft>
          <a:spcPct val="0"/>
        </a:spcAft>
        <a:defRPr sz="2250" b="1">
          <a:solidFill>
            <a:srgbClr val="1D3E61"/>
          </a:solidFill>
          <a:latin typeface="Arial" charset="0"/>
        </a:defRPr>
      </a:lvl4pPr>
      <a:lvl5pPr algn="l" rtl="0" eaLnBrk="0" fontAlgn="base" hangingPunct="0">
        <a:spcBef>
          <a:spcPct val="0"/>
        </a:spcBef>
        <a:spcAft>
          <a:spcPct val="0"/>
        </a:spcAft>
        <a:defRPr sz="2250" b="1">
          <a:solidFill>
            <a:srgbClr val="1D3E61"/>
          </a:solidFill>
          <a:latin typeface="Arial" charset="0"/>
        </a:defRPr>
      </a:lvl5pPr>
      <a:lvl6pPr marL="342900" algn="ctr" rtl="0" fontAlgn="base">
        <a:spcBef>
          <a:spcPct val="0"/>
        </a:spcBef>
        <a:spcAft>
          <a:spcPct val="0"/>
        </a:spcAft>
        <a:defRPr sz="2100" b="1">
          <a:solidFill>
            <a:schemeClr val="tx1"/>
          </a:solidFill>
          <a:latin typeface="Arial" charset="0"/>
        </a:defRPr>
      </a:lvl6pPr>
      <a:lvl7pPr marL="685800" algn="ctr" rtl="0" fontAlgn="base">
        <a:spcBef>
          <a:spcPct val="0"/>
        </a:spcBef>
        <a:spcAft>
          <a:spcPct val="0"/>
        </a:spcAft>
        <a:defRPr sz="2100" b="1">
          <a:solidFill>
            <a:schemeClr val="tx1"/>
          </a:solidFill>
          <a:latin typeface="Arial" charset="0"/>
        </a:defRPr>
      </a:lvl7pPr>
      <a:lvl8pPr marL="1028700" algn="ctr" rtl="0" fontAlgn="base">
        <a:spcBef>
          <a:spcPct val="0"/>
        </a:spcBef>
        <a:spcAft>
          <a:spcPct val="0"/>
        </a:spcAft>
        <a:defRPr sz="2100" b="1">
          <a:solidFill>
            <a:schemeClr val="tx1"/>
          </a:solidFill>
          <a:latin typeface="Arial" charset="0"/>
        </a:defRPr>
      </a:lvl8pPr>
      <a:lvl9pPr marL="1371600" algn="ctr" rtl="0" fontAlgn="base">
        <a:spcBef>
          <a:spcPct val="0"/>
        </a:spcBef>
        <a:spcAft>
          <a:spcPct val="0"/>
        </a:spcAft>
        <a:defRPr sz="2100" b="1">
          <a:solidFill>
            <a:schemeClr val="tx1"/>
          </a:solidFill>
          <a:latin typeface="Arial" charset="0"/>
        </a:defRPr>
      </a:lvl9pPr>
    </p:titleStyle>
    <p:bodyStyle>
      <a:lvl1pPr marL="257175" indent="-257175" algn="l" rtl="0" eaLnBrk="0" fontAlgn="base" hangingPunct="0">
        <a:spcBef>
          <a:spcPct val="20000"/>
        </a:spcBef>
        <a:spcAft>
          <a:spcPct val="0"/>
        </a:spcAft>
        <a:buClr>
          <a:srgbClr val="0062C8"/>
        </a:buClr>
        <a:buFont typeface="Wingdings" pitchFamily="2" charset="2"/>
        <a:buChar char="§"/>
        <a:defRPr sz="1800">
          <a:solidFill>
            <a:srgbClr val="3E5AA8"/>
          </a:solidFill>
          <a:latin typeface="+mn-lt"/>
          <a:ea typeface="+mn-ea"/>
          <a:cs typeface="+mn-cs"/>
        </a:defRPr>
      </a:lvl1pPr>
      <a:lvl2pPr marL="557213" indent="-214313" algn="l" rtl="0" eaLnBrk="0" fontAlgn="base" hangingPunct="0">
        <a:spcBef>
          <a:spcPct val="20000"/>
        </a:spcBef>
        <a:spcAft>
          <a:spcPct val="0"/>
        </a:spcAft>
        <a:buClr>
          <a:srgbClr val="0062C8"/>
        </a:buClr>
        <a:buFont typeface="Wingdings" pitchFamily="2" charset="2"/>
        <a:buChar char="§"/>
        <a:defRPr sz="1500">
          <a:solidFill>
            <a:srgbClr val="3E5AA8"/>
          </a:solidFill>
          <a:latin typeface="+mn-lt"/>
        </a:defRPr>
      </a:lvl2pPr>
      <a:lvl3pPr marL="857250" indent="-17145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200150" indent="-171450" algn="l" rtl="0" eaLnBrk="0" fontAlgn="base" hangingPunct="0">
        <a:spcBef>
          <a:spcPct val="20000"/>
        </a:spcBef>
        <a:spcAft>
          <a:spcPct val="0"/>
        </a:spcAft>
        <a:buClr>
          <a:srgbClr val="0062C8"/>
        </a:buClr>
        <a:buFont typeface="Wingdings" pitchFamily="2" charset="2"/>
        <a:buChar char="§"/>
        <a:defRPr sz="1200">
          <a:solidFill>
            <a:srgbClr val="3E5AA8"/>
          </a:solidFill>
          <a:latin typeface="+mn-lt"/>
        </a:defRPr>
      </a:lvl4pPr>
      <a:lvl5pPr marL="1543050" indent="-171450" algn="l" rtl="0" eaLnBrk="0" fontAlgn="base" hangingPunct="0">
        <a:spcBef>
          <a:spcPct val="20000"/>
        </a:spcBef>
        <a:spcAft>
          <a:spcPct val="0"/>
        </a:spcAft>
        <a:buClr>
          <a:srgbClr val="0062C8"/>
        </a:buClr>
        <a:buFont typeface="Wingdings" pitchFamily="2" charset="2"/>
        <a:buChar char="§"/>
        <a:defRPr sz="1200">
          <a:solidFill>
            <a:srgbClr val="3E5AA8"/>
          </a:solidFill>
          <a:latin typeface="+mn-lt"/>
        </a:defRPr>
      </a:lvl5pPr>
      <a:lvl6pPr marL="1885950" indent="-171450" algn="l" rtl="0" fontAlgn="base">
        <a:spcBef>
          <a:spcPct val="20000"/>
        </a:spcBef>
        <a:spcAft>
          <a:spcPct val="0"/>
        </a:spcAft>
        <a:buClr>
          <a:srgbClr val="0062C8"/>
        </a:buClr>
        <a:buFont typeface="Wingdings" pitchFamily="2" charset="2"/>
        <a:buChar char="§"/>
        <a:defRPr sz="1200">
          <a:solidFill>
            <a:schemeClr val="tx1"/>
          </a:solidFill>
          <a:latin typeface="+mn-lt"/>
        </a:defRPr>
      </a:lvl6pPr>
      <a:lvl7pPr marL="2228850" indent="-171450" algn="l" rtl="0" fontAlgn="base">
        <a:spcBef>
          <a:spcPct val="20000"/>
        </a:spcBef>
        <a:spcAft>
          <a:spcPct val="0"/>
        </a:spcAft>
        <a:buClr>
          <a:srgbClr val="0062C8"/>
        </a:buClr>
        <a:buFont typeface="Wingdings" pitchFamily="2" charset="2"/>
        <a:buChar char="§"/>
        <a:defRPr sz="1200">
          <a:solidFill>
            <a:schemeClr val="tx1"/>
          </a:solidFill>
          <a:latin typeface="+mn-lt"/>
        </a:defRPr>
      </a:lvl7pPr>
      <a:lvl8pPr marL="2571750" indent="-171450" algn="l" rtl="0" fontAlgn="base">
        <a:spcBef>
          <a:spcPct val="20000"/>
        </a:spcBef>
        <a:spcAft>
          <a:spcPct val="0"/>
        </a:spcAft>
        <a:buClr>
          <a:srgbClr val="0062C8"/>
        </a:buClr>
        <a:buFont typeface="Wingdings" pitchFamily="2" charset="2"/>
        <a:buChar char="§"/>
        <a:defRPr sz="1200">
          <a:solidFill>
            <a:schemeClr val="tx1"/>
          </a:solidFill>
          <a:latin typeface="+mn-lt"/>
        </a:defRPr>
      </a:lvl8pPr>
      <a:lvl9pPr marL="2914650" indent="-171450" algn="l" rtl="0" fontAlgn="base">
        <a:spcBef>
          <a:spcPct val="20000"/>
        </a:spcBef>
        <a:spcAft>
          <a:spcPct val="0"/>
        </a:spcAft>
        <a:buClr>
          <a:srgbClr val="0062C8"/>
        </a:buClr>
        <a:buFont typeface="Wingdings" pitchFamily="2" charset="2"/>
        <a:buChar char="§"/>
        <a:defRPr sz="12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311600490"/>
      </p:ext>
    </p:extLst>
  </p:cSld>
  <p:clrMap bg1="lt1" tx1="dk1" bg2="lt2" tx2="dk2" accent1="accent1" accent2="accent2" accent3="accent3" accent4="accent4" accent5="accent5" accent6="accent6" hlink="hlink" folHlink="folHlink"/>
  <p:sldLayoutIdLst>
    <p:sldLayoutId id="2147484152" r:id="rId1"/>
    <p:sldLayoutId id="2147484153" r:id="rId2"/>
    <p:sldLayoutId id="2147484154" r:id="rId3"/>
    <p:sldLayoutId id="2147484155" r:id="rId4"/>
    <p:sldLayoutId id="2147484156" r:id="rId5"/>
    <p:sldLayoutId id="2147484157" r:id="rId6"/>
    <p:sldLayoutId id="2147484158" r:id="rId7"/>
    <p:sldLayoutId id="2147484159" r:id="rId8"/>
    <p:sldLayoutId id="2147484160"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p:txBody>
          <a:bodyPr>
            <a:normAutofit fontScale="90000"/>
          </a:bodyPr>
          <a:lstStyle/>
          <a:p>
            <a:r>
              <a:rPr lang="en-GB" sz="3600" dirty="0">
                <a:solidFill>
                  <a:srgbClr val="3E5AA8"/>
                </a:solidFill>
                <a:latin typeface="+mn-lt"/>
              </a:rPr>
              <a:t>Change Assurance </a:t>
            </a:r>
            <a:r>
              <a:rPr lang="en-GB" sz="3600" dirty="0">
                <a:latin typeface="+mn-lt"/>
              </a:rPr>
              <a:t>XEC Report</a:t>
            </a:r>
            <a:br>
              <a:rPr lang="en-GB" sz="3600" dirty="0">
                <a:latin typeface="+mn-lt"/>
              </a:rPr>
            </a:br>
            <a:r>
              <a:rPr lang="en-GB" sz="3600" dirty="0">
                <a:latin typeface="+mn-lt"/>
              </a:rPr>
              <a:t>Health Check - 2</a:t>
            </a:r>
            <a:br>
              <a:rPr lang="en-GB" sz="3600" dirty="0">
                <a:solidFill>
                  <a:srgbClr val="3E5AA8"/>
                </a:solidFill>
                <a:latin typeface="+mn-lt"/>
              </a:rPr>
            </a:br>
            <a:endParaRPr lang="en-GB" sz="1800" dirty="0">
              <a:solidFill>
                <a:srgbClr val="3E5AA8"/>
              </a:solidFill>
              <a:latin typeface="+mn-lt"/>
            </a:endParaRPr>
          </a:p>
        </p:txBody>
      </p:sp>
      <p:sp>
        <p:nvSpPr>
          <p:cNvPr id="2" name="Subtitle 1"/>
          <p:cNvSpPr>
            <a:spLocks noGrp="1"/>
          </p:cNvSpPr>
          <p:nvPr>
            <p:ph type="subTitle" idx="1"/>
          </p:nvPr>
        </p:nvSpPr>
        <p:spPr/>
        <p:txBody>
          <a:bodyPr/>
          <a:lstStyle/>
          <a:p>
            <a:r>
              <a:rPr lang="en-GB" dirty="0"/>
              <a:t>UK Link Release – June 20</a:t>
            </a:r>
          </a:p>
          <a:p>
            <a:r>
              <a:rPr lang="en-GB" dirty="0"/>
              <a:t>February 2020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45E486A-1B92-4FDD-BFB6-AE7A34A11004}"/>
              </a:ext>
            </a:extLst>
          </p:cNvPr>
          <p:cNvGraphicFramePr>
            <a:graphicFrameLocks noGrp="1"/>
          </p:cNvGraphicFramePr>
          <p:nvPr>
            <p:extLst>
              <p:ext uri="{D42A27DB-BD31-4B8C-83A1-F6EECF244321}">
                <p14:modId xmlns:p14="http://schemas.microsoft.com/office/powerpoint/2010/main" val="2271596967"/>
              </p:ext>
            </p:extLst>
          </p:nvPr>
        </p:nvGraphicFramePr>
        <p:xfrm>
          <a:off x="38529" y="1059261"/>
          <a:ext cx="9073844" cy="4032769"/>
        </p:xfrm>
        <a:graphic>
          <a:graphicData uri="http://schemas.openxmlformats.org/drawingml/2006/table">
            <a:tbl>
              <a:tblPr firstRow="1" bandRow="1">
                <a:tableStyleId>{5C22544A-7EE6-4342-B048-85BDC9FD1C3A}</a:tableStyleId>
              </a:tblPr>
              <a:tblGrid>
                <a:gridCol w="1801035">
                  <a:extLst>
                    <a:ext uri="{9D8B030D-6E8A-4147-A177-3AD203B41FA5}">
                      <a16:colId xmlns:a16="http://schemas.microsoft.com/office/drawing/2014/main" val="1709336766"/>
                    </a:ext>
                  </a:extLst>
                </a:gridCol>
                <a:gridCol w="648072">
                  <a:extLst>
                    <a:ext uri="{9D8B030D-6E8A-4147-A177-3AD203B41FA5}">
                      <a16:colId xmlns:a16="http://schemas.microsoft.com/office/drawing/2014/main" val="1582597940"/>
                    </a:ext>
                  </a:extLst>
                </a:gridCol>
                <a:gridCol w="6624737">
                  <a:extLst>
                    <a:ext uri="{9D8B030D-6E8A-4147-A177-3AD203B41FA5}">
                      <a16:colId xmlns:a16="http://schemas.microsoft.com/office/drawing/2014/main" val="1753193464"/>
                    </a:ext>
                  </a:extLst>
                </a:gridCol>
              </a:tblGrid>
              <a:tr h="253571">
                <a:tc>
                  <a:txBody>
                    <a:bodyPr/>
                    <a:lstStyle/>
                    <a:p>
                      <a:r>
                        <a:rPr lang="en-GB" sz="1000" dirty="0"/>
                        <a:t>Topic</a:t>
                      </a:r>
                    </a:p>
                  </a:txBody>
                  <a:tcPr/>
                </a:tc>
                <a:tc>
                  <a:txBody>
                    <a:bodyPr/>
                    <a:lstStyle/>
                    <a:p>
                      <a:r>
                        <a:rPr lang="en-GB" sz="1000" dirty="0"/>
                        <a:t>RAYG</a:t>
                      </a:r>
                    </a:p>
                  </a:txBody>
                  <a:tcPr/>
                </a:tc>
                <a:tc>
                  <a:txBody>
                    <a:bodyPr/>
                    <a:lstStyle/>
                    <a:p>
                      <a:pPr algn="ctr"/>
                      <a:r>
                        <a:rPr lang="en-GB" sz="1000" dirty="0"/>
                        <a:t>Summary</a:t>
                      </a:r>
                    </a:p>
                  </a:txBody>
                  <a:tcPr/>
                </a:tc>
                <a:extLst>
                  <a:ext uri="{0D108BD9-81ED-4DB2-BD59-A6C34878D82A}">
                    <a16:rowId xmlns:a16="http://schemas.microsoft.com/office/drawing/2014/main" val="2421521186"/>
                  </a:ext>
                </a:extLst>
              </a:tr>
              <a:tr h="359187">
                <a:tc>
                  <a:txBody>
                    <a:bodyPr/>
                    <a:lstStyle/>
                    <a:p>
                      <a:r>
                        <a:rPr lang="en-GB" sz="1050" dirty="0"/>
                        <a:t>Business Case</a:t>
                      </a:r>
                    </a:p>
                  </a:txBody>
                  <a:tcPr/>
                </a:tc>
                <a:tc>
                  <a:txBody>
                    <a:bodyPr/>
                    <a:lstStyle/>
                    <a:p>
                      <a:endParaRPr lang="en-GB" sz="1050" dirty="0"/>
                    </a:p>
                  </a:txBody>
                  <a:tcPr>
                    <a:solidFill>
                      <a:srgbClr val="00B050"/>
                    </a:solidFill>
                  </a:tcPr>
                </a:tc>
                <a:tc rowSpan="11">
                  <a:txBody>
                    <a:bodyPr/>
                    <a:lstStyle/>
                    <a:p>
                      <a:r>
                        <a:rPr lang="en-GB" sz="900" kern="1200" dirty="0">
                          <a:solidFill>
                            <a:schemeClr val="dk1"/>
                          </a:solidFill>
                          <a:effectLst/>
                          <a:latin typeface="+mn-lt"/>
                          <a:ea typeface="+mn-ea"/>
                          <a:cs typeface="+mn-cs"/>
                        </a:rPr>
                        <a:t>This is the second Change Assurance activity conducted on the June 20 Release. Currently the project has completed Design and looking to commence UAT on 9</a:t>
                      </a:r>
                      <a:r>
                        <a:rPr lang="en-GB" sz="900" kern="1200" baseline="30000" dirty="0">
                          <a:solidFill>
                            <a:schemeClr val="dk1"/>
                          </a:solidFill>
                          <a:effectLst/>
                          <a:latin typeface="+mn-lt"/>
                          <a:ea typeface="+mn-ea"/>
                          <a:cs typeface="+mn-cs"/>
                        </a:rPr>
                        <a:t>th</a:t>
                      </a:r>
                      <a:r>
                        <a:rPr lang="en-GB" sz="900" kern="1200" dirty="0">
                          <a:solidFill>
                            <a:schemeClr val="dk1"/>
                          </a:solidFill>
                          <a:effectLst/>
                          <a:latin typeface="+mn-lt"/>
                          <a:ea typeface="+mn-ea"/>
                          <a:cs typeface="+mn-cs"/>
                        </a:rPr>
                        <a:t> of March. Although there were delays in the Design and Build phase due to both resource and environment constraints this has not had any financial impact for the project. These delays have not impacted the implementation milestone as they have managed to run the phases in parallel due to breaking up the Release into 3 drops.</a:t>
                      </a:r>
                    </a:p>
                    <a:p>
                      <a:r>
                        <a:rPr lang="en-GB" sz="900" kern="1200" dirty="0">
                          <a:solidFill>
                            <a:schemeClr val="dk1"/>
                          </a:solidFill>
                          <a:effectLst/>
                          <a:latin typeface="+mn-lt"/>
                          <a:ea typeface="+mn-ea"/>
                          <a:cs typeface="+mn-cs"/>
                        </a:rPr>
                        <a:t> </a:t>
                      </a:r>
                    </a:p>
                    <a:p>
                      <a:r>
                        <a:rPr lang="en-GB" sz="900" kern="1200" dirty="0">
                          <a:solidFill>
                            <a:schemeClr val="dk1"/>
                          </a:solidFill>
                          <a:effectLst/>
                          <a:latin typeface="+mn-lt"/>
                          <a:ea typeface="+mn-ea"/>
                          <a:cs typeface="+mn-cs"/>
                        </a:rPr>
                        <a:t>All 36 findings reported in the last assurance that were actionable by the project team were closed. The open findings from the previous report are on the Scope and Capture process and are being addressed more widely than by the project team.</a:t>
                      </a:r>
                    </a:p>
                    <a:p>
                      <a:r>
                        <a:rPr lang="en-GB" sz="900" kern="1200" dirty="0">
                          <a:solidFill>
                            <a:schemeClr val="dk1"/>
                          </a:solidFill>
                          <a:effectLst/>
                          <a:latin typeface="+mn-lt"/>
                          <a:ea typeface="+mn-ea"/>
                          <a:cs typeface="+mn-cs"/>
                        </a:rPr>
                        <a:t> </a:t>
                      </a:r>
                    </a:p>
                    <a:p>
                      <a:r>
                        <a:rPr lang="en-GB" sz="900" kern="1200" dirty="0">
                          <a:solidFill>
                            <a:schemeClr val="dk1"/>
                          </a:solidFill>
                          <a:effectLst/>
                          <a:latin typeface="+mn-lt"/>
                          <a:ea typeface="+mn-ea"/>
                          <a:cs typeface="+mn-cs"/>
                        </a:rPr>
                        <a:t>A number of the findings raised from this Health Check, relate to areas of concern from the first assurance, indicating that the findings reported previously have been resolved symptomatically, but underlying concerns have not been fully addressed.  Themes such as incomplete planning, inadequate project control, incomplete RAID management, and lack of effective service transition planning remain a concern as they are being managed reactively rather than proactively. </a:t>
                      </a:r>
                    </a:p>
                    <a:p>
                      <a:br>
                        <a:rPr lang="en-GB" sz="900" kern="1200" dirty="0">
                          <a:solidFill>
                            <a:schemeClr val="dk1"/>
                          </a:solidFill>
                          <a:effectLst/>
                          <a:latin typeface="+mn-lt"/>
                          <a:ea typeface="+mn-ea"/>
                          <a:cs typeface="+mn-cs"/>
                        </a:rPr>
                      </a:br>
                      <a:r>
                        <a:rPr lang="en-GB" sz="900" kern="1200" dirty="0">
                          <a:solidFill>
                            <a:schemeClr val="dk1"/>
                          </a:solidFill>
                          <a:effectLst/>
                          <a:latin typeface="+mn-lt"/>
                          <a:ea typeface="+mn-ea"/>
                          <a:cs typeface="+mn-cs"/>
                        </a:rPr>
                        <a:t>Although the Test Approach document was approved, it was identified that key sections were missing such as the pre-requisites for testing, penetration testing, out of scope section, and a defect management process, giving a concern on completeness and on the approval process.</a:t>
                      </a:r>
                    </a:p>
                    <a:p>
                      <a:r>
                        <a:rPr lang="en-GB" sz="900" kern="1200" dirty="0">
                          <a:solidFill>
                            <a:schemeClr val="dk1"/>
                          </a:solidFill>
                          <a:effectLst/>
                          <a:latin typeface="+mn-lt"/>
                          <a:ea typeface="+mn-ea"/>
                          <a:cs typeface="+mn-cs"/>
                        </a:rPr>
                        <a:t> </a:t>
                      </a:r>
                    </a:p>
                    <a:p>
                      <a:r>
                        <a:rPr lang="en-GB" sz="900" kern="1200" dirty="0">
                          <a:solidFill>
                            <a:schemeClr val="dk1"/>
                          </a:solidFill>
                          <a:effectLst/>
                          <a:latin typeface="+mn-lt"/>
                          <a:ea typeface="+mn-ea"/>
                          <a:cs typeface="+mn-cs"/>
                        </a:rPr>
                        <a:t>The project team faced several challenges, the majority have been with respect to XRN4850. This change has been problematic from the start, especially having to procure a new service for Xoserve mid-way through the release which has made it more complex. The Project team have continued with their delivery, without too much impact on the L1 milestones by managing these unexpected challenges. Costs for this change have been significantly modified from HLSO due to the clarity being achieved on the various uncertainties. There are substantial (medium to high) security risks associated with this change that is yet to reviewed and mitigations accepted by the Supplier delivering the new service.</a:t>
                      </a:r>
                    </a:p>
                    <a:p>
                      <a:pPr marL="0" lvl="0" indent="0">
                        <a:buFont typeface="Wingdings" panose="05000000000000000000" pitchFamily="2" charset="2"/>
                        <a:buNone/>
                      </a:pPr>
                      <a:endParaRPr lang="en-GB" sz="1050" dirty="0"/>
                    </a:p>
                  </a:txBody>
                  <a:tcPr/>
                </a:tc>
                <a:extLst>
                  <a:ext uri="{0D108BD9-81ED-4DB2-BD59-A6C34878D82A}">
                    <a16:rowId xmlns:a16="http://schemas.microsoft.com/office/drawing/2014/main" val="950844557"/>
                  </a:ext>
                </a:extLst>
              </a:tr>
              <a:tr h="345089">
                <a:tc>
                  <a:txBody>
                    <a:bodyPr/>
                    <a:lstStyle/>
                    <a:p>
                      <a:r>
                        <a:rPr lang="en-GB" sz="1050" dirty="0"/>
                        <a:t>Sponsorship</a:t>
                      </a:r>
                    </a:p>
                  </a:txBody>
                  <a:tcPr/>
                </a:tc>
                <a:tc>
                  <a:txBody>
                    <a:bodyPr/>
                    <a:lstStyle/>
                    <a:p>
                      <a:endParaRPr lang="en-GB" sz="1050" dirty="0"/>
                    </a:p>
                  </a:txBody>
                  <a:tcPr>
                    <a:solidFill>
                      <a:srgbClr val="00B050"/>
                    </a:solidFill>
                  </a:tcPr>
                </a:tc>
                <a:tc vMerge="1">
                  <a:txBody>
                    <a:bodyPr/>
                    <a:lstStyle/>
                    <a:p>
                      <a:endParaRPr lang="en-GB"/>
                    </a:p>
                  </a:txBody>
                  <a:tcPr/>
                </a:tc>
                <a:extLst>
                  <a:ext uri="{0D108BD9-81ED-4DB2-BD59-A6C34878D82A}">
                    <a16:rowId xmlns:a16="http://schemas.microsoft.com/office/drawing/2014/main" val="3110429756"/>
                  </a:ext>
                </a:extLst>
              </a:tr>
              <a:tr h="345089">
                <a:tc>
                  <a:txBody>
                    <a:bodyPr/>
                    <a:lstStyle/>
                    <a:p>
                      <a:r>
                        <a:rPr lang="en-GB" sz="1050" dirty="0"/>
                        <a:t>Governance</a:t>
                      </a:r>
                    </a:p>
                  </a:txBody>
                  <a:tcPr/>
                </a:tc>
                <a:tc>
                  <a:txBody>
                    <a:bodyPr/>
                    <a:lstStyle/>
                    <a:p>
                      <a:endParaRPr lang="en-GB" sz="1050" dirty="0">
                        <a:solidFill>
                          <a:srgbClr val="FFC000"/>
                        </a:solidFill>
                      </a:endParaRPr>
                    </a:p>
                  </a:txBody>
                  <a:tcPr>
                    <a:solidFill>
                      <a:srgbClr val="FFC000"/>
                    </a:solidFill>
                  </a:tcPr>
                </a:tc>
                <a:tc vMerge="1">
                  <a:txBody>
                    <a:bodyPr/>
                    <a:lstStyle/>
                    <a:p>
                      <a:endParaRPr lang="en-GB"/>
                    </a:p>
                  </a:txBody>
                  <a:tcPr/>
                </a:tc>
                <a:extLst>
                  <a:ext uri="{0D108BD9-81ED-4DB2-BD59-A6C34878D82A}">
                    <a16:rowId xmlns:a16="http://schemas.microsoft.com/office/drawing/2014/main" val="1983467804"/>
                  </a:ext>
                </a:extLst>
              </a:tr>
              <a:tr h="276072">
                <a:tc>
                  <a:txBody>
                    <a:bodyPr/>
                    <a:lstStyle/>
                    <a:p>
                      <a:r>
                        <a:rPr lang="en-GB" sz="1050" dirty="0"/>
                        <a:t>Scope &amp; Solution</a:t>
                      </a:r>
                    </a:p>
                  </a:txBody>
                  <a:tcPr/>
                </a:tc>
                <a:tc>
                  <a:txBody>
                    <a:bodyPr/>
                    <a:lstStyle/>
                    <a:p>
                      <a:endParaRPr lang="en-GB" sz="1050" dirty="0"/>
                    </a:p>
                  </a:txBody>
                  <a:tcPr>
                    <a:noFill/>
                  </a:tcPr>
                </a:tc>
                <a:tc vMerge="1">
                  <a:txBody>
                    <a:bodyPr/>
                    <a:lstStyle/>
                    <a:p>
                      <a:endParaRPr lang="en-GB"/>
                    </a:p>
                  </a:txBody>
                  <a:tcPr/>
                </a:tc>
                <a:extLst>
                  <a:ext uri="{0D108BD9-81ED-4DB2-BD59-A6C34878D82A}">
                    <a16:rowId xmlns:a16="http://schemas.microsoft.com/office/drawing/2014/main" val="2703778444"/>
                  </a:ext>
                </a:extLst>
              </a:tr>
              <a:tr h="345089">
                <a:tc>
                  <a:txBody>
                    <a:bodyPr/>
                    <a:lstStyle/>
                    <a:p>
                      <a:r>
                        <a:rPr lang="en-GB" sz="1050" dirty="0"/>
                        <a:t>Team &amp; Skills</a:t>
                      </a:r>
                    </a:p>
                  </a:txBody>
                  <a:tcPr/>
                </a:tc>
                <a:tc>
                  <a:txBody>
                    <a:bodyPr/>
                    <a:lstStyle/>
                    <a:p>
                      <a:endParaRPr lang="en-GB" sz="1050" dirty="0"/>
                    </a:p>
                  </a:txBody>
                  <a:tcPr>
                    <a:solidFill>
                      <a:srgbClr val="FFFF00"/>
                    </a:solidFill>
                  </a:tcPr>
                </a:tc>
                <a:tc vMerge="1">
                  <a:txBody>
                    <a:bodyPr/>
                    <a:lstStyle/>
                    <a:p>
                      <a:endParaRPr lang="en-GB"/>
                    </a:p>
                  </a:txBody>
                  <a:tcPr/>
                </a:tc>
                <a:extLst>
                  <a:ext uri="{0D108BD9-81ED-4DB2-BD59-A6C34878D82A}">
                    <a16:rowId xmlns:a16="http://schemas.microsoft.com/office/drawing/2014/main" val="65576475"/>
                  </a:ext>
                </a:extLst>
              </a:tr>
              <a:tr h="253160">
                <a:tc>
                  <a:txBody>
                    <a:bodyPr/>
                    <a:lstStyle/>
                    <a:p>
                      <a:r>
                        <a:rPr lang="en-GB" sz="1050" dirty="0"/>
                        <a:t>Plan</a:t>
                      </a:r>
                    </a:p>
                  </a:txBody>
                  <a:tcPr/>
                </a:tc>
                <a:tc>
                  <a:txBody>
                    <a:bodyPr/>
                    <a:lstStyle/>
                    <a:p>
                      <a:endParaRPr lang="en-GB" sz="1050" dirty="0"/>
                    </a:p>
                  </a:txBody>
                  <a:tcPr>
                    <a:solidFill>
                      <a:srgbClr val="FFC000"/>
                    </a:solidFill>
                  </a:tcPr>
                </a:tc>
                <a:tc vMerge="1">
                  <a:txBody>
                    <a:bodyPr/>
                    <a:lstStyle/>
                    <a:p>
                      <a:endParaRPr lang="en-GB"/>
                    </a:p>
                  </a:txBody>
                  <a:tcPr/>
                </a:tc>
                <a:extLst>
                  <a:ext uri="{0D108BD9-81ED-4DB2-BD59-A6C34878D82A}">
                    <a16:rowId xmlns:a16="http://schemas.microsoft.com/office/drawing/2014/main" val="3351724062"/>
                  </a:ext>
                </a:extLst>
              </a:tr>
              <a:tr h="406264">
                <a:tc>
                  <a:txBody>
                    <a:bodyPr/>
                    <a:lstStyle/>
                    <a:p>
                      <a:r>
                        <a:rPr lang="en-GB" sz="1050" dirty="0"/>
                        <a:t>Customer</a:t>
                      </a:r>
                    </a:p>
                  </a:txBody>
                  <a:tcPr/>
                </a:tc>
                <a:tc>
                  <a:txBody>
                    <a:bodyPr/>
                    <a:lstStyle/>
                    <a:p>
                      <a:endParaRPr lang="en-GB" sz="1050" dirty="0"/>
                    </a:p>
                  </a:txBody>
                  <a:tcPr>
                    <a:solidFill>
                      <a:srgbClr val="FFFF00"/>
                    </a:solidFill>
                  </a:tcPr>
                </a:tc>
                <a:tc vMerge="1">
                  <a:txBody>
                    <a:bodyPr/>
                    <a:lstStyle/>
                    <a:p>
                      <a:endParaRPr lang="en-GB"/>
                    </a:p>
                  </a:txBody>
                  <a:tcPr/>
                </a:tc>
                <a:extLst>
                  <a:ext uri="{0D108BD9-81ED-4DB2-BD59-A6C34878D82A}">
                    <a16:rowId xmlns:a16="http://schemas.microsoft.com/office/drawing/2014/main" val="223954266"/>
                  </a:ext>
                </a:extLst>
              </a:tr>
              <a:tr h="413824">
                <a:tc>
                  <a:txBody>
                    <a:bodyPr/>
                    <a:lstStyle/>
                    <a:p>
                      <a:r>
                        <a:rPr lang="en-GB" sz="1050" dirty="0"/>
                        <a:t>Other - Information Security</a:t>
                      </a:r>
                    </a:p>
                  </a:txBody>
                  <a:tcPr/>
                </a:tc>
                <a:tc>
                  <a:txBody>
                    <a:bodyPr/>
                    <a:lstStyle/>
                    <a:p>
                      <a:endParaRPr lang="en-GB" sz="1050" dirty="0"/>
                    </a:p>
                  </a:txBody>
                  <a:tcPr>
                    <a:solidFill>
                      <a:srgbClr val="FFC000"/>
                    </a:solidFill>
                  </a:tcPr>
                </a:tc>
                <a:tc vMerge="1">
                  <a:txBody>
                    <a:bodyPr/>
                    <a:lstStyle/>
                    <a:p>
                      <a:endParaRPr lang="en-GB" dirty="0"/>
                    </a:p>
                  </a:txBody>
                  <a:tcPr/>
                </a:tc>
                <a:extLst>
                  <a:ext uri="{0D108BD9-81ED-4DB2-BD59-A6C34878D82A}">
                    <a16:rowId xmlns:a16="http://schemas.microsoft.com/office/drawing/2014/main" val="3118731268"/>
                  </a:ext>
                </a:extLst>
              </a:tr>
              <a:tr h="2760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t>Other – Service Transition</a:t>
                      </a:r>
                    </a:p>
                  </a:txBody>
                  <a:tcPr/>
                </a:tc>
                <a:tc>
                  <a:txBody>
                    <a:bodyPr/>
                    <a:lstStyle/>
                    <a:p>
                      <a:endParaRPr lang="en-GB" sz="1050" dirty="0"/>
                    </a:p>
                  </a:txBody>
                  <a:tcPr>
                    <a:solidFill>
                      <a:srgbClr val="FFC000"/>
                    </a:solidFill>
                  </a:tcPr>
                </a:tc>
                <a:tc vMerge="1">
                  <a:txBody>
                    <a:bodyPr/>
                    <a:lstStyle/>
                    <a:p>
                      <a:endParaRPr lang="en-GB" dirty="0"/>
                    </a:p>
                  </a:txBody>
                  <a:tcPr/>
                </a:tc>
                <a:extLst>
                  <a:ext uri="{0D108BD9-81ED-4DB2-BD59-A6C34878D82A}">
                    <a16:rowId xmlns:a16="http://schemas.microsoft.com/office/drawing/2014/main" val="4214031202"/>
                  </a:ext>
                </a:extLst>
              </a:tr>
              <a:tr h="3450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t>Other - Testing</a:t>
                      </a:r>
                    </a:p>
                  </a:txBody>
                  <a:tcPr/>
                </a:tc>
                <a:tc>
                  <a:txBody>
                    <a:bodyPr/>
                    <a:lstStyle/>
                    <a:p>
                      <a:endParaRPr lang="en-GB" sz="1050" dirty="0"/>
                    </a:p>
                  </a:txBody>
                  <a:tcPr>
                    <a:solidFill>
                      <a:srgbClr val="FFC000"/>
                    </a:solidFill>
                  </a:tcPr>
                </a:tc>
                <a:tc vMerge="1">
                  <a:txBody>
                    <a:bodyPr/>
                    <a:lstStyle/>
                    <a:p>
                      <a:pPr marL="171450" indent="-171450">
                        <a:buFont typeface="Wingdings" panose="05000000000000000000" pitchFamily="2" charset="2"/>
                        <a:buChar char="v"/>
                      </a:pPr>
                      <a:endParaRPr lang="en-GB" sz="900" dirty="0"/>
                    </a:p>
                  </a:txBody>
                  <a:tcPr/>
                </a:tc>
                <a:extLst>
                  <a:ext uri="{0D108BD9-81ED-4DB2-BD59-A6C34878D82A}">
                    <a16:rowId xmlns:a16="http://schemas.microsoft.com/office/drawing/2014/main" val="673046491"/>
                  </a:ext>
                </a:extLst>
              </a:tr>
              <a:tr h="4142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t>Other – Environments</a:t>
                      </a:r>
                    </a:p>
                  </a:txBody>
                  <a:tcPr/>
                </a:tc>
                <a:tc>
                  <a:txBody>
                    <a:bodyPr/>
                    <a:lstStyle/>
                    <a:p>
                      <a:endParaRPr lang="en-GB" sz="1050" dirty="0"/>
                    </a:p>
                  </a:txBody>
                  <a:tcPr>
                    <a:solidFill>
                      <a:srgbClr val="FFFF00"/>
                    </a:solidFill>
                  </a:tcPr>
                </a:tc>
                <a:tc vMerge="1">
                  <a:txBody>
                    <a:bodyPr/>
                    <a:lstStyle/>
                    <a:p>
                      <a:endParaRPr lang="en-GB"/>
                    </a:p>
                  </a:txBody>
                  <a:tcPr/>
                </a:tc>
                <a:extLst>
                  <a:ext uri="{0D108BD9-81ED-4DB2-BD59-A6C34878D82A}">
                    <a16:rowId xmlns:a16="http://schemas.microsoft.com/office/drawing/2014/main" val="107012451"/>
                  </a:ext>
                </a:extLst>
              </a:tr>
            </a:tbl>
          </a:graphicData>
        </a:graphic>
      </p:graphicFrame>
      <p:graphicFrame>
        <p:nvGraphicFramePr>
          <p:cNvPr id="3" name="Table 2">
            <a:extLst>
              <a:ext uri="{FF2B5EF4-FFF2-40B4-BE49-F238E27FC236}">
                <a16:creationId xmlns:a16="http://schemas.microsoft.com/office/drawing/2014/main" id="{7F4FD843-3D84-4CBA-AD0E-74E12EBE8D25}"/>
              </a:ext>
            </a:extLst>
          </p:cNvPr>
          <p:cNvGraphicFramePr>
            <a:graphicFrameLocks noGrp="1"/>
          </p:cNvGraphicFramePr>
          <p:nvPr>
            <p:extLst>
              <p:ext uri="{D42A27DB-BD31-4B8C-83A1-F6EECF244321}">
                <p14:modId xmlns:p14="http://schemas.microsoft.com/office/powerpoint/2010/main" val="4243726160"/>
              </p:ext>
            </p:extLst>
          </p:nvPr>
        </p:nvGraphicFramePr>
        <p:xfrm>
          <a:off x="34661" y="123478"/>
          <a:ext cx="9073846" cy="548640"/>
        </p:xfrm>
        <a:graphic>
          <a:graphicData uri="http://schemas.openxmlformats.org/drawingml/2006/table">
            <a:tbl>
              <a:tblPr firstRow="1" bandRow="1">
                <a:tableStyleId>{5C22544A-7EE6-4342-B048-85BDC9FD1C3A}</a:tableStyleId>
              </a:tblPr>
              <a:tblGrid>
                <a:gridCol w="2082494">
                  <a:extLst>
                    <a:ext uri="{9D8B030D-6E8A-4147-A177-3AD203B41FA5}">
                      <a16:colId xmlns:a16="http://schemas.microsoft.com/office/drawing/2014/main" val="267671624"/>
                    </a:ext>
                  </a:extLst>
                </a:gridCol>
                <a:gridCol w="1230709">
                  <a:extLst>
                    <a:ext uri="{9D8B030D-6E8A-4147-A177-3AD203B41FA5}">
                      <a16:colId xmlns:a16="http://schemas.microsoft.com/office/drawing/2014/main" val="4253812051"/>
                    </a:ext>
                  </a:extLst>
                </a:gridCol>
                <a:gridCol w="4422019">
                  <a:extLst>
                    <a:ext uri="{9D8B030D-6E8A-4147-A177-3AD203B41FA5}">
                      <a16:colId xmlns:a16="http://schemas.microsoft.com/office/drawing/2014/main" val="1306843610"/>
                    </a:ext>
                  </a:extLst>
                </a:gridCol>
                <a:gridCol w="1338624">
                  <a:extLst>
                    <a:ext uri="{9D8B030D-6E8A-4147-A177-3AD203B41FA5}">
                      <a16:colId xmlns:a16="http://schemas.microsoft.com/office/drawing/2014/main" val="354488356"/>
                    </a:ext>
                  </a:extLst>
                </a:gridCol>
              </a:tblGrid>
              <a:tr h="252028">
                <a:tc>
                  <a:txBody>
                    <a:bodyPr/>
                    <a:lstStyle/>
                    <a:p>
                      <a:pPr algn="ctr"/>
                      <a:r>
                        <a:rPr lang="en-GB" sz="1200" dirty="0"/>
                        <a:t>Project</a:t>
                      </a:r>
                    </a:p>
                  </a:txBody>
                  <a:tcPr/>
                </a:tc>
                <a:tc>
                  <a:txBody>
                    <a:bodyPr/>
                    <a:lstStyle/>
                    <a:p>
                      <a:pPr algn="ctr"/>
                      <a:r>
                        <a:rPr lang="en-GB" sz="1200" dirty="0"/>
                        <a:t>Date</a:t>
                      </a:r>
                    </a:p>
                  </a:txBody>
                  <a:tcPr/>
                </a:tc>
                <a:tc>
                  <a:txBody>
                    <a:bodyPr/>
                    <a:lstStyle/>
                    <a:p>
                      <a:pPr algn="ctr"/>
                      <a:r>
                        <a:rPr lang="en-GB" sz="1200" dirty="0"/>
                        <a:t>Change Assurance Type</a:t>
                      </a:r>
                    </a:p>
                  </a:txBody>
                  <a:tcPr/>
                </a:tc>
                <a:tc>
                  <a:txBody>
                    <a:bodyPr/>
                    <a:lstStyle/>
                    <a:p>
                      <a:pPr algn="ctr"/>
                      <a:r>
                        <a:rPr lang="en-GB" sz="1200" dirty="0"/>
                        <a:t>Overall RAYG</a:t>
                      </a:r>
                    </a:p>
                  </a:txBody>
                  <a:tcPr/>
                </a:tc>
                <a:extLst>
                  <a:ext uri="{0D108BD9-81ED-4DB2-BD59-A6C34878D82A}">
                    <a16:rowId xmlns:a16="http://schemas.microsoft.com/office/drawing/2014/main" val="817326381"/>
                  </a:ext>
                </a:extLst>
              </a:tr>
              <a:tr h="252028">
                <a:tc>
                  <a:txBody>
                    <a:bodyPr/>
                    <a:lstStyle/>
                    <a:p>
                      <a:pPr algn="ctr"/>
                      <a:r>
                        <a:rPr lang="en-GB" sz="1000" dirty="0"/>
                        <a:t>UK Link Release – June 20</a:t>
                      </a:r>
                    </a:p>
                  </a:txBody>
                  <a:tcPr/>
                </a:tc>
                <a:tc>
                  <a:txBody>
                    <a:bodyPr/>
                    <a:lstStyle/>
                    <a:p>
                      <a:pPr algn="ctr"/>
                      <a:r>
                        <a:rPr lang="en-GB" sz="1000" dirty="0"/>
                        <a:t>02/03/2019</a:t>
                      </a:r>
                    </a:p>
                  </a:txBody>
                  <a:tcPr/>
                </a:tc>
                <a:tc>
                  <a:txBody>
                    <a:bodyPr/>
                    <a:lstStyle/>
                    <a:p>
                      <a:pPr algn="ctr"/>
                      <a:r>
                        <a:rPr lang="en-GB" sz="1000" dirty="0"/>
                        <a:t>General Health Check</a:t>
                      </a:r>
                    </a:p>
                  </a:txBody>
                  <a:tcPr/>
                </a:tc>
                <a:tc>
                  <a:txBody>
                    <a:bodyPr/>
                    <a:lstStyle/>
                    <a:p>
                      <a:pPr algn="ctr"/>
                      <a:endParaRPr lang="en-GB" sz="1200" dirty="0">
                        <a:solidFill>
                          <a:srgbClr val="FFC000"/>
                        </a:solidFill>
                      </a:endParaRPr>
                    </a:p>
                  </a:txBody>
                  <a:tcPr>
                    <a:solidFill>
                      <a:srgbClr val="FFC000"/>
                    </a:solidFill>
                  </a:tcPr>
                </a:tc>
                <a:extLst>
                  <a:ext uri="{0D108BD9-81ED-4DB2-BD59-A6C34878D82A}">
                    <a16:rowId xmlns:a16="http://schemas.microsoft.com/office/drawing/2014/main" val="4206255925"/>
                  </a:ext>
                </a:extLst>
              </a:tr>
            </a:tbl>
          </a:graphicData>
        </a:graphic>
      </p:graphicFrame>
      <p:graphicFrame>
        <p:nvGraphicFramePr>
          <p:cNvPr id="4" name="Table 3">
            <a:extLst>
              <a:ext uri="{FF2B5EF4-FFF2-40B4-BE49-F238E27FC236}">
                <a16:creationId xmlns:a16="http://schemas.microsoft.com/office/drawing/2014/main" id="{3145D168-8F98-4CB2-BFFE-650825932727}"/>
              </a:ext>
            </a:extLst>
          </p:cNvPr>
          <p:cNvGraphicFramePr>
            <a:graphicFrameLocks noGrp="1"/>
          </p:cNvGraphicFramePr>
          <p:nvPr>
            <p:extLst>
              <p:ext uri="{D42A27DB-BD31-4B8C-83A1-F6EECF244321}">
                <p14:modId xmlns:p14="http://schemas.microsoft.com/office/powerpoint/2010/main" val="3871762"/>
              </p:ext>
            </p:extLst>
          </p:nvPr>
        </p:nvGraphicFramePr>
        <p:xfrm>
          <a:off x="34660" y="693822"/>
          <a:ext cx="9070813" cy="396240"/>
        </p:xfrm>
        <a:graphic>
          <a:graphicData uri="http://schemas.openxmlformats.org/drawingml/2006/table">
            <a:tbl>
              <a:tblPr firstRow="1" bandRow="1">
                <a:tableStyleId>{5C22544A-7EE6-4342-B048-85BDC9FD1C3A}</a:tableStyleId>
              </a:tblPr>
              <a:tblGrid>
                <a:gridCol w="747096">
                  <a:extLst>
                    <a:ext uri="{9D8B030D-6E8A-4147-A177-3AD203B41FA5}">
                      <a16:colId xmlns:a16="http://schemas.microsoft.com/office/drawing/2014/main" val="1315787130"/>
                    </a:ext>
                  </a:extLst>
                </a:gridCol>
                <a:gridCol w="342143">
                  <a:extLst>
                    <a:ext uri="{9D8B030D-6E8A-4147-A177-3AD203B41FA5}">
                      <a16:colId xmlns:a16="http://schemas.microsoft.com/office/drawing/2014/main" val="2331105504"/>
                    </a:ext>
                  </a:extLst>
                </a:gridCol>
                <a:gridCol w="653038">
                  <a:extLst>
                    <a:ext uri="{9D8B030D-6E8A-4147-A177-3AD203B41FA5}">
                      <a16:colId xmlns:a16="http://schemas.microsoft.com/office/drawing/2014/main" val="392348692"/>
                    </a:ext>
                  </a:extLst>
                </a:gridCol>
                <a:gridCol w="725597">
                  <a:extLst>
                    <a:ext uri="{9D8B030D-6E8A-4147-A177-3AD203B41FA5}">
                      <a16:colId xmlns:a16="http://schemas.microsoft.com/office/drawing/2014/main" val="4064574594"/>
                    </a:ext>
                  </a:extLst>
                </a:gridCol>
                <a:gridCol w="943277">
                  <a:extLst>
                    <a:ext uri="{9D8B030D-6E8A-4147-A177-3AD203B41FA5}">
                      <a16:colId xmlns:a16="http://schemas.microsoft.com/office/drawing/2014/main" val="897607235"/>
                    </a:ext>
                  </a:extLst>
                </a:gridCol>
                <a:gridCol w="653038">
                  <a:extLst>
                    <a:ext uri="{9D8B030D-6E8A-4147-A177-3AD203B41FA5}">
                      <a16:colId xmlns:a16="http://schemas.microsoft.com/office/drawing/2014/main" val="4105639339"/>
                    </a:ext>
                  </a:extLst>
                </a:gridCol>
                <a:gridCol w="1233516">
                  <a:extLst>
                    <a:ext uri="{9D8B030D-6E8A-4147-A177-3AD203B41FA5}">
                      <a16:colId xmlns:a16="http://schemas.microsoft.com/office/drawing/2014/main" val="3174191664"/>
                    </a:ext>
                  </a:extLst>
                </a:gridCol>
                <a:gridCol w="1088396">
                  <a:extLst>
                    <a:ext uri="{9D8B030D-6E8A-4147-A177-3AD203B41FA5}">
                      <a16:colId xmlns:a16="http://schemas.microsoft.com/office/drawing/2014/main" val="525257989"/>
                    </a:ext>
                  </a:extLst>
                </a:gridCol>
                <a:gridCol w="1190520">
                  <a:extLst>
                    <a:ext uri="{9D8B030D-6E8A-4147-A177-3AD203B41FA5}">
                      <a16:colId xmlns:a16="http://schemas.microsoft.com/office/drawing/2014/main" val="3068567794"/>
                    </a:ext>
                  </a:extLst>
                </a:gridCol>
                <a:gridCol w="747096">
                  <a:extLst>
                    <a:ext uri="{9D8B030D-6E8A-4147-A177-3AD203B41FA5}">
                      <a16:colId xmlns:a16="http://schemas.microsoft.com/office/drawing/2014/main" val="1984052903"/>
                    </a:ext>
                  </a:extLst>
                </a:gridCol>
                <a:gridCol w="747096">
                  <a:extLst>
                    <a:ext uri="{9D8B030D-6E8A-4147-A177-3AD203B41FA5}">
                      <a16:colId xmlns:a16="http://schemas.microsoft.com/office/drawing/2014/main" val="3083267454"/>
                    </a:ext>
                  </a:extLst>
                </a:gridCol>
              </a:tblGrid>
              <a:tr h="365760">
                <a:tc>
                  <a:txBody>
                    <a:bodyPr/>
                    <a:lstStyle/>
                    <a:p>
                      <a:pPr algn="ctr"/>
                      <a:r>
                        <a:rPr lang="en-GB" sz="1000" dirty="0">
                          <a:solidFill>
                            <a:schemeClr val="tx1"/>
                          </a:solidFill>
                        </a:rPr>
                        <a:t>CA1</a:t>
                      </a:r>
                    </a:p>
                  </a:txBody>
                  <a:tcPr anchor="ctr">
                    <a:solidFill>
                      <a:srgbClr val="0070C0"/>
                    </a:solidFill>
                  </a:tcPr>
                </a:tc>
                <a:tc>
                  <a:txBody>
                    <a:bodyPr/>
                    <a:lstStyle/>
                    <a:p>
                      <a:pPr algn="ctr"/>
                      <a:r>
                        <a:rPr lang="en-GB" sz="1000" dirty="0"/>
                        <a:t>0</a:t>
                      </a:r>
                    </a:p>
                  </a:txBody>
                  <a:tcPr anchor="ctr"/>
                </a:tc>
                <a:tc>
                  <a:txBody>
                    <a:bodyPr/>
                    <a:lstStyle/>
                    <a:p>
                      <a:pPr algn="ctr"/>
                      <a:r>
                        <a:rPr lang="en-GB" sz="1000" dirty="0">
                          <a:solidFill>
                            <a:schemeClr val="tx1"/>
                          </a:solidFill>
                        </a:rPr>
                        <a:t>CA2</a:t>
                      </a:r>
                    </a:p>
                  </a:txBody>
                  <a:tcPr anchor="ctr">
                    <a:solidFill>
                      <a:srgbClr val="0070C0"/>
                    </a:solidFill>
                  </a:tcPr>
                </a:tc>
                <a:tc>
                  <a:txBody>
                    <a:bodyPr/>
                    <a:lstStyle/>
                    <a:p>
                      <a:pPr algn="ctr"/>
                      <a:r>
                        <a:rPr lang="en-GB" sz="1000" dirty="0">
                          <a:solidFill>
                            <a:schemeClr val="bg1"/>
                          </a:solidFill>
                        </a:rPr>
                        <a:t>Open</a:t>
                      </a:r>
                      <a:r>
                        <a:rPr lang="en-GB" sz="1000" dirty="0">
                          <a:solidFill>
                            <a:srgbClr val="FFFF00"/>
                          </a:solidFill>
                        </a:rPr>
                        <a:t> </a:t>
                      </a:r>
                    </a:p>
                    <a:p>
                      <a:pPr algn="ctr"/>
                      <a:r>
                        <a:rPr lang="en-GB" sz="1000" dirty="0"/>
                        <a:t>4</a:t>
                      </a:r>
                    </a:p>
                  </a:txBody>
                  <a:tcPr anchor="ctr"/>
                </a:tc>
                <a:tc>
                  <a:txBody>
                    <a:bodyPr/>
                    <a:lstStyle/>
                    <a:p>
                      <a:pPr algn="ctr"/>
                      <a:r>
                        <a:rPr lang="en-GB" sz="1000" dirty="0">
                          <a:solidFill>
                            <a:schemeClr val="bg1"/>
                          </a:solidFill>
                        </a:rPr>
                        <a:t>Closed </a:t>
                      </a:r>
                    </a:p>
                    <a:p>
                      <a:pPr algn="ctr"/>
                      <a:r>
                        <a:rPr lang="en-GB" sz="1000" dirty="0"/>
                        <a:t>1</a:t>
                      </a:r>
                    </a:p>
                  </a:txBody>
                  <a:tcPr anchor="ctr"/>
                </a:tc>
                <a:tc>
                  <a:txBody>
                    <a:bodyPr/>
                    <a:lstStyle/>
                    <a:p>
                      <a:pPr algn="ctr"/>
                      <a:r>
                        <a:rPr lang="en-GB" sz="1000" dirty="0">
                          <a:solidFill>
                            <a:schemeClr val="tx1"/>
                          </a:solidFill>
                        </a:rPr>
                        <a:t>CA3</a:t>
                      </a:r>
                    </a:p>
                  </a:txBody>
                  <a:tcPr anchor="ctr">
                    <a:solidFill>
                      <a:srgbClr val="0070C0"/>
                    </a:solidFill>
                  </a:tcPr>
                </a:tc>
                <a:tc>
                  <a:txBody>
                    <a:bodyPr/>
                    <a:lstStyle/>
                    <a:p>
                      <a:pPr algn="ctr"/>
                      <a:r>
                        <a:rPr lang="en-GB" sz="1000" dirty="0"/>
                        <a:t>Open</a:t>
                      </a:r>
                    </a:p>
                    <a:p>
                      <a:pPr algn="ctr"/>
                      <a:r>
                        <a:rPr lang="en-GB" sz="1000" dirty="0"/>
                        <a:t>7</a:t>
                      </a:r>
                    </a:p>
                  </a:txBody>
                  <a:tcPr anchor="ctr"/>
                </a:tc>
                <a:tc>
                  <a:txBody>
                    <a:bodyPr/>
                    <a:lstStyle/>
                    <a:p>
                      <a:pPr algn="ctr"/>
                      <a:r>
                        <a:rPr lang="en-GB" sz="1000" dirty="0"/>
                        <a:t>Closed</a:t>
                      </a:r>
                    </a:p>
                    <a:p>
                      <a:pPr algn="ctr"/>
                      <a:r>
                        <a:rPr lang="en-GB" sz="1000" dirty="0"/>
                        <a:t>2</a:t>
                      </a:r>
                    </a:p>
                  </a:txBody>
                  <a:tcPr anchor="ctr"/>
                </a:tc>
                <a:tc>
                  <a:txBody>
                    <a:bodyPr/>
                    <a:lstStyle/>
                    <a:p>
                      <a:pPr algn="ctr"/>
                      <a:r>
                        <a:rPr lang="en-GB" sz="1000" dirty="0">
                          <a:solidFill>
                            <a:schemeClr val="tx1"/>
                          </a:solidFill>
                        </a:rPr>
                        <a:t>CA4</a:t>
                      </a:r>
                    </a:p>
                  </a:txBody>
                  <a:tcPr anchor="ctr">
                    <a:solidFill>
                      <a:srgbClr val="0070C0"/>
                    </a:solidFill>
                  </a:tcPr>
                </a:tc>
                <a:tc>
                  <a:txBody>
                    <a:bodyPr/>
                    <a:lstStyle/>
                    <a:p>
                      <a:pPr algn="ctr"/>
                      <a:r>
                        <a:rPr lang="en-GB" sz="1000" dirty="0"/>
                        <a:t>Open</a:t>
                      </a:r>
                    </a:p>
                    <a:p>
                      <a:pPr algn="ctr"/>
                      <a:r>
                        <a:rPr lang="en-GB" sz="1000" dirty="0"/>
                        <a:t>1</a:t>
                      </a:r>
                    </a:p>
                  </a:txBody>
                  <a:tcPr anchor="ctr"/>
                </a:tc>
                <a:tc>
                  <a:txBody>
                    <a:bodyPr/>
                    <a:lstStyle/>
                    <a:p>
                      <a:pPr algn="ctr"/>
                      <a:r>
                        <a:rPr lang="en-GB" sz="1000" dirty="0"/>
                        <a:t>Closed</a:t>
                      </a:r>
                    </a:p>
                    <a:p>
                      <a:pPr algn="ctr"/>
                      <a:endParaRPr lang="en-GB" sz="1000" dirty="0"/>
                    </a:p>
                  </a:txBody>
                  <a:tcPr anchor="ctr"/>
                </a:tc>
                <a:extLst>
                  <a:ext uri="{0D108BD9-81ED-4DB2-BD59-A6C34878D82A}">
                    <a16:rowId xmlns:a16="http://schemas.microsoft.com/office/drawing/2014/main" val="2343085083"/>
                  </a:ext>
                </a:extLst>
              </a:tr>
            </a:tbl>
          </a:graphicData>
        </a:graphic>
      </p:graphicFrame>
    </p:spTree>
    <p:extLst>
      <p:ext uri="{BB962C8B-B14F-4D97-AF65-F5344CB8AC3E}">
        <p14:creationId xmlns:p14="http://schemas.microsoft.com/office/powerpoint/2010/main" val="2832400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GB" dirty="0"/>
              <a:t>Change Assurance reporting RAYG definitions</a:t>
            </a:r>
          </a:p>
        </p:txBody>
      </p:sp>
      <p:sp>
        <p:nvSpPr>
          <p:cNvPr id="6147" name="Content Placeholder 2"/>
          <p:cNvSpPr>
            <a:spLocks noGrp="1"/>
          </p:cNvSpPr>
          <p:nvPr>
            <p:ph idx="1"/>
          </p:nvPr>
        </p:nvSpPr>
        <p:spPr/>
        <p:txBody>
          <a:bodyPr/>
          <a:lstStyle/>
          <a:p>
            <a:pPr marL="0" indent="0" defTabSz="801207">
              <a:buNone/>
            </a:pPr>
            <a:r>
              <a:rPr lang="de-DE" sz="1400" dirty="0">
                <a:cs typeface="Arial" pitchFamily="34" charset="0"/>
              </a:rPr>
              <a:t>Categorisation of delivery risk is as follows:</a:t>
            </a:r>
          </a:p>
          <a:p>
            <a:pPr marL="171450" lvl="0" indent="-171450">
              <a:spcBef>
                <a:spcPts val="300"/>
              </a:spcBef>
              <a:buFont typeface="Arial" panose="020B0604020202020204" pitchFamily="34" charset="0"/>
              <a:buChar char="•"/>
            </a:pPr>
            <a:r>
              <a:rPr lang="en-GB" sz="1400" b="1" dirty="0"/>
              <a:t>Red </a:t>
            </a:r>
            <a:r>
              <a:rPr lang="en-GB" sz="1400" dirty="0"/>
              <a:t>: </a:t>
            </a:r>
            <a:r>
              <a:rPr lang="en-GB" sz="1400" dirty="0">
                <a:cs typeface="Arial" panose="020B0604020202020204" pitchFamily="34" charset="0"/>
              </a:rPr>
              <a:t> indicates issues that could entail significant risk to the success of the Programme. </a:t>
            </a:r>
            <a:r>
              <a:rPr lang="en-GB" sz="1400" dirty="0"/>
              <a:t>Remedial action fundamental to successful outcome of programme, should be implemented as soon as possible;</a:t>
            </a:r>
          </a:p>
          <a:p>
            <a:pPr marL="171450" lvl="0" indent="-171450">
              <a:buFont typeface="Arial" panose="020B0604020202020204" pitchFamily="34" charset="0"/>
              <a:buChar char="•"/>
            </a:pPr>
            <a:r>
              <a:rPr lang="en-GB" sz="1400" b="1" dirty="0"/>
              <a:t>Amber </a:t>
            </a:r>
            <a:r>
              <a:rPr lang="en-GB" sz="1400" dirty="0"/>
              <a:t>: </a:t>
            </a:r>
            <a:r>
              <a:rPr lang="en-GB" sz="1400" dirty="0">
                <a:cs typeface="Arial" panose="020B0604020202020204" pitchFamily="34" charset="0"/>
              </a:rPr>
              <a:t>indicates issues that could entail significant risk to the success of the Programme. </a:t>
            </a:r>
            <a:r>
              <a:rPr lang="en-GB" sz="1400" dirty="0"/>
              <a:t>Remedial action important to programme outcomes, should be implemented as soon as practical; </a:t>
            </a:r>
          </a:p>
          <a:p>
            <a:pPr marL="171450" lvl="0" indent="-171450">
              <a:buFont typeface="Arial" panose="020B0604020202020204" pitchFamily="34" charset="0"/>
              <a:buChar char="•"/>
            </a:pPr>
            <a:r>
              <a:rPr lang="en-GB" sz="1400" b="1" dirty="0"/>
              <a:t>Yellow </a:t>
            </a:r>
            <a:r>
              <a:rPr lang="en-GB" sz="1400" dirty="0"/>
              <a:t>: </a:t>
            </a:r>
            <a:r>
              <a:rPr lang="en-GB" sz="1400" dirty="0">
                <a:cs typeface="Arial" panose="020B0604020202020204" pitchFamily="34" charset="0"/>
              </a:rPr>
              <a:t>indicates issues within could entail risk to the success of the Programme, but this risk is low </a:t>
            </a:r>
            <a:r>
              <a:rPr lang="en-GB" sz="1400" dirty="0"/>
              <a:t>Remedial action a good to have for the programme, implementation advised; </a:t>
            </a:r>
          </a:p>
          <a:p>
            <a:pPr marL="171450" lvl="0" indent="-171450">
              <a:buFont typeface="Arial" panose="020B0604020202020204" pitchFamily="34" charset="0"/>
              <a:buChar char="•"/>
            </a:pPr>
            <a:r>
              <a:rPr lang="en-GB" sz="1400" b="1" dirty="0"/>
              <a:t>Green </a:t>
            </a:r>
            <a:r>
              <a:rPr lang="en-GB" sz="1400" dirty="0"/>
              <a:t>: </a:t>
            </a:r>
            <a:r>
              <a:rPr lang="en-GB" sz="1400" dirty="0">
                <a:cs typeface="Arial" panose="020B0604020202020204" pitchFamily="34" charset="0"/>
              </a:rPr>
              <a:t>indicates very minor to no issues, entailing minimal risk to the success of the Programme. </a:t>
            </a:r>
            <a:r>
              <a:rPr lang="en-GB" sz="1400" dirty="0"/>
              <a:t>Improvement would reduce risk, but the weakness is unlikely to undermine the success of the programme </a:t>
            </a:r>
          </a:p>
          <a:p>
            <a:pPr marL="0" indent="0">
              <a:buFont typeface="Wingdings" pitchFamily="2" charset="2"/>
              <a:buNone/>
            </a:pPr>
            <a:endParaRPr lang="en-GB" sz="1800" dirty="0"/>
          </a:p>
        </p:txBody>
      </p:sp>
    </p:spTree>
    <p:extLst>
      <p:ext uri="{BB962C8B-B14F-4D97-AF65-F5344CB8AC3E}">
        <p14:creationId xmlns:p14="http://schemas.microsoft.com/office/powerpoint/2010/main" val="3762480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GB" dirty="0"/>
              <a:t>Change Assurance Findings Severity</a:t>
            </a:r>
          </a:p>
        </p:txBody>
      </p:sp>
      <p:graphicFrame>
        <p:nvGraphicFramePr>
          <p:cNvPr id="5" name="Table 4"/>
          <p:cNvGraphicFramePr>
            <a:graphicFrameLocks noGrp="1"/>
          </p:cNvGraphicFramePr>
          <p:nvPr>
            <p:extLst>
              <p:ext uri="{D42A27DB-BD31-4B8C-83A1-F6EECF244321}">
                <p14:modId xmlns:p14="http://schemas.microsoft.com/office/powerpoint/2010/main" val="2770460085"/>
              </p:ext>
            </p:extLst>
          </p:nvPr>
        </p:nvGraphicFramePr>
        <p:xfrm>
          <a:off x="1115616" y="845343"/>
          <a:ext cx="6984776" cy="3261842"/>
        </p:xfrm>
        <a:graphic>
          <a:graphicData uri="http://schemas.openxmlformats.org/drawingml/2006/table">
            <a:tbl>
              <a:tblPr firstRow="1" firstCol="1" bandRow="1">
                <a:tableStyleId>{5C22544A-7EE6-4342-B048-85BDC9FD1C3A}</a:tableStyleId>
              </a:tblPr>
              <a:tblGrid>
                <a:gridCol w="1753167">
                  <a:extLst>
                    <a:ext uri="{9D8B030D-6E8A-4147-A177-3AD203B41FA5}">
                      <a16:colId xmlns:a16="http://schemas.microsoft.com/office/drawing/2014/main" val="20000"/>
                    </a:ext>
                  </a:extLst>
                </a:gridCol>
                <a:gridCol w="5231609">
                  <a:extLst>
                    <a:ext uri="{9D8B030D-6E8A-4147-A177-3AD203B41FA5}">
                      <a16:colId xmlns:a16="http://schemas.microsoft.com/office/drawing/2014/main" val="20001"/>
                    </a:ext>
                  </a:extLst>
                </a:gridCol>
              </a:tblGrid>
              <a:tr h="212039">
                <a:tc>
                  <a:txBody>
                    <a:bodyPr/>
                    <a:lstStyle/>
                    <a:p>
                      <a:pPr algn="ctr">
                        <a:lnSpc>
                          <a:spcPct val="107000"/>
                        </a:lnSpc>
                        <a:spcAft>
                          <a:spcPts val="0"/>
                        </a:spcAft>
                      </a:pPr>
                      <a:r>
                        <a:rPr lang="en-GB" sz="1200" dirty="0">
                          <a:effectLst/>
                        </a:rPr>
                        <a:t>Category</a:t>
                      </a:r>
                      <a:endParaRPr lang="en-GB" sz="1200" dirty="0">
                        <a:effectLst/>
                        <a:latin typeface="Calibri"/>
                        <a:ea typeface="Calibri"/>
                        <a:cs typeface="Times New Roman"/>
                      </a:endParaRPr>
                    </a:p>
                  </a:txBody>
                  <a:tcPr marL="68580" marR="68580" marT="0" marB="0"/>
                </a:tc>
                <a:tc>
                  <a:txBody>
                    <a:bodyPr/>
                    <a:lstStyle/>
                    <a:p>
                      <a:pPr algn="ctr">
                        <a:lnSpc>
                          <a:spcPct val="107000"/>
                        </a:lnSpc>
                        <a:spcAft>
                          <a:spcPts val="0"/>
                        </a:spcAft>
                      </a:pPr>
                      <a:r>
                        <a:rPr lang="en-GB" sz="1200">
                          <a:effectLst/>
                        </a:rPr>
                        <a:t>Description</a:t>
                      </a:r>
                      <a:endParaRPr lang="en-GB" sz="120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782765">
                <a:tc>
                  <a:txBody>
                    <a:bodyPr/>
                    <a:lstStyle/>
                    <a:p>
                      <a:pPr algn="ctr">
                        <a:lnSpc>
                          <a:spcPct val="107000"/>
                        </a:lnSpc>
                        <a:spcAft>
                          <a:spcPts val="0"/>
                        </a:spcAft>
                      </a:pPr>
                      <a:r>
                        <a:rPr lang="en-GB" sz="1200" dirty="0">
                          <a:effectLst/>
                        </a:rPr>
                        <a:t>CA1</a:t>
                      </a:r>
                      <a:endParaRPr lang="en-GB" sz="1200" dirty="0">
                        <a:effectLst/>
                        <a:latin typeface="Calibri"/>
                        <a:ea typeface="Calibri"/>
                        <a:cs typeface="Times New Roman"/>
                      </a:endParaRPr>
                    </a:p>
                  </a:txBody>
                  <a:tcPr marL="68580" marR="68580" marT="0" marB="0"/>
                </a:tc>
                <a:tc>
                  <a:txBody>
                    <a:bodyPr/>
                    <a:lstStyle/>
                    <a:p>
                      <a:pPr>
                        <a:lnSpc>
                          <a:spcPct val="107000"/>
                        </a:lnSpc>
                        <a:spcAft>
                          <a:spcPts val="0"/>
                        </a:spcAft>
                      </a:pPr>
                      <a:r>
                        <a:rPr lang="en-GB" sz="1200" dirty="0">
                          <a:effectLst/>
                        </a:rPr>
                        <a:t>High risk of impacting successful delivery and achieving outcomes – finding needs to be addressed in order for project to succeed</a:t>
                      </a:r>
                    </a:p>
                    <a:p>
                      <a:pPr>
                        <a:lnSpc>
                          <a:spcPct val="107000"/>
                        </a:lnSpc>
                        <a:spcAft>
                          <a:spcPts val="0"/>
                        </a:spcAft>
                      </a:pPr>
                      <a:r>
                        <a:rPr lang="en-GB" sz="1200" dirty="0">
                          <a:effectLst/>
                        </a:rPr>
                        <a:t> </a:t>
                      </a:r>
                      <a:endParaRPr lang="en-GB" sz="1200"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848156">
                <a:tc>
                  <a:txBody>
                    <a:bodyPr/>
                    <a:lstStyle/>
                    <a:p>
                      <a:pPr algn="ctr">
                        <a:lnSpc>
                          <a:spcPct val="107000"/>
                        </a:lnSpc>
                        <a:spcAft>
                          <a:spcPts val="0"/>
                        </a:spcAft>
                      </a:pPr>
                      <a:r>
                        <a:rPr lang="en-GB" sz="1200">
                          <a:effectLst/>
                        </a:rPr>
                        <a:t>CA2</a:t>
                      </a:r>
                      <a:endParaRPr lang="en-GB" sz="1200">
                        <a:effectLst/>
                        <a:latin typeface="Calibri"/>
                        <a:ea typeface="Calibri"/>
                        <a:cs typeface="Times New Roman"/>
                      </a:endParaRPr>
                    </a:p>
                  </a:txBody>
                  <a:tcPr marL="68580" marR="68580" marT="0" marB="0"/>
                </a:tc>
                <a:tc>
                  <a:txBody>
                    <a:bodyPr/>
                    <a:lstStyle/>
                    <a:p>
                      <a:pPr>
                        <a:lnSpc>
                          <a:spcPct val="107000"/>
                        </a:lnSpc>
                        <a:spcAft>
                          <a:spcPts val="0"/>
                        </a:spcAft>
                      </a:pPr>
                      <a:r>
                        <a:rPr lang="en-GB" sz="1200" dirty="0">
                          <a:effectLst/>
                        </a:rPr>
                        <a:t>Moderate risk of impacting successful delivery and achieving of outcomes – finding needs to be addressed in order to protect time, cost and quality</a:t>
                      </a:r>
                    </a:p>
                    <a:p>
                      <a:pPr>
                        <a:lnSpc>
                          <a:spcPct val="107000"/>
                        </a:lnSpc>
                        <a:spcAft>
                          <a:spcPts val="0"/>
                        </a:spcAft>
                      </a:pPr>
                      <a:r>
                        <a:rPr lang="en-GB" sz="1200" dirty="0">
                          <a:effectLst/>
                        </a:rPr>
                        <a:t> </a:t>
                      </a:r>
                      <a:endParaRPr lang="en-GB" sz="12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636117">
                <a:tc>
                  <a:txBody>
                    <a:bodyPr/>
                    <a:lstStyle/>
                    <a:p>
                      <a:pPr algn="ctr">
                        <a:lnSpc>
                          <a:spcPct val="107000"/>
                        </a:lnSpc>
                        <a:spcAft>
                          <a:spcPts val="0"/>
                        </a:spcAft>
                      </a:pPr>
                      <a:r>
                        <a:rPr lang="en-GB" sz="1200">
                          <a:effectLst/>
                        </a:rPr>
                        <a:t>CA3</a:t>
                      </a:r>
                      <a:endParaRPr lang="en-GB" sz="1200">
                        <a:effectLst/>
                        <a:latin typeface="Calibri"/>
                        <a:ea typeface="Calibri"/>
                        <a:cs typeface="Times New Roman"/>
                      </a:endParaRPr>
                    </a:p>
                  </a:txBody>
                  <a:tcPr marL="68580" marR="68580" marT="0" marB="0"/>
                </a:tc>
                <a:tc>
                  <a:txBody>
                    <a:bodyPr/>
                    <a:lstStyle/>
                    <a:p>
                      <a:pPr>
                        <a:lnSpc>
                          <a:spcPct val="107000"/>
                        </a:lnSpc>
                        <a:spcAft>
                          <a:spcPts val="0"/>
                        </a:spcAft>
                      </a:pPr>
                      <a:r>
                        <a:rPr lang="en-GB" sz="1200" dirty="0">
                          <a:effectLst/>
                        </a:rPr>
                        <a:t>Low risk of impacting successful delivery and outcomes – consider fixing in project and apply to future projects </a:t>
                      </a:r>
                    </a:p>
                    <a:p>
                      <a:pPr>
                        <a:lnSpc>
                          <a:spcPct val="107000"/>
                        </a:lnSpc>
                        <a:spcAft>
                          <a:spcPts val="0"/>
                        </a:spcAft>
                      </a:pPr>
                      <a:r>
                        <a:rPr lang="en-GB" sz="1200" dirty="0">
                          <a:effectLst/>
                        </a:rPr>
                        <a:t> </a:t>
                      </a:r>
                      <a:endParaRPr lang="en-GB" sz="1200"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782765">
                <a:tc>
                  <a:txBody>
                    <a:bodyPr/>
                    <a:lstStyle/>
                    <a:p>
                      <a:pPr algn="ctr">
                        <a:lnSpc>
                          <a:spcPct val="107000"/>
                        </a:lnSpc>
                        <a:spcAft>
                          <a:spcPts val="0"/>
                        </a:spcAft>
                      </a:pPr>
                      <a:r>
                        <a:rPr lang="en-GB" sz="1200" dirty="0">
                          <a:effectLst/>
                        </a:rPr>
                        <a:t>CA4</a:t>
                      </a:r>
                      <a:endParaRPr lang="en-GB" sz="1200" dirty="0">
                        <a:effectLst/>
                        <a:latin typeface="Calibri"/>
                        <a:ea typeface="Calibri"/>
                        <a:cs typeface="Times New Roman"/>
                      </a:endParaRPr>
                    </a:p>
                  </a:txBody>
                  <a:tcPr marL="68580" marR="68580" marT="0" marB="0"/>
                </a:tc>
                <a:tc>
                  <a:txBody>
                    <a:bodyPr/>
                    <a:lstStyle/>
                    <a:p>
                      <a:pPr>
                        <a:lnSpc>
                          <a:spcPct val="107000"/>
                        </a:lnSpc>
                        <a:spcAft>
                          <a:spcPts val="0"/>
                        </a:spcAft>
                      </a:pPr>
                      <a:r>
                        <a:rPr lang="en-GB" sz="1200" dirty="0">
                          <a:effectLst/>
                        </a:rPr>
                        <a:t>Minor impact to achieving delivery or outcomes – build in as a lessons learnt for efficient and effective delivery for future projects</a:t>
                      </a:r>
                    </a:p>
                    <a:p>
                      <a:pPr>
                        <a:lnSpc>
                          <a:spcPct val="107000"/>
                        </a:lnSpc>
                        <a:spcAft>
                          <a:spcPts val="0"/>
                        </a:spcAft>
                      </a:pPr>
                      <a:r>
                        <a:rPr lang="en-GB" sz="1200" dirty="0">
                          <a:effectLst/>
                        </a:rPr>
                        <a:t> </a:t>
                      </a:r>
                      <a:endParaRPr lang="en-GB" sz="1200" dirty="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137499926"/>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5B4FEBAC943F54392B0ADDEE3E28CE1" ma:contentTypeVersion="13" ma:contentTypeDescription="Create a new document." ma:contentTypeScope="" ma:versionID="ccd625aa0cf51a2ca95059037197cf75">
  <xsd:schema xmlns:xsd="http://www.w3.org/2001/XMLSchema" xmlns:xs="http://www.w3.org/2001/XMLSchema" xmlns:p="http://schemas.microsoft.com/office/2006/metadata/properties" xmlns:ns3="0a745080-e38e-4177-b873-c30c559b15e8" xmlns:ns4="f4ce60ab-a312-4bb0-88d0-24f4343a4825" targetNamespace="http://schemas.microsoft.com/office/2006/metadata/properties" ma:root="true" ma:fieldsID="ecfae1bd52bacf7258745370a0e47f8c" ns3:_="" ns4:_="">
    <xsd:import namespace="0a745080-e38e-4177-b873-c30c559b15e8"/>
    <xsd:import namespace="f4ce60ab-a312-4bb0-88d0-24f4343a4825"/>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OCR"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745080-e38e-4177-b873-c30c559b15e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4ce60ab-a312-4bb0-88d0-24f4343a482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f4ce60ab-a312-4bb0-88d0-24f4343a4825">
      <UserInfo>
        <DisplayName>Howfield, Trevor</DisplayName>
        <AccountId>27</AccountId>
        <AccountType/>
      </UserInfo>
      <UserInfo>
        <DisplayName>Francis, Christina</DisplayName>
        <AccountId>140</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9B94F2C-A6A4-40A1-97A8-892617EED1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745080-e38e-4177-b873-c30c559b15e8"/>
    <ds:schemaRef ds:uri="f4ce60ab-a312-4bb0-88d0-24f4343a48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8545E1A-EA83-463B-B744-ADE3D05E8049}">
  <ds:schemaRefs>
    <ds:schemaRef ds:uri="http://purl.org/dc/elements/1.1/"/>
    <ds:schemaRef ds:uri="http://schemas.openxmlformats.org/package/2006/metadata/core-properties"/>
    <ds:schemaRef ds:uri="0a745080-e38e-4177-b873-c30c559b15e8"/>
    <ds:schemaRef ds:uri="http://schemas.microsoft.com/office/2006/metadata/properties"/>
    <ds:schemaRef ds:uri="f4ce60ab-a312-4bb0-88d0-24f4343a4825"/>
    <ds:schemaRef ds:uri="http://www.w3.org/XML/1998/namespace"/>
    <ds:schemaRef ds:uri="http://schemas.microsoft.com/office/2006/documentManagement/types"/>
    <ds:schemaRef ds:uri="http://schemas.microsoft.com/office/infopath/2007/PartnerControls"/>
    <ds:schemaRef ds:uri="http://purl.org/dc/dcmitype/"/>
    <ds:schemaRef ds:uri="http://purl.org/dc/terms/"/>
  </ds:schemaRefs>
</ds:datastoreItem>
</file>

<file path=customXml/itemProps3.xml><?xml version="1.0" encoding="utf-8"?>
<ds:datastoreItem xmlns:ds="http://schemas.openxmlformats.org/officeDocument/2006/customXml" ds:itemID="{48BF2A29-2C2F-44EF-BF41-193292EB7A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6530</TotalTime>
  <Words>402</Words>
  <Application>Microsoft Office PowerPoint</Application>
  <PresentationFormat>On-screen Show (16:9)</PresentationFormat>
  <Paragraphs>69</Paragraphs>
  <Slides>4</Slides>
  <Notes>0</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4</vt:i4>
      </vt:variant>
    </vt:vector>
  </HeadingPairs>
  <TitlesOfParts>
    <vt:vector size="13" baseType="lpstr">
      <vt:lpstr>ＭＳ Ｐゴシック</vt:lpstr>
      <vt:lpstr>Arial</vt:lpstr>
      <vt:lpstr>Calibri</vt:lpstr>
      <vt:lpstr>Times New Roman</vt:lpstr>
      <vt:lpstr>Wingdings</vt:lpstr>
      <vt:lpstr>xoserve templates</vt:lpstr>
      <vt:lpstr>1_xoserve templates</vt:lpstr>
      <vt:lpstr>2_xoserve templates</vt:lpstr>
      <vt:lpstr>Office Theme</vt:lpstr>
      <vt:lpstr>Change Assurance XEC Report Health Check - 2 </vt:lpstr>
      <vt:lpstr>PowerPoint Presentation</vt:lpstr>
      <vt:lpstr>Change Assurance reporting RAYG definitions</vt:lpstr>
      <vt:lpstr>Change Assurance Findings Severity</vt:lpstr>
    </vt:vector>
  </TitlesOfParts>
  <Company>DC Freelance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Francis, Christina</cp:lastModifiedBy>
  <cp:revision>301</cp:revision>
  <cp:lastPrinted>2020-03-02T14:45:21Z</cp:lastPrinted>
  <dcterms:created xsi:type="dcterms:W3CDTF">2011-09-20T14:58:41Z</dcterms:created>
  <dcterms:modified xsi:type="dcterms:W3CDTF">2020-03-05T13:36:12Z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NewReviewCycle">
    <vt:lpwstr/>
  </property>
  <property fmtid="{D5CDD505-2E9C-101B-9397-08002B2CF9AE}" pid="4" name="ContentTypeId">
    <vt:lpwstr>0x01010065B4FEBAC943F54392B0ADDEE3E28CE1</vt:lpwstr>
  </property>
</Properties>
</file>