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651" r:id="rId5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B1CB9A-2FE0-404C-B2C0-90BB698B25EF}">
          <p14:sldIdLst>
            <p14:sldId id="6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en, Rebecca" initials="RR" lastIdx="8" clrIdx="0">
    <p:extLst>
      <p:ext uri="{19B8F6BF-5375-455C-9EA6-DF929625EA0E}">
        <p15:presenceInfo xmlns:p15="http://schemas.microsoft.com/office/powerpoint/2012/main" userId="S::rebecca.roden@xoserve.com::63c2959a-70f2-4493-92ab-2bea7f72faf9" providerId="AD"/>
      </p:ext>
    </p:extLst>
  </p:cmAuthor>
  <p:cmAuthor id="2" name="Johnson, Richard" initials="JR" lastIdx="1" clrIdx="1">
    <p:extLst>
      <p:ext uri="{19B8F6BF-5375-455C-9EA6-DF929625EA0E}">
        <p15:presenceInfo xmlns:p15="http://schemas.microsoft.com/office/powerpoint/2012/main" userId="S-1-5-21-4145888014-839675345-3125187760-3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84B8DA"/>
    <a:srgbClr val="BD6AAB"/>
    <a:srgbClr val="B1D6E8"/>
    <a:srgbClr val="56CF9E"/>
    <a:srgbClr val="237B57"/>
    <a:srgbClr val="40D1F5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8B21E-D08E-42D3-BBD4-7F9BDFCD2FEE}" v="22" dt="2020-03-06T15:43:16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>
        <p:scale>
          <a:sx n="100" d="100"/>
          <a:sy n="100" d="100"/>
        </p:scale>
        <p:origin x="316" y="1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645CB-0348-4729-9BD3-AD8216DAB247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77FC9F5-F80F-4B54-AA99-12DB123509CA}">
      <dgm:prSet phldrT="[Text]" custT="1"/>
      <dgm:spPr/>
      <dgm:t>
        <a:bodyPr/>
        <a:lstStyle/>
        <a:p>
          <a:r>
            <a:rPr lang="en-GB" sz="500" dirty="0"/>
            <a:t>Shippers</a:t>
          </a:r>
        </a:p>
        <a:p>
          <a:endParaRPr lang="en-GB" sz="500" dirty="0"/>
        </a:p>
      </dgm:t>
    </dgm:pt>
    <dgm:pt modelId="{F29EDD11-837F-4544-A9E3-38710E433161}" type="parTrans" cxnId="{CA7BBFF9-5805-47C5-81FD-4E530AE20703}">
      <dgm:prSet/>
      <dgm:spPr/>
      <dgm:t>
        <a:bodyPr/>
        <a:lstStyle/>
        <a:p>
          <a:endParaRPr lang="en-GB"/>
        </a:p>
      </dgm:t>
    </dgm:pt>
    <dgm:pt modelId="{6837ED99-8BBF-423F-912A-9BFA43307CF5}" type="sibTrans" cxnId="{CA7BBFF9-5805-47C5-81FD-4E530AE20703}">
      <dgm:prSet/>
      <dgm:spPr/>
      <dgm:t>
        <a:bodyPr/>
        <a:lstStyle/>
        <a:p>
          <a:endParaRPr lang="en-GB"/>
        </a:p>
      </dgm:t>
    </dgm:pt>
    <dgm:pt modelId="{659EF979-6E5F-41FF-9C97-E50B29F97CEF}">
      <dgm:prSet phldrT="[Text]" custT="1"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GB" sz="600">
              <a:solidFill>
                <a:schemeClr val="bg1"/>
              </a:solidFill>
            </a:rPr>
            <a:t>Portfolio</a:t>
          </a:r>
        </a:p>
      </dgm:t>
    </dgm:pt>
    <dgm:pt modelId="{89093D5C-A871-49C8-80D4-3E38C1F1A22C}" type="parTrans" cxnId="{1524B546-F1EC-4370-8E1B-D7803B19AF42}">
      <dgm:prSet/>
      <dgm:spPr/>
      <dgm:t>
        <a:bodyPr/>
        <a:lstStyle/>
        <a:p>
          <a:endParaRPr lang="en-GB"/>
        </a:p>
      </dgm:t>
    </dgm:pt>
    <dgm:pt modelId="{40A904B4-8978-4E1E-9CED-6CED438FF48C}" type="sibTrans" cxnId="{1524B546-F1EC-4370-8E1B-D7803B19AF42}">
      <dgm:prSet/>
      <dgm:spPr/>
      <dgm:t>
        <a:bodyPr/>
        <a:lstStyle/>
        <a:p>
          <a:endParaRPr lang="en-GB"/>
        </a:p>
      </dgm:t>
    </dgm:pt>
    <dgm:pt modelId="{FD30A0FF-9949-4A7B-ABFE-4C3C87200A9F}">
      <dgm:prSet phldrT="[Text]" custT="1"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GB" sz="600">
              <a:solidFill>
                <a:schemeClr val="bg1"/>
              </a:solidFill>
            </a:rPr>
            <a:t>Reads</a:t>
          </a:r>
        </a:p>
      </dgm:t>
    </dgm:pt>
    <dgm:pt modelId="{AC6F5096-A4EB-41FC-B347-D08E5BBBD340}" type="parTrans" cxnId="{911B9864-1F55-4D87-88E6-A8C057197FF6}">
      <dgm:prSet/>
      <dgm:spPr/>
      <dgm:t>
        <a:bodyPr/>
        <a:lstStyle/>
        <a:p>
          <a:endParaRPr lang="en-GB"/>
        </a:p>
      </dgm:t>
    </dgm:pt>
    <dgm:pt modelId="{49FAA4FF-00E4-438B-8137-40CEA1406326}" type="sibTrans" cxnId="{911B9864-1F55-4D87-88E6-A8C057197FF6}">
      <dgm:prSet/>
      <dgm:spPr/>
      <dgm:t>
        <a:bodyPr/>
        <a:lstStyle/>
        <a:p>
          <a:endParaRPr lang="en-GB"/>
        </a:p>
      </dgm:t>
    </dgm:pt>
    <dgm:pt modelId="{C6FC5645-4FCB-4504-AB4C-94E2C28A98A8}">
      <dgm:prSet phldrT="[Text]" custT="1"/>
      <dgm:spPr/>
      <dgm:t>
        <a:bodyPr/>
        <a:lstStyle/>
        <a:p>
          <a:r>
            <a:rPr lang="en-GB" sz="500" dirty="0"/>
            <a:t>DNs</a:t>
          </a:r>
        </a:p>
        <a:p>
          <a:endParaRPr lang="en-GB" sz="500" dirty="0"/>
        </a:p>
      </dgm:t>
    </dgm:pt>
    <dgm:pt modelId="{82504B5B-1902-4B3F-BB4B-9D6AC2EC28EF}" type="parTrans" cxnId="{83316A54-0E09-4EE2-9FA9-7F0EFE0436DB}">
      <dgm:prSet/>
      <dgm:spPr/>
      <dgm:t>
        <a:bodyPr/>
        <a:lstStyle/>
        <a:p>
          <a:endParaRPr lang="en-GB"/>
        </a:p>
      </dgm:t>
    </dgm:pt>
    <dgm:pt modelId="{F969BB25-1149-4C8C-A25B-F482D0F19DEB}" type="sibTrans" cxnId="{83316A54-0E09-4EE2-9FA9-7F0EFE0436DB}">
      <dgm:prSet/>
      <dgm:spPr/>
      <dgm:t>
        <a:bodyPr/>
        <a:lstStyle/>
        <a:p>
          <a:endParaRPr lang="en-GB"/>
        </a:p>
      </dgm:t>
    </dgm:pt>
    <dgm:pt modelId="{3B5D1259-50F0-4319-AC08-6C1F14FFFCA4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600" dirty="0">
              <a:solidFill>
                <a:schemeClr val="bg1"/>
              </a:solidFill>
            </a:rPr>
            <a:t>Portfolio</a:t>
          </a:r>
        </a:p>
      </dgm:t>
    </dgm:pt>
    <dgm:pt modelId="{06245382-E67D-4353-ADEE-9B3512325906}" type="parTrans" cxnId="{6D54631F-741B-4475-A44B-EBE7DD0CEC1A}">
      <dgm:prSet/>
      <dgm:spPr/>
      <dgm:t>
        <a:bodyPr/>
        <a:lstStyle/>
        <a:p>
          <a:endParaRPr lang="en-GB"/>
        </a:p>
      </dgm:t>
    </dgm:pt>
    <dgm:pt modelId="{E8D2B62D-3550-488C-A954-52DF69FA8DCB}" type="sibTrans" cxnId="{6D54631F-741B-4475-A44B-EBE7DD0CEC1A}">
      <dgm:prSet/>
      <dgm:spPr/>
      <dgm:t>
        <a:bodyPr/>
        <a:lstStyle/>
        <a:p>
          <a:endParaRPr lang="en-GB"/>
        </a:p>
      </dgm:t>
    </dgm:pt>
    <dgm:pt modelId="{4F66485D-AC29-4554-A7DF-AC70D645DBC4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600"/>
            <a:t>Invoicing</a:t>
          </a:r>
        </a:p>
      </dgm:t>
    </dgm:pt>
    <dgm:pt modelId="{8080C9DC-4C01-4EC2-A546-12DCB57C9F24}" type="parTrans" cxnId="{4C438A2E-5BA8-4817-8ABC-596C339B0404}">
      <dgm:prSet/>
      <dgm:spPr/>
      <dgm:t>
        <a:bodyPr/>
        <a:lstStyle/>
        <a:p>
          <a:endParaRPr lang="en-GB"/>
        </a:p>
      </dgm:t>
    </dgm:pt>
    <dgm:pt modelId="{B6F18F42-36BE-445F-9126-4C0487ED7644}" type="sibTrans" cxnId="{4C438A2E-5BA8-4817-8ABC-596C339B0404}">
      <dgm:prSet/>
      <dgm:spPr/>
      <dgm:t>
        <a:bodyPr/>
        <a:lstStyle/>
        <a:p>
          <a:endParaRPr lang="en-GB"/>
        </a:p>
      </dgm:t>
    </dgm:pt>
    <dgm:pt modelId="{4BE624B8-E40D-4DC7-BD5C-6EB3CA5FECD9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600"/>
            <a:t>Switching</a:t>
          </a:r>
        </a:p>
      </dgm:t>
    </dgm:pt>
    <dgm:pt modelId="{ED5C18AB-4E56-44E6-AD6F-D413997C5FD8}" type="parTrans" cxnId="{6F9E08C6-1F10-4DB2-ACCC-944D06BFB98D}">
      <dgm:prSet/>
      <dgm:spPr/>
      <dgm:t>
        <a:bodyPr/>
        <a:lstStyle/>
        <a:p>
          <a:endParaRPr lang="en-GB"/>
        </a:p>
      </dgm:t>
    </dgm:pt>
    <dgm:pt modelId="{19B9BFC4-849C-4E31-AF44-06B68B7866AA}" type="sibTrans" cxnId="{6F9E08C6-1F10-4DB2-ACCC-944D06BFB98D}">
      <dgm:prSet/>
      <dgm:spPr/>
      <dgm:t>
        <a:bodyPr/>
        <a:lstStyle/>
        <a:p>
          <a:endParaRPr lang="en-GB"/>
        </a:p>
      </dgm:t>
    </dgm:pt>
    <dgm:pt modelId="{562344D4-E3C1-491F-9351-68B01D37EDAF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600"/>
            <a:t>Asset</a:t>
          </a:r>
        </a:p>
      </dgm:t>
    </dgm:pt>
    <dgm:pt modelId="{D7227085-BC86-4E1F-80A1-09C8A50FA9DF}" type="parTrans" cxnId="{61D22A91-852E-481F-A178-17C24C3D357B}">
      <dgm:prSet/>
      <dgm:spPr/>
      <dgm:t>
        <a:bodyPr/>
        <a:lstStyle/>
        <a:p>
          <a:endParaRPr lang="en-GB"/>
        </a:p>
      </dgm:t>
    </dgm:pt>
    <dgm:pt modelId="{62CA520D-D2B1-40D8-AC8C-D8874BBAB6BB}" type="sibTrans" cxnId="{61D22A91-852E-481F-A178-17C24C3D357B}">
      <dgm:prSet/>
      <dgm:spPr/>
      <dgm:t>
        <a:bodyPr/>
        <a:lstStyle/>
        <a:p>
          <a:endParaRPr lang="en-GB"/>
        </a:p>
      </dgm:t>
    </dgm:pt>
    <dgm:pt modelId="{38276C06-E050-41EB-86E9-5D42AFAFB49D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600"/>
            <a:t>AQ</a:t>
          </a:r>
        </a:p>
      </dgm:t>
    </dgm:pt>
    <dgm:pt modelId="{21A197D1-B7E9-486A-9AF3-8CAE6F63FE7C}" type="parTrans" cxnId="{A88E2453-EC12-4E94-A4B9-913C885BE8D0}">
      <dgm:prSet/>
      <dgm:spPr/>
      <dgm:t>
        <a:bodyPr/>
        <a:lstStyle/>
        <a:p>
          <a:endParaRPr lang="en-GB"/>
        </a:p>
      </dgm:t>
    </dgm:pt>
    <dgm:pt modelId="{4DF30BC8-5A3A-464A-88FD-8AEDFB17C114}" type="sibTrans" cxnId="{A88E2453-EC12-4E94-A4B9-913C885BE8D0}">
      <dgm:prSet/>
      <dgm:spPr/>
      <dgm:t>
        <a:bodyPr/>
        <a:lstStyle/>
        <a:p>
          <a:endParaRPr lang="en-GB"/>
        </a:p>
      </dgm:t>
    </dgm:pt>
    <dgm:pt modelId="{AC9B350E-4BBF-4811-A730-321AC75A95BC}">
      <dgm:prSet phldrT="[Text]" custT="1"/>
      <dgm:spPr>
        <a:gradFill rotWithShape="0">
          <a:gsLst>
            <a:gs pos="0">
              <a:srgbClr val="3E5AA8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3E5AA8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3E5AA8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3970" tIns="6985" rIns="0" bIns="6985" numCol="1" spcCol="1270" anchor="ctr" anchorCtr="0"/>
        <a:lstStyle/>
        <a:p>
          <a:r>
            <a:rPr lang="en-GB" sz="500" kern="1200" dirty="0">
              <a:solidFill>
                <a:prstClr val="black"/>
              </a:solidFill>
              <a:latin typeface="Arial"/>
              <a:ea typeface="+mn-ea"/>
              <a:cs typeface="+mn-cs"/>
            </a:rPr>
            <a:t>National Grid</a:t>
          </a:r>
        </a:p>
      </dgm:t>
    </dgm:pt>
    <dgm:pt modelId="{24CE43CD-11D5-4FD6-874C-61ECAF9038D8}" type="parTrans" cxnId="{27C582A5-AB02-4776-80DD-121BD1C4C97B}">
      <dgm:prSet/>
      <dgm:spPr/>
      <dgm:t>
        <a:bodyPr/>
        <a:lstStyle/>
        <a:p>
          <a:endParaRPr lang="en-GB"/>
        </a:p>
      </dgm:t>
    </dgm:pt>
    <dgm:pt modelId="{F5319133-2D08-4A47-AFFC-E1DAC76AE56F}" type="sibTrans" cxnId="{27C582A5-AB02-4776-80DD-121BD1C4C97B}">
      <dgm:prSet/>
      <dgm:spPr/>
      <dgm:t>
        <a:bodyPr/>
        <a:lstStyle/>
        <a:p>
          <a:endParaRPr lang="en-GB"/>
        </a:p>
      </dgm:t>
    </dgm:pt>
    <dgm:pt modelId="{E597237F-F303-450C-AC77-E0CF8744D42C}">
      <dgm:prSet phldrT="[Text]" custT="1"/>
      <dgm:spPr/>
      <dgm:t>
        <a:bodyPr/>
        <a:lstStyle/>
        <a:p>
          <a:r>
            <a:rPr lang="en-GB" sz="500" kern="1200" dirty="0">
              <a:solidFill>
                <a:prstClr val="black"/>
              </a:solidFill>
              <a:latin typeface="Arial"/>
              <a:ea typeface="+mn-ea"/>
              <a:cs typeface="+mn-cs"/>
            </a:rPr>
            <a:t>IGTs</a:t>
          </a:r>
        </a:p>
      </dgm:t>
    </dgm:pt>
    <dgm:pt modelId="{5F250F47-7777-4B89-B9C0-41456D95E2D8}" type="parTrans" cxnId="{2C920E3C-E3FA-424E-9D1B-1A59C0FDD072}">
      <dgm:prSet/>
      <dgm:spPr/>
      <dgm:t>
        <a:bodyPr/>
        <a:lstStyle/>
        <a:p>
          <a:endParaRPr lang="en-GB"/>
        </a:p>
      </dgm:t>
    </dgm:pt>
    <dgm:pt modelId="{15B51FED-0648-4608-90BC-EE7C84AE55C1}" type="sibTrans" cxnId="{2C920E3C-E3FA-424E-9D1B-1A59C0FDD072}">
      <dgm:prSet/>
      <dgm:spPr/>
      <dgm:t>
        <a:bodyPr/>
        <a:lstStyle/>
        <a:p>
          <a:endParaRPr lang="en-GB"/>
        </a:p>
      </dgm:t>
    </dgm:pt>
    <dgm:pt modelId="{3D21C49F-3CD4-4883-B586-693B7A8E3404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Portfolio</a:t>
          </a:r>
        </a:p>
      </dgm:t>
    </dgm:pt>
    <dgm:pt modelId="{58AFB0A1-29A7-486F-8BEA-AEF72DA8526C}" type="parTrans" cxnId="{389D2EEF-0ADD-40E2-A189-981AB99111FA}">
      <dgm:prSet/>
      <dgm:spPr/>
      <dgm:t>
        <a:bodyPr/>
        <a:lstStyle/>
        <a:p>
          <a:endParaRPr lang="en-GB"/>
        </a:p>
      </dgm:t>
    </dgm:pt>
    <dgm:pt modelId="{518F7D69-F9FA-47A6-ACFB-135F535AB5B4}" type="sibTrans" cxnId="{389D2EEF-0ADD-40E2-A189-981AB99111FA}">
      <dgm:prSet/>
      <dgm:spPr/>
      <dgm:t>
        <a:bodyPr/>
        <a:lstStyle/>
        <a:p>
          <a:endParaRPr lang="en-GB"/>
        </a:p>
      </dgm:t>
    </dgm:pt>
    <dgm:pt modelId="{304131CB-184A-46DF-A9EE-4AA49D106517}">
      <dgm:prSet phldrT="[Text]" custT="1"/>
      <dgm:spPr>
        <a:solidFill>
          <a:srgbClr val="3E5AA8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E5AA8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430" tIns="5715" rIns="0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tbc</a:t>
          </a:r>
        </a:p>
      </dgm:t>
    </dgm:pt>
    <dgm:pt modelId="{BCDFAC54-9E46-42A8-909B-6846ADA43055}" type="parTrans" cxnId="{1FF5CC82-B702-4535-A41A-D9F5D88A236F}">
      <dgm:prSet/>
      <dgm:spPr/>
      <dgm:t>
        <a:bodyPr/>
        <a:lstStyle/>
        <a:p>
          <a:endParaRPr lang="en-GB"/>
        </a:p>
      </dgm:t>
    </dgm:pt>
    <dgm:pt modelId="{BE10A557-FB65-4053-9562-D7FF5EE97B04}" type="sibTrans" cxnId="{1FF5CC82-B702-4535-A41A-D9F5D88A236F}">
      <dgm:prSet/>
      <dgm:spPr/>
      <dgm:t>
        <a:bodyPr/>
        <a:lstStyle/>
        <a:p>
          <a:endParaRPr lang="en-GB"/>
        </a:p>
      </dgm:t>
    </dgm:pt>
    <dgm:pt modelId="{36A93696-FDCD-4C71-A6B3-19132D181895}" type="pres">
      <dgm:prSet presAssocID="{329645CB-0348-4729-9BD3-AD8216DAB24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7A5A15E-A538-4AFE-8446-671B586E829B}" type="pres">
      <dgm:prSet presAssocID="{077FC9F5-F80F-4B54-AA99-12DB123509CA}" presName="horFlow" presStyleCnt="0"/>
      <dgm:spPr/>
    </dgm:pt>
    <dgm:pt modelId="{16248F69-DE50-4DD2-92E8-0EEF33FC83C6}" type="pres">
      <dgm:prSet presAssocID="{077FC9F5-F80F-4B54-AA99-12DB123509CA}" presName="bigChev" presStyleLbl="node1" presStyleIdx="0" presStyleCnt="4"/>
      <dgm:spPr/>
    </dgm:pt>
    <dgm:pt modelId="{C863CAC9-83BE-4504-AAC9-33259291DAAB}" type="pres">
      <dgm:prSet presAssocID="{89093D5C-A871-49C8-80D4-3E38C1F1A22C}" presName="parTrans" presStyleCnt="0"/>
      <dgm:spPr/>
    </dgm:pt>
    <dgm:pt modelId="{83BC67DC-BD8D-4E3D-98C2-03157C90F89B}" type="pres">
      <dgm:prSet presAssocID="{659EF979-6E5F-41FF-9C97-E50B29F97CEF}" presName="node" presStyleLbl="alignAccFollowNode1" presStyleIdx="0" presStyleCnt="9">
        <dgm:presLayoutVars>
          <dgm:bulletEnabled val="1"/>
        </dgm:presLayoutVars>
      </dgm:prSet>
      <dgm:spPr/>
    </dgm:pt>
    <dgm:pt modelId="{B2337FCF-E5FA-4EDA-8F49-8A553B09BCF8}" type="pres">
      <dgm:prSet presAssocID="{40A904B4-8978-4E1E-9CED-6CED438FF48C}" presName="sibTrans" presStyleCnt="0"/>
      <dgm:spPr/>
    </dgm:pt>
    <dgm:pt modelId="{F2ECA986-6895-41A4-95C4-5C3EDA7C524B}" type="pres">
      <dgm:prSet presAssocID="{FD30A0FF-9949-4A7B-ABFE-4C3C87200A9F}" presName="node" presStyleLbl="alignAccFollowNode1" presStyleIdx="1" presStyleCnt="9">
        <dgm:presLayoutVars>
          <dgm:bulletEnabled val="1"/>
        </dgm:presLayoutVars>
      </dgm:prSet>
      <dgm:spPr/>
    </dgm:pt>
    <dgm:pt modelId="{97708005-7223-4ED5-B89D-B217293849F9}" type="pres">
      <dgm:prSet presAssocID="{49FAA4FF-00E4-438B-8137-40CEA1406326}" presName="sibTrans" presStyleCnt="0"/>
      <dgm:spPr/>
    </dgm:pt>
    <dgm:pt modelId="{2AB3CC13-363C-46B8-95F8-480A8B807089}" type="pres">
      <dgm:prSet presAssocID="{562344D4-E3C1-491F-9351-68B01D37EDAF}" presName="node" presStyleLbl="alignAccFollowNode1" presStyleIdx="2" presStyleCnt="9">
        <dgm:presLayoutVars>
          <dgm:bulletEnabled val="1"/>
        </dgm:presLayoutVars>
      </dgm:prSet>
      <dgm:spPr/>
    </dgm:pt>
    <dgm:pt modelId="{1C883140-9627-4071-8E4E-E68CF36D0A24}" type="pres">
      <dgm:prSet presAssocID="{62CA520D-D2B1-40D8-AC8C-D8874BBAB6BB}" presName="sibTrans" presStyleCnt="0"/>
      <dgm:spPr/>
    </dgm:pt>
    <dgm:pt modelId="{6B0E7850-25D1-4B2D-B66B-485577454303}" type="pres">
      <dgm:prSet presAssocID="{38276C06-E050-41EB-86E9-5D42AFAFB49D}" presName="node" presStyleLbl="alignAccFollowNode1" presStyleIdx="3" presStyleCnt="9">
        <dgm:presLayoutVars>
          <dgm:bulletEnabled val="1"/>
        </dgm:presLayoutVars>
      </dgm:prSet>
      <dgm:spPr/>
    </dgm:pt>
    <dgm:pt modelId="{84250318-350F-4C82-8E13-A7CBF3C34E0E}" type="pres">
      <dgm:prSet presAssocID="{4DF30BC8-5A3A-464A-88FD-8AEDFB17C114}" presName="sibTrans" presStyleCnt="0"/>
      <dgm:spPr/>
    </dgm:pt>
    <dgm:pt modelId="{DA04EDE7-891A-4464-ADAD-80211EAA0382}" type="pres">
      <dgm:prSet presAssocID="{4BE624B8-E40D-4DC7-BD5C-6EB3CA5FECD9}" presName="node" presStyleLbl="alignAccFollowNode1" presStyleIdx="4" presStyleCnt="9">
        <dgm:presLayoutVars>
          <dgm:bulletEnabled val="1"/>
        </dgm:presLayoutVars>
      </dgm:prSet>
      <dgm:spPr/>
    </dgm:pt>
    <dgm:pt modelId="{A085182B-6B1A-4D1B-A7C5-301C57AD87BE}" type="pres">
      <dgm:prSet presAssocID="{077FC9F5-F80F-4B54-AA99-12DB123509CA}" presName="vSp" presStyleCnt="0"/>
      <dgm:spPr/>
    </dgm:pt>
    <dgm:pt modelId="{586C9794-ED84-4041-8E10-10F1BECFCEF0}" type="pres">
      <dgm:prSet presAssocID="{C6FC5645-4FCB-4504-AB4C-94E2C28A98A8}" presName="horFlow" presStyleCnt="0"/>
      <dgm:spPr/>
    </dgm:pt>
    <dgm:pt modelId="{100398B8-28B9-4CD6-8E8F-F441D79DBE41}" type="pres">
      <dgm:prSet presAssocID="{C6FC5645-4FCB-4504-AB4C-94E2C28A98A8}" presName="bigChev" presStyleLbl="node1" presStyleIdx="1" presStyleCnt="4"/>
      <dgm:spPr/>
    </dgm:pt>
    <dgm:pt modelId="{C3925462-18B5-4A10-AAC5-2A8A122AB829}" type="pres">
      <dgm:prSet presAssocID="{06245382-E67D-4353-ADEE-9B3512325906}" presName="parTrans" presStyleCnt="0"/>
      <dgm:spPr/>
    </dgm:pt>
    <dgm:pt modelId="{8CAD1984-5686-4218-8F24-E6A645C35A95}" type="pres">
      <dgm:prSet presAssocID="{3B5D1259-50F0-4319-AC08-6C1F14FFFCA4}" presName="node" presStyleLbl="alignAccFollowNode1" presStyleIdx="5" presStyleCnt="9">
        <dgm:presLayoutVars>
          <dgm:bulletEnabled val="1"/>
        </dgm:presLayoutVars>
      </dgm:prSet>
      <dgm:spPr/>
    </dgm:pt>
    <dgm:pt modelId="{3D3BC313-8511-4803-B6DF-24923357132E}" type="pres">
      <dgm:prSet presAssocID="{E8D2B62D-3550-488C-A954-52DF69FA8DCB}" presName="sibTrans" presStyleCnt="0"/>
      <dgm:spPr/>
    </dgm:pt>
    <dgm:pt modelId="{DF692C34-81E8-4294-AAFE-A703E483B1F6}" type="pres">
      <dgm:prSet presAssocID="{4F66485D-AC29-4554-A7DF-AC70D645DBC4}" presName="node" presStyleLbl="alignAccFollowNode1" presStyleIdx="6" presStyleCnt="9">
        <dgm:presLayoutVars>
          <dgm:bulletEnabled val="1"/>
        </dgm:presLayoutVars>
      </dgm:prSet>
      <dgm:spPr/>
    </dgm:pt>
    <dgm:pt modelId="{5A05A67C-041D-41BE-9B0E-365D0B26D056}" type="pres">
      <dgm:prSet presAssocID="{C6FC5645-4FCB-4504-AB4C-94E2C28A98A8}" presName="vSp" presStyleCnt="0"/>
      <dgm:spPr/>
    </dgm:pt>
    <dgm:pt modelId="{DBC6895A-C3BF-47FD-AA19-720BA1DFF64D}" type="pres">
      <dgm:prSet presAssocID="{E597237F-F303-450C-AC77-E0CF8744D42C}" presName="horFlow" presStyleCnt="0"/>
      <dgm:spPr/>
    </dgm:pt>
    <dgm:pt modelId="{46FC6C3E-5AA7-44FC-8CA3-0D4786B75B2E}" type="pres">
      <dgm:prSet presAssocID="{E597237F-F303-450C-AC77-E0CF8744D42C}" presName="bigChev" presStyleLbl="node1" presStyleIdx="2" presStyleCnt="4"/>
      <dgm:spPr/>
    </dgm:pt>
    <dgm:pt modelId="{FA8BB7B3-1E7D-4129-B55A-02AFDAD48779}" type="pres">
      <dgm:prSet presAssocID="{58AFB0A1-29A7-486F-8BEA-AEF72DA8526C}" presName="parTrans" presStyleCnt="0"/>
      <dgm:spPr/>
    </dgm:pt>
    <dgm:pt modelId="{0A1504D4-CC86-468C-9F21-431B9B3F155B}" type="pres">
      <dgm:prSet presAssocID="{3D21C49F-3CD4-4883-B586-693B7A8E3404}" presName="node" presStyleLbl="alignAccFollowNode1" presStyleIdx="7" presStyleCnt="9">
        <dgm:presLayoutVars>
          <dgm:bulletEnabled val="1"/>
        </dgm:presLayoutVars>
      </dgm:prSet>
      <dgm:spPr/>
    </dgm:pt>
    <dgm:pt modelId="{A0A0489F-CC06-4930-BBCB-A3A9A72B305F}" type="pres">
      <dgm:prSet presAssocID="{E597237F-F303-450C-AC77-E0CF8744D42C}" presName="vSp" presStyleCnt="0"/>
      <dgm:spPr/>
    </dgm:pt>
    <dgm:pt modelId="{23FFD827-2FFC-4EAD-B9A8-9D456FE8928D}" type="pres">
      <dgm:prSet presAssocID="{AC9B350E-4BBF-4811-A730-321AC75A95BC}" presName="horFlow" presStyleCnt="0"/>
      <dgm:spPr/>
    </dgm:pt>
    <dgm:pt modelId="{0F65C866-2ABD-4EC2-85D7-7C9C3745CACD}" type="pres">
      <dgm:prSet presAssocID="{AC9B350E-4BBF-4811-A730-321AC75A95BC}" presName="bigChev" presStyleLbl="node1" presStyleIdx="3" presStyleCnt="4"/>
      <dgm:spPr>
        <a:xfrm>
          <a:off x="482" y="1979427"/>
          <a:ext cx="991646" cy="396658"/>
        </a:xfrm>
        <a:prstGeom prst="chevron">
          <a:avLst/>
        </a:prstGeom>
      </dgm:spPr>
    </dgm:pt>
    <dgm:pt modelId="{9FAAAE13-56A4-46E9-ACBD-2703C93B0EB7}" type="pres">
      <dgm:prSet presAssocID="{BCDFAC54-9E46-42A8-909B-6846ADA43055}" presName="parTrans" presStyleCnt="0"/>
      <dgm:spPr/>
    </dgm:pt>
    <dgm:pt modelId="{47A57462-7D70-4562-9426-DA486ACD1EFA}" type="pres">
      <dgm:prSet presAssocID="{304131CB-184A-46DF-A9EE-4AA49D106517}" presName="node" presStyleLbl="alignAccFollowNode1" presStyleIdx="8" presStyleCnt="9">
        <dgm:presLayoutVars>
          <dgm:bulletEnabled val="1"/>
        </dgm:presLayoutVars>
      </dgm:prSet>
      <dgm:spPr>
        <a:xfrm>
          <a:off x="863215" y="2013143"/>
          <a:ext cx="823066" cy="329226"/>
        </a:xfrm>
        <a:prstGeom prst="chevron">
          <a:avLst/>
        </a:prstGeom>
      </dgm:spPr>
    </dgm:pt>
  </dgm:ptLst>
  <dgm:cxnLst>
    <dgm:cxn modelId="{6634221C-D3BC-4137-A62F-9AB33EFED0F5}" type="presOf" srcId="{659EF979-6E5F-41FF-9C97-E50B29F97CEF}" destId="{83BC67DC-BD8D-4E3D-98C2-03157C90F89B}" srcOrd="0" destOrd="0" presId="urn:microsoft.com/office/officeart/2005/8/layout/lProcess3"/>
    <dgm:cxn modelId="{6D54631F-741B-4475-A44B-EBE7DD0CEC1A}" srcId="{C6FC5645-4FCB-4504-AB4C-94E2C28A98A8}" destId="{3B5D1259-50F0-4319-AC08-6C1F14FFFCA4}" srcOrd="0" destOrd="0" parTransId="{06245382-E67D-4353-ADEE-9B3512325906}" sibTransId="{E8D2B62D-3550-488C-A954-52DF69FA8DCB}"/>
    <dgm:cxn modelId="{AB9B5928-CE7A-47EB-9085-77907EE75F61}" type="presOf" srcId="{3B5D1259-50F0-4319-AC08-6C1F14FFFCA4}" destId="{8CAD1984-5686-4218-8F24-E6A645C35A95}" srcOrd="0" destOrd="0" presId="urn:microsoft.com/office/officeart/2005/8/layout/lProcess3"/>
    <dgm:cxn modelId="{9425E62A-2FAF-4385-80E3-BA0867DAA233}" type="presOf" srcId="{C6FC5645-4FCB-4504-AB4C-94E2C28A98A8}" destId="{100398B8-28B9-4CD6-8E8F-F441D79DBE41}" srcOrd="0" destOrd="0" presId="urn:microsoft.com/office/officeart/2005/8/layout/lProcess3"/>
    <dgm:cxn modelId="{4C438A2E-5BA8-4817-8ABC-596C339B0404}" srcId="{C6FC5645-4FCB-4504-AB4C-94E2C28A98A8}" destId="{4F66485D-AC29-4554-A7DF-AC70D645DBC4}" srcOrd="1" destOrd="0" parTransId="{8080C9DC-4C01-4EC2-A546-12DCB57C9F24}" sibTransId="{B6F18F42-36BE-445F-9126-4C0487ED7644}"/>
    <dgm:cxn modelId="{2C920E3C-E3FA-424E-9D1B-1A59C0FDD072}" srcId="{329645CB-0348-4729-9BD3-AD8216DAB247}" destId="{E597237F-F303-450C-AC77-E0CF8744D42C}" srcOrd="2" destOrd="0" parTransId="{5F250F47-7777-4B89-B9C0-41456D95E2D8}" sibTransId="{15B51FED-0648-4608-90BC-EE7C84AE55C1}"/>
    <dgm:cxn modelId="{A48F265B-A093-4CF2-9D2A-19C17A297A63}" type="presOf" srcId="{4BE624B8-E40D-4DC7-BD5C-6EB3CA5FECD9}" destId="{DA04EDE7-891A-4464-ADAD-80211EAA0382}" srcOrd="0" destOrd="0" presId="urn:microsoft.com/office/officeart/2005/8/layout/lProcess3"/>
    <dgm:cxn modelId="{586BC55B-058B-47A1-98CC-7DFB714A3796}" type="presOf" srcId="{077FC9F5-F80F-4B54-AA99-12DB123509CA}" destId="{16248F69-DE50-4DD2-92E8-0EEF33FC83C6}" srcOrd="0" destOrd="0" presId="urn:microsoft.com/office/officeart/2005/8/layout/lProcess3"/>
    <dgm:cxn modelId="{911B9864-1F55-4D87-88E6-A8C057197FF6}" srcId="{077FC9F5-F80F-4B54-AA99-12DB123509CA}" destId="{FD30A0FF-9949-4A7B-ABFE-4C3C87200A9F}" srcOrd="1" destOrd="0" parTransId="{AC6F5096-A4EB-41FC-B347-D08E5BBBD340}" sibTransId="{49FAA4FF-00E4-438B-8137-40CEA1406326}"/>
    <dgm:cxn modelId="{1524B546-F1EC-4370-8E1B-D7803B19AF42}" srcId="{077FC9F5-F80F-4B54-AA99-12DB123509CA}" destId="{659EF979-6E5F-41FF-9C97-E50B29F97CEF}" srcOrd="0" destOrd="0" parTransId="{89093D5C-A871-49C8-80D4-3E38C1F1A22C}" sibTransId="{40A904B4-8978-4E1E-9CED-6CED438FF48C}"/>
    <dgm:cxn modelId="{C71B2D50-0212-45E5-9B99-9489C301A779}" type="presOf" srcId="{FD30A0FF-9949-4A7B-ABFE-4C3C87200A9F}" destId="{F2ECA986-6895-41A4-95C4-5C3EDA7C524B}" srcOrd="0" destOrd="0" presId="urn:microsoft.com/office/officeart/2005/8/layout/lProcess3"/>
    <dgm:cxn modelId="{70CF9651-127D-4FA6-8B3F-4D8BB4067A3C}" type="presOf" srcId="{562344D4-E3C1-491F-9351-68B01D37EDAF}" destId="{2AB3CC13-363C-46B8-95F8-480A8B807089}" srcOrd="0" destOrd="0" presId="urn:microsoft.com/office/officeart/2005/8/layout/lProcess3"/>
    <dgm:cxn modelId="{A88E2453-EC12-4E94-A4B9-913C885BE8D0}" srcId="{077FC9F5-F80F-4B54-AA99-12DB123509CA}" destId="{38276C06-E050-41EB-86E9-5D42AFAFB49D}" srcOrd="3" destOrd="0" parTransId="{21A197D1-B7E9-486A-9AF3-8CAE6F63FE7C}" sibTransId="{4DF30BC8-5A3A-464A-88FD-8AEDFB17C114}"/>
    <dgm:cxn modelId="{83316A54-0E09-4EE2-9FA9-7F0EFE0436DB}" srcId="{329645CB-0348-4729-9BD3-AD8216DAB247}" destId="{C6FC5645-4FCB-4504-AB4C-94E2C28A98A8}" srcOrd="1" destOrd="0" parTransId="{82504B5B-1902-4B3F-BB4B-9D6AC2EC28EF}" sibTransId="{F969BB25-1149-4C8C-A25B-F482D0F19DEB}"/>
    <dgm:cxn modelId="{7C4BA382-C5B4-4877-807A-D70500184745}" type="presOf" srcId="{E597237F-F303-450C-AC77-E0CF8744D42C}" destId="{46FC6C3E-5AA7-44FC-8CA3-0D4786B75B2E}" srcOrd="0" destOrd="0" presId="urn:microsoft.com/office/officeart/2005/8/layout/lProcess3"/>
    <dgm:cxn modelId="{1FF5CC82-B702-4535-A41A-D9F5D88A236F}" srcId="{AC9B350E-4BBF-4811-A730-321AC75A95BC}" destId="{304131CB-184A-46DF-A9EE-4AA49D106517}" srcOrd="0" destOrd="0" parTransId="{BCDFAC54-9E46-42A8-909B-6846ADA43055}" sibTransId="{BE10A557-FB65-4053-9562-D7FF5EE97B04}"/>
    <dgm:cxn modelId="{61D22A91-852E-481F-A178-17C24C3D357B}" srcId="{077FC9F5-F80F-4B54-AA99-12DB123509CA}" destId="{562344D4-E3C1-491F-9351-68B01D37EDAF}" srcOrd="2" destOrd="0" parTransId="{D7227085-BC86-4E1F-80A1-09C8A50FA9DF}" sibTransId="{62CA520D-D2B1-40D8-AC8C-D8874BBAB6BB}"/>
    <dgm:cxn modelId="{6F422AA1-2590-42DD-94D2-4C5ECAAABA27}" type="presOf" srcId="{4F66485D-AC29-4554-A7DF-AC70D645DBC4}" destId="{DF692C34-81E8-4294-AAFE-A703E483B1F6}" srcOrd="0" destOrd="0" presId="urn:microsoft.com/office/officeart/2005/8/layout/lProcess3"/>
    <dgm:cxn modelId="{27C582A5-AB02-4776-80DD-121BD1C4C97B}" srcId="{329645CB-0348-4729-9BD3-AD8216DAB247}" destId="{AC9B350E-4BBF-4811-A730-321AC75A95BC}" srcOrd="3" destOrd="0" parTransId="{24CE43CD-11D5-4FD6-874C-61ECAF9038D8}" sibTransId="{F5319133-2D08-4A47-AFFC-E1DAC76AE56F}"/>
    <dgm:cxn modelId="{4F92B7AF-9F26-47F5-B6FE-FD593221E2CD}" type="presOf" srcId="{38276C06-E050-41EB-86E9-5D42AFAFB49D}" destId="{6B0E7850-25D1-4B2D-B66B-485577454303}" srcOrd="0" destOrd="0" presId="urn:microsoft.com/office/officeart/2005/8/layout/lProcess3"/>
    <dgm:cxn modelId="{812441BA-E6F7-4306-B973-2687BA6D452F}" type="presOf" srcId="{AC9B350E-4BBF-4811-A730-321AC75A95BC}" destId="{0F65C866-2ABD-4EC2-85D7-7C9C3745CACD}" srcOrd="0" destOrd="0" presId="urn:microsoft.com/office/officeart/2005/8/layout/lProcess3"/>
    <dgm:cxn modelId="{88048FC4-2302-4566-83B0-860F5C55072C}" type="presOf" srcId="{304131CB-184A-46DF-A9EE-4AA49D106517}" destId="{47A57462-7D70-4562-9426-DA486ACD1EFA}" srcOrd="0" destOrd="0" presId="urn:microsoft.com/office/officeart/2005/8/layout/lProcess3"/>
    <dgm:cxn modelId="{6F9E08C6-1F10-4DB2-ACCC-944D06BFB98D}" srcId="{077FC9F5-F80F-4B54-AA99-12DB123509CA}" destId="{4BE624B8-E40D-4DC7-BD5C-6EB3CA5FECD9}" srcOrd="4" destOrd="0" parTransId="{ED5C18AB-4E56-44E6-AD6F-D413997C5FD8}" sibTransId="{19B9BFC4-849C-4E31-AF44-06B68B7866AA}"/>
    <dgm:cxn modelId="{389D2EEF-0ADD-40E2-A189-981AB99111FA}" srcId="{E597237F-F303-450C-AC77-E0CF8744D42C}" destId="{3D21C49F-3CD4-4883-B586-693B7A8E3404}" srcOrd="0" destOrd="0" parTransId="{58AFB0A1-29A7-486F-8BEA-AEF72DA8526C}" sibTransId="{518F7D69-F9FA-47A6-ACFB-135F535AB5B4}"/>
    <dgm:cxn modelId="{EECC72EF-A71C-4CD3-9239-20F6BE181353}" type="presOf" srcId="{329645CB-0348-4729-9BD3-AD8216DAB247}" destId="{36A93696-FDCD-4C71-A6B3-19132D181895}" srcOrd="0" destOrd="0" presId="urn:microsoft.com/office/officeart/2005/8/layout/lProcess3"/>
    <dgm:cxn modelId="{CA7BBFF9-5805-47C5-81FD-4E530AE20703}" srcId="{329645CB-0348-4729-9BD3-AD8216DAB247}" destId="{077FC9F5-F80F-4B54-AA99-12DB123509CA}" srcOrd="0" destOrd="0" parTransId="{F29EDD11-837F-4544-A9E3-38710E433161}" sibTransId="{6837ED99-8BBF-423F-912A-9BFA43307CF5}"/>
    <dgm:cxn modelId="{8986F6FC-7381-4C30-8D37-55A169E656FB}" type="presOf" srcId="{3D21C49F-3CD4-4883-B586-693B7A8E3404}" destId="{0A1504D4-CC86-468C-9F21-431B9B3F155B}" srcOrd="0" destOrd="0" presId="urn:microsoft.com/office/officeart/2005/8/layout/lProcess3"/>
    <dgm:cxn modelId="{5EEE2A0C-3BE4-4381-829D-21D37B6684DB}" type="presParOf" srcId="{36A93696-FDCD-4C71-A6B3-19132D181895}" destId="{07A5A15E-A538-4AFE-8446-671B586E829B}" srcOrd="0" destOrd="0" presId="urn:microsoft.com/office/officeart/2005/8/layout/lProcess3"/>
    <dgm:cxn modelId="{D4D79ECD-0CC0-4067-9669-F8DEF25DCDD9}" type="presParOf" srcId="{07A5A15E-A538-4AFE-8446-671B586E829B}" destId="{16248F69-DE50-4DD2-92E8-0EEF33FC83C6}" srcOrd="0" destOrd="0" presId="urn:microsoft.com/office/officeart/2005/8/layout/lProcess3"/>
    <dgm:cxn modelId="{AADDEE76-75EA-4160-AD5A-B290F9619C06}" type="presParOf" srcId="{07A5A15E-A538-4AFE-8446-671B586E829B}" destId="{C863CAC9-83BE-4504-AAC9-33259291DAAB}" srcOrd="1" destOrd="0" presId="urn:microsoft.com/office/officeart/2005/8/layout/lProcess3"/>
    <dgm:cxn modelId="{7D55BDE3-0778-4237-82EE-5A5F13D8E951}" type="presParOf" srcId="{07A5A15E-A538-4AFE-8446-671B586E829B}" destId="{83BC67DC-BD8D-4E3D-98C2-03157C90F89B}" srcOrd="2" destOrd="0" presId="urn:microsoft.com/office/officeart/2005/8/layout/lProcess3"/>
    <dgm:cxn modelId="{A586BC7B-B3DE-44A5-9486-7D0AA20B0ECB}" type="presParOf" srcId="{07A5A15E-A538-4AFE-8446-671B586E829B}" destId="{B2337FCF-E5FA-4EDA-8F49-8A553B09BCF8}" srcOrd="3" destOrd="0" presId="urn:microsoft.com/office/officeart/2005/8/layout/lProcess3"/>
    <dgm:cxn modelId="{7388BF84-402A-4B9A-BAFD-F5BCA87AB7EC}" type="presParOf" srcId="{07A5A15E-A538-4AFE-8446-671B586E829B}" destId="{F2ECA986-6895-41A4-95C4-5C3EDA7C524B}" srcOrd="4" destOrd="0" presId="urn:microsoft.com/office/officeart/2005/8/layout/lProcess3"/>
    <dgm:cxn modelId="{85E75A78-74AE-4A47-BF0D-41998C605E24}" type="presParOf" srcId="{07A5A15E-A538-4AFE-8446-671B586E829B}" destId="{97708005-7223-4ED5-B89D-B217293849F9}" srcOrd="5" destOrd="0" presId="urn:microsoft.com/office/officeart/2005/8/layout/lProcess3"/>
    <dgm:cxn modelId="{B90C33B6-F349-44DD-9AD0-A14ACC77EA4B}" type="presParOf" srcId="{07A5A15E-A538-4AFE-8446-671B586E829B}" destId="{2AB3CC13-363C-46B8-95F8-480A8B807089}" srcOrd="6" destOrd="0" presId="urn:microsoft.com/office/officeart/2005/8/layout/lProcess3"/>
    <dgm:cxn modelId="{5E85D6DA-20B8-44EC-BA0F-56AA9B658AAB}" type="presParOf" srcId="{07A5A15E-A538-4AFE-8446-671B586E829B}" destId="{1C883140-9627-4071-8E4E-E68CF36D0A24}" srcOrd="7" destOrd="0" presId="urn:microsoft.com/office/officeart/2005/8/layout/lProcess3"/>
    <dgm:cxn modelId="{9B33778E-913D-4D58-AABF-EDADDE6670DC}" type="presParOf" srcId="{07A5A15E-A538-4AFE-8446-671B586E829B}" destId="{6B0E7850-25D1-4B2D-B66B-485577454303}" srcOrd="8" destOrd="0" presId="urn:microsoft.com/office/officeart/2005/8/layout/lProcess3"/>
    <dgm:cxn modelId="{0BB75C3E-8671-4BC0-AB00-7CAEB1406668}" type="presParOf" srcId="{07A5A15E-A538-4AFE-8446-671B586E829B}" destId="{84250318-350F-4C82-8E13-A7CBF3C34E0E}" srcOrd="9" destOrd="0" presId="urn:microsoft.com/office/officeart/2005/8/layout/lProcess3"/>
    <dgm:cxn modelId="{3DFA6A8A-F181-469B-9FD2-A547F2F0BF8C}" type="presParOf" srcId="{07A5A15E-A538-4AFE-8446-671B586E829B}" destId="{DA04EDE7-891A-4464-ADAD-80211EAA0382}" srcOrd="10" destOrd="0" presId="urn:microsoft.com/office/officeart/2005/8/layout/lProcess3"/>
    <dgm:cxn modelId="{F17223F4-03B1-406C-9877-D18DD6A563E5}" type="presParOf" srcId="{36A93696-FDCD-4C71-A6B3-19132D181895}" destId="{A085182B-6B1A-4D1B-A7C5-301C57AD87BE}" srcOrd="1" destOrd="0" presId="urn:microsoft.com/office/officeart/2005/8/layout/lProcess3"/>
    <dgm:cxn modelId="{C60273FF-A67A-4578-87E6-88B17EB69678}" type="presParOf" srcId="{36A93696-FDCD-4C71-A6B3-19132D181895}" destId="{586C9794-ED84-4041-8E10-10F1BECFCEF0}" srcOrd="2" destOrd="0" presId="urn:microsoft.com/office/officeart/2005/8/layout/lProcess3"/>
    <dgm:cxn modelId="{DC1A6C85-DD20-4629-BCDB-F415E23E2940}" type="presParOf" srcId="{586C9794-ED84-4041-8E10-10F1BECFCEF0}" destId="{100398B8-28B9-4CD6-8E8F-F441D79DBE41}" srcOrd="0" destOrd="0" presId="urn:microsoft.com/office/officeart/2005/8/layout/lProcess3"/>
    <dgm:cxn modelId="{16BC454D-BC6B-4E78-A5EB-727235C52CDA}" type="presParOf" srcId="{586C9794-ED84-4041-8E10-10F1BECFCEF0}" destId="{C3925462-18B5-4A10-AAC5-2A8A122AB829}" srcOrd="1" destOrd="0" presId="urn:microsoft.com/office/officeart/2005/8/layout/lProcess3"/>
    <dgm:cxn modelId="{54F91C76-95F5-4A0C-A993-6EDA1213AF98}" type="presParOf" srcId="{586C9794-ED84-4041-8E10-10F1BECFCEF0}" destId="{8CAD1984-5686-4218-8F24-E6A645C35A95}" srcOrd="2" destOrd="0" presId="urn:microsoft.com/office/officeart/2005/8/layout/lProcess3"/>
    <dgm:cxn modelId="{4E8A42C9-1858-4FBF-8D4D-D6186F909833}" type="presParOf" srcId="{586C9794-ED84-4041-8E10-10F1BECFCEF0}" destId="{3D3BC313-8511-4803-B6DF-24923357132E}" srcOrd="3" destOrd="0" presId="urn:microsoft.com/office/officeart/2005/8/layout/lProcess3"/>
    <dgm:cxn modelId="{5BFC35BC-6D21-4648-B01F-CC9CDD3253AF}" type="presParOf" srcId="{586C9794-ED84-4041-8E10-10F1BECFCEF0}" destId="{DF692C34-81E8-4294-AAFE-A703E483B1F6}" srcOrd="4" destOrd="0" presId="urn:microsoft.com/office/officeart/2005/8/layout/lProcess3"/>
    <dgm:cxn modelId="{2A411332-1DE3-41C3-95BC-195C99B6B5DE}" type="presParOf" srcId="{36A93696-FDCD-4C71-A6B3-19132D181895}" destId="{5A05A67C-041D-41BE-9B0E-365D0B26D056}" srcOrd="3" destOrd="0" presId="urn:microsoft.com/office/officeart/2005/8/layout/lProcess3"/>
    <dgm:cxn modelId="{09ED8FB3-DB28-45DA-A339-DE6F1F75599C}" type="presParOf" srcId="{36A93696-FDCD-4C71-A6B3-19132D181895}" destId="{DBC6895A-C3BF-47FD-AA19-720BA1DFF64D}" srcOrd="4" destOrd="0" presId="urn:microsoft.com/office/officeart/2005/8/layout/lProcess3"/>
    <dgm:cxn modelId="{AA3FF366-CFE2-4C52-9CF7-97A3762EE1D1}" type="presParOf" srcId="{DBC6895A-C3BF-47FD-AA19-720BA1DFF64D}" destId="{46FC6C3E-5AA7-44FC-8CA3-0D4786B75B2E}" srcOrd="0" destOrd="0" presId="urn:microsoft.com/office/officeart/2005/8/layout/lProcess3"/>
    <dgm:cxn modelId="{9491C0B6-FA19-4C8D-BE79-74FFA21446DD}" type="presParOf" srcId="{DBC6895A-C3BF-47FD-AA19-720BA1DFF64D}" destId="{FA8BB7B3-1E7D-4129-B55A-02AFDAD48779}" srcOrd="1" destOrd="0" presId="urn:microsoft.com/office/officeart/2005/8/layout/lProcess3"/>
    <dgm:cxn modelId="{1C37DE36-2C9D-4857-8EAC-B283A39F96BE}" type="presParOf" srcId="{DBC6895A-C3BF-47FD-AA19-720BA1DFF64D}" destId="{0A1504D4-CC86-468C-9F21-431B9B3F155B}" srcOrd="2" destOrd="0" presId="urn:microsoft.com/office/officeart/2005/8/layout/lProcess3"/>
    <dgm:cxn modelId="{5DFB00CB-B092-4394-BEB0-94136C947A75}" type="presParOf" srcId="{36A93696-FDCD-4C71-A6B3-19132D181895}" destId="{A0A0489F-CC06-4930-BBCB-A3A9A72B305F}" srcOrd="5" destOrd="0" presId="urn:microsoft.com/office/officeart/2005/8/layout/lProcess3"/>
    <dgm:cxn modelId="{C7324F1E-49FC-44A3-9A85-5593DEABDF28}" type="presParOf" srcId="{36A93696-FDCD-4C71-A6B3-19132D181895}" destId="{23FFD827-2FFC-4EAD-B9A8-9D456FE8928D}" srcOrd="6" destOrd="0" presId="urn:microsoft.com/office/officeart/2005/8/layout/lProcess3"/>
    <dgm:cxn modelId="{D1649616-15AD-4C88-9284-34850953D7A8}" type="presParOf" srcId="{23FFD827-2FFC-4EAD-B9A8-9D456FE8928D}" destId="{0F65C866-2ABD-4EC2-85D7-7C9C3745CACD}" srcOrd="0" destOrd="0" presId="urn:microsoft.com/office/officeart/2005/8/layout/lProcess3"/>
    <dgm:cxn modelId="{ED12525E-B66B-457E-BBF1-3CDAF2D4B41E}" type="presParOf" srcId="{23FFD827-2FFC-4EAD-B9A8-9D456FE8928D}" destId="{9FAAAE13-56A4-46E9-ACBD-2703C93B0EB7}" srcOrd="1" destOrd="0" presId="urn:microsoft.com/office/officeart/2005/8/layout/lProcess3"/>
    <dgm:cxn modelId="{6869221A-FC3C-4FCD-90A7-8E8E857ECE43}" type="presParOf" srcId="{23FFD827-2FFC-4EAD-B9A8-9D456FE8928D}" destId="{47A57462-7D70-4562-9426-DA486ACD1EF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48F69-DE50-4DD2-92E8-0EEF33FC83C6}">
      <dsp:nvSpPr>
        <dsp:cNvPr id="0" name=""/>
        <dsp:cNvSpPr/>
      </dsp:nvSpPr>
      <dsp:spPr>
        <a:xfrm>
          <a:off x="334" y="412044"/>
          <a:ext cx="686654" cy="2746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Shippers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137665" y="412044"/>
        <a:ext cx="411993" cy="274661"/>
      </dsp:txXfrm>
    </dsp:sp>
    <dsp:sp modelId="{83BC67DC-BD8D-4E3D-98C2-03157C90F89B}">
      <dsp:nvSpPr>
        <dsp:cNvPr id="0" name=""/>
        <dsp:cNvSpPr/>
      </dsp:nvSpPr>
      <dsp:spPr>
        <a:xfrm>
          <a:off x="597723" y="435390"/>
          <a:ext cx="569923" cy="227969"/>
        </a:xfrm>
        <a:prstGeom prst="chevron">
          <a:avLst/>
        </a:prstGeom>
        <a:solidFill>
          <a:schemeClr val="tx1">
            <a:lumMod val="50000"/>
            <a:lumOff val="5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schemeClr val="bg1"/>
              </a:solidFill>
            </a:rPr>
            <a:t>Portfolio</a:t>
          </a:r>
        </a:p>
      </dsp:txBody>
      <dsp:txXfrm>
        <a:off x="711708" y="435390"/>
        <a:ext cx="341954" cy="227969"/>
      </dsp:txXfrm>
    </dsp:sp>
    <dsp:sp modelId="{F2ECA986-6895-41A4-95C4-5C3EDA7C524B}">
      <dsp:nvSpPr>
        <dsp:cNvPr id="0" name=""/>
        <dsp:cNvSpPr/>
      </dsp:nvSpPr>
      <dsp:spPr>
        <a:xfrm>
          <a:off x="1087857" y="435390"/>
          <a:ext cx="569923" cy="227969"/>
        </a:xfrm>
        <a:prstGeom prst="chevron">
          <a:avLst/>
        </a:prstGeom>
        <a:solidFill>
          <a:schemeClr val="tx1">
            <a:lumMod val="50000"/>
            <a:lumOff val="5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schemeClr val="bg1"/>
              </a:solidFill>
            </a:rPr>
            <a:t>Reads</a:t>
          </a:r>
        </a:p>
      </dsp:txBody>
      <dsp:txXfrm>
        <a:off x="1201842" y="435390"/>
        <a:ext cx="341954" cy="227969"/>
      </dsp:txXfrm>
    </dsp:sp>
    <dsp:sp modelId="{2AB3CC13-363C-46B8-95F8-480A8B807089}">
      <dsp:nvSpPr>
        <dsp:cNvPr id="0" name=""/>
        <dsp:cNvSpPr/>
      </dsp:nvSpPr>
      <dsp:spPr>
        <a:xfrm>
          <a:off x="1577991" y="435390"/>
          <a:ext cx="569923" cy="227969"/>
        </a:xfrm>
        <a:prstGeom prst="chevron">
          <a:avLst/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Asset</a:t>
          </a:r>
        </a:p>
      </dsp:txBody>
      <dsp:txXfrm>
        <a:off x="1691976" y="435390"/>
        <a:ext cx="341954" cy="227969"/>
      </dsp:txXfrm>
    </dsp:sp>
    <dsp:sp modelId="{6B0E7850-25D1-4B2D-B66B-485577454303}">
      <dsp:nvSpPr>
        <dsp:cNvPr id="0" name=""/>
        <dsp:cNvSpPr/>
      </dsp:nvSpPr>
      <dsp:spPr>
        <a:xfrm>
          <a:off x="2068124" y="435390"/>
          <a:ext cx="569923" cy="227969"/>
        </a:xfrm>
        <a:prstGeom prst="chevron">
          <a:avLst/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AQ</a:t>
          </a:r>
        </a:p>
      </dsp:txBody>
      <dsp:txXfrm>
        <a:off x="2182109" y="435390"/>
        <a:ext cx="341954" cy="227969"/>
      </dsp:txXfrm>
    </dsp:sp>
    <dsp:sp modelId="{DA04EDE7-891A-4464-ADAD-80211EAA0382}">
      <dsp:nvSpPr>
        <dsp:cNvPr id="0" name=""/>
        <dsp:cNvSpPr/>
      </dsp:nvSpPr>
      <dsp:spPr>
        <a:xfrm>
          <a:off x="2558258" y="435390"/>
          <a:ext cx="569923" cy="227969"/>
        </a:xfrm>
        <a:prstGeom prst="chevron">
          <a:avLst/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Switching</a:t>
          </a:r>
        </a:p>
      </dsp:txBody>
      <dsp:txXfrm>
        <a:off x="2672243" y="435390"/>
        <a:ext cx="341954" cy="227969"/>
      </dsp:txXfrm>
    </dsp:sp>
    <dsp:sp modelId="{100398B8-28B9-4CD6-8E8F-F441D79DBE41}">
      <dsp:nvSpPr>
        <dsp:cNvPr id="0" name=""/>
        <dsp:cNvSpPr/>
      </dsp:nvSpPr>
      <dsp:spPr>
        <a:xfrm>
          <a:off x="334" y="725158"/>
          <a:ext cx="686654" cy="2746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137665" y="725158"/>
        <a:ext cx="411993" cy="274661"/>
      </dsp:txXfrm>
    </dsp:sp>
    <dsp:sp modelId="{8CAD1984-5686-4218-8F24-E6A645C35A95}">
      <dsp:nvSpPr>
        <dsp:cNvPr id="0" name=""/>
        <dsp:cNvSpPr/>
      </dsp:nvSpPr>
      <dsp:spPr>
        <a:xfrm>
          <a:off x="597723" y="748504"/>
          <a:ext cx="569923" cy="227969"/>
        </a:xfrm>
        <a:prstGeom prst="chevron">
          <a:avLst/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>
              <a:solidFill>
                <a:schemeClr val="bg1"/>
              </a:solidFill>
            </a:rPr>
            <a:t>Portfolio</a:t>
          </a:r>
        </a:p>
      </dsp:txBody>
      <dsp:txXfrm>
        <a:off x="711708" y="748504"/>
        <a:ext cx="341954" cy="227969"/>
      </dsp:txXfrm>
    </dsp:sp>
    <dsp:sp modelId="{DF692C34-81E8-4294-AAFE-A703E483B1F6}">
      <dsp:nvSpPr>
        <dsp:cNvPr id="0" name=""/>
        <dsp:cNvSpPr/>
      </dsp:nvSpPr>
      <dsp:spPr>
        <a:xfrm>
          <a:off x="1087857" y="748504"/>
          <a:ext cx="569923" cy="227969"/>
        </a:xfrm>
        <a:prstGeom prst="chevron">
          <a:avLst/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/>
            <a:t>Invoicing</a:t>
          </a:r>
        </a:p>
      </dsp:txBody>
      <dsp:txXfrm>
        <a:off x="1201842" y="748504"/>
        <a:ext cx="341954" cy="227969"/>
      </dsp:txXfrm>
    </dsp:sp>
    <dsp:sp modelId="{46FC6C3E-5AA7-44FC-8CA3-0D4786B75B2E}">
      <dsp:nvSpPr>
        <dsp:cNvPr id="0" name=""/>
        <dsp:cNvSpPr/>
      </dsp:nvSpPr>
      <dsp:spPr>
        <a:xfrm>
          <a:off x="334" y="1038272"/>
          <a:ext cx="686654" cy="2746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3175" rIns="0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>
              <a:solidFill>
                <a:prstClr val="black"/>
              </a:solidFill>
              <a:latin typeface="Arial"/>
              <a:ea typeface="+mn-ea"/>
              <a:cs typeface="+mn-cs"/>
            </a:rPr>
            <a:t>IGTs</a:t>
          </a:r>
        </a:p>
      </dsp:txBody>
      <dsp:txXfrm>
        <a:off x="137665" y="1038272"/>
        <a:ext cx="411993" cy="274661"/>
      </dsp:txXfrm>
    </dsp:sp>
    <dsp:sp modelId="{0A1504D4-CC86-468C-9F21-431B9B3F155B}">
      <dsp:nvSpPr>
        <dsp:cNvPr id="0" name=""/>
        <dsp:cNvSpPr/>
      </dsp:nvSpPr>
      <dsp:spPr>
        <a:xfrm>
          <a:off x="597723" y="1061619"/>
          <a:ext cx="569923" cy="227969"/>
        </a:xfrm>
        <a:prstGeom prst="chevron">
          <a:avLst/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3810" rIns="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Portfolio</a:t>
          </a:r>
        </a:p>
      </dsp:txBody>
      <dsp:txXfrm>
        <a:off x="711708" y="1061619"/>
        <a:ext cx="341954" cy="227969"/>
      </dsp:txXfrm>
    </dsp:sp>
    <dsp:sp modelId="{0F65C866-2ABD-4EC2-85D7-7C9C3745CACD}">
      <dsp:nvSpPr>
        <dsp:cNvPr id="0" name=""/>
        <dsp:cNvSpPr/>
      </dsp:nvSpPr>
      <dsp:spPr>
        <a:xfrm>
          <a:off x="334" y="1351387"/>
          <a:ext cx="686654" cy="274661"/>
        </a:xfrm>
        <a:prstGeom prst="chevron">
          <a:avLst/>
        </a:prstGeom>
        <a:gradFill rotWithShape="0">
          <a:gsLst>
            <a:gs pos="0">
              <a:srgbClr val="3E5AA8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3E5AA8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3E5AA8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>
              <a:solidFill>
                <a:prstClr val="black"/>
              </a:solidFill>
              <a:latin typeface="Arial"/>
              <a:ea typeface="+mn-ea"/>
              <a:cs typeface="+mn-cs"/>
            </a:rPr>
            <a:t>National Grid</a:t>
          </a:r>
        </a:p>
      </dsp:txBody>
      <dsp:txXfrm>
        <a:off x="137665" y="1351387"/>
        <a:ext cx="411993" cy="274661"/>
      </dsp:txXfrm>
    </dsp:sp>
    <dsp:sp modelId="{47A57462-7D70-4562-9426-DA486ACD1EFA}">
      <dsp:nvSpPr>
        <dsp:cNvPr id="0" name=""/>
        <dsp:cNvSpPr/>
      </dsp:nvSpPr>
      <dsp:spPr>
        <a:xfrm>
          <a:off x="597723" y="1374733"/>
          <a:ext cx="569923" cy="227969"/>
        </a:xfrm>
        <a:prstGeom prst="chevron">
          <a:avLst/>
        </a:prstGeom>
        <a:solidFill>
          <a:srgbClr val="3E5AA8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E5AA8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/>
              <a:ea typeface="+mn-ea"/>
              <a:cs typeface="+mn-cs"/>
            </a:rPr>
            <a:t>tbc</a:t>
          </a:r>
        </a:p>
      </dsp:txBody>
      <dsp:txXfrm>
        <a:off x="711708" y="1374733"/>
        <a:ext cx="341954" cy="22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4015" cy="48871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1"/>
            <a:ext cx="2914015" cy="48871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31838"/>
            <a:ext cx="6518275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4"/>
            <a:ext cx="5379720" cy="439840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03766A7-B3C0-492C-A1FF-E17E9CDF9F6F}"/>
              </a:ext>
            </a:extLst>
          </p:cNvPr>
          <p:cNvGraphicFramePr>
            <a:graphicFrameLocks noGrp="1"/>
          </p:cNvGraphicFramePr>
          <p:nvPr/>
        </p:nvGraphicFramePr>
        <p:xfrm>
          <a:off x="324880" y="294485"/>
          <a:ext cx="1389540" cy="1549400"/>
        </p:xfrm>
        <a:graphic>
          <a:graphicData uri="http://schemas.openxmlformats.org/drawingml/2006/table">
            <a:tbl>
              <a:tblPr/>
              <a:tblGrid>
                <a:gridCol w="383695">
                  <a:extLst>
                    <a:ext uri="{9D8B030D-6E8A-4147-A177-3AD203B41FA5}">
                      <a16:colId xmlns:a16="http://schemas.microsoft.com/office/drawing/2014/main" val="945833193"/>
                    </a:ext>
                  </a:extLst>
                </a:gridCol>
                <a:gridCol w="1005845">
                  <a:extLst>
                    <a:ext uri="{9D8B030D-6E8A-4147-A177-3AD203B41FA5}">
                      <a16:colId xmlns:a16="http://schemas.microsoft.com/office/drawing/2014/main" val="2759173985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9494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Scope defined / delivery on track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0066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known, sprint scope not defined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71869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and delivery scope not defined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7316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8F113C-118D-49A2-A3E1-28473E737E18}"/>
              </a:ext>
            </a:extLst>
          </p:cNvPr>
          <p:cNvSpPr txBox="1"/>
          <p:nvPr/>
        </p:nvSpPr>
        <p:spPr>
          <a:xfrm>
            <a:off x="2487581" y="233236"/>
            <a:ext cx="6636683" cy="931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1D3E61">
                    <a:lumMod val="60000"/>
                    <a:lumOff val="40000"/>
                  </a:srgbClr>
                </a:solidFill>
                <a:effectLst/>
                <a:highlight>
                  <a:srgbClr val="FFFFFF"/>
                </a:highlight>
                <a:uLnTx/>
                <a:uFillTx/>
                <a:latin typeface="Arial"/>
                <a:ea typeface="+mn-ea"/>
                <a:cs typeface="+mn-cs"/>
              </a:rPr>
              <a:t>Customer Roadmap Overview: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Last year DDP was funded via an Investment </a:t>
            </a:r>
            <a:r>
              <a:rPr lang="en-GB" sz="800" dirty="0">
                <a:solidFill>
                  <a:prstClr val="white">
                    <a:lumMod val="50000"/>
                  </a:prstClr>
                </a:solidFill>
                <a:latin typeface="Arial"/>
              </a:rPr>
              <a:t>L</a:t>
            </a:r>
            <a:r>
              <a:rPr kumimoji="0" lang="en-GB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additional DSC budget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the next financial year DDP will </a:t>
            </a: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 funded by (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MTB), the sprint team will be solely focused on MTB customers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800" dirty="0">
                <a:solidFill>
                  <a:prstClr val="white">
                    <a:lumMod val="50000"/>
                  </a:prstClr>
                </a:solidFill>
                <a:latin typeface="Arial"/>
              </a:rPr>
              <a:t>The below roadmap is dependant on required roles being filled / existing resource levels being maintained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800" dirty="0">
                <a:solidFill>
                  <a:prstClr val="white">
                    <a:lumMod val="50000"/>
                  </a:prstClr>
                </a:solidFill>
                <a:latin typeface="Arial"/>
              </a:rPr>
              <a:t>The roadmap depicts the current direction of travel, that view may change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24C09A-52F9-48D2-8271-6EBD519CEC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1746721"/>
              </p:ext>
            </p:extLst>
          </p:nvPr>
        </p:nvGraphicFramePr>
        <p:xfrm>
          <a:off x="3155284" y="3351745"/>
          <a:ext cx="3128516" cy="2038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C18BDF1-E8FF-42BE-A664-2C60765270E3}"/>
              </a:ext>
            </a:extLst>
          </p:cNvPr>
          <p:cNvSpPr txBox="1"/>
          <p:nvPr/>
        </p:nvSpPr>
        <p:spPr>
          <a:xfrm>
            <a:off x="3115651" y="3387228"/>
            <a:ext cx="2690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9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View  of The Order of Priority: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7DB4D6-A07B-4E12-8B19-66C7E8DE96A8}"/>
              </a:ext>
            </a:extLst>
          </p:cNvPr>
          <p:cNvSpPr txBox="1"/>
          <p:nvPr/>
        </p:nvSpPr>
        <p:spPr>
          <a:xfrm>
            <a:off x="-15509" y="328469"/>
            <a:ext cx="369332" cy="1481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D175308-9A66-42F3-B2C9-D1025A34F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696481"/>
              </p:ext>
            </p:extLst>
          </p:nvPr>
        </p:nvGraphicFramePr>
        <p:xfrm>
          <a:off x="264444" y="3496840"/>
          <a:ext cx="1727072" cy="1481432"/>
        </p:xfrm>
        <a:graphic>
          <a:graphicData uri="http://schemas.openxmlformats.org/drawingml/2006/table">
            <a:tbl>
              <a:tblPr/>
              <a:tblGrid>
                <a:gridCol w="813091">
                  <a:extLst>
                    <a:ext uri="{9D8B030D-6E8A-4147-A177-3AD203B41FA5}">
                      <a16:colId xmlns:a16="http://schemas.microsoft.com/office/drawing/2014/main" val="945833193"/>
                    </a:ext>
                  </a:extLst>
                </a:gridCol>
                <a:gridCol w="913981">
                  <a:extLst>
                    <a:ext uri="{9D8B030D-6E8A-4147-A177-3AD203B41FA5}">
                      <a16:colId xmlns:a16="http://schemas.microsoft.com/office/drawing/2014/main" val="2759173985"/>
                    </a:ext>
                  </a:extLst>
                </a:gridCol>
              </a:tblGrid>
              <a:tr h="3703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94945"/>
                  </a:ext>
                </a:extLst>
              </a:tr>
              <a:tr h="3703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direction of travel defined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400660"/>
                  </a:ext>
                </a:extLst>
              </a:tr>
              <a:tr h="3703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Partially delivered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71869"/>
                  </a:ext>
                </a:extLst>
              </a:tr>
              <a:tr h="37035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 backlog not defined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73161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87D7D076-2792-42A1-9196-19774E072ED3}"/>
              </a:ext>
            </a:extLst>
          </p:cNvPr>
          <p:cNvGrpSpPr/>
          <p:nvPr/>
        </p:nvGrpSpPr>
        <p:grpSpPr>
          <a:xfrm>
            <a:off x="400838" y="3571317"/>
            <a:ext cx="569923" cy="227969"/>
            <a:chOff x="597723" y="435390"/>
            <a:chExt cx="569923" cy="227969"/>
          </a:xfrm>
        </p:grpSpPr>
        <p:sp>
          <p:nvSpPr>
            <p:cNvPr id="38" name="Arrow: Chevron 37">
              <a:extLst>
                <a:ext uri="{FF2B5EF4-FFF2-40B4-BE49-F238E27FC236}">
                  <a16:creationId xmlns:a16="http://schemas.microsoft.com/office/drawing/2014/main" id="{22C50C0D-55B6-4F4F-9607-3A204E14FE35}"/>
                </a:ext>
              </a:extLst>
            </p:cNvPr>
            <p:cNvSpPr/>
            <p:nvPr/>
          </p:nvSpPr>
          <p:spPr>
            <a:xfrm>
              <a:off x="597723" y="435390"/>
              <a:ext cx="569923" cy="227969"/>
            </a:xfrm>
            <a:prstGeom prst="chevron">
              <a:avLst/>
            </a:prstGeom>
            <a:solidFill>
              <a:schemeClr val="tx1">
                <a:lumMod val="50000"/>
                <a:lumOff val="50000"/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Arrow: Chevron 4">
              <a:extLst>
                <a:ext uri="{FF2B5EF4-FFF2-40B4-BE49-F238E27FC236}">
                  <a16:creationId xmlns:a16="http://schemas.microsoft.com/office/drawing/2014/main" id="{B0806EDE-DAE4-4006-ACA2-18668AE9A3BF}"/>
                </a:ext>
              </a:extLst>
            </p:cNvPr>
            <p:cNvSpPr txBox="1"/>
            <p:nvPr/>
          </p:nvSpPr>
          <p:spPr>
            <a:xfrm>
              <a:off x="711708" y="435390"/>
              <a:ext cx="341954" cy="227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3810" rIns="0" bIns="3810" numCol="1" spcCol="1270" anchor="ctr" anchorCtr="0">
              <a:noAutofit/>
            </a:bodyPr>
            <a:lstStyle/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0003CE9-0896-43F9-8FB4-64F90AAB15CB}"/>
              </a:ext>
            </a:extLst>
          </p:cNvPr>
          <p:cNvGrpSpPr/>
          <p:nvPr/>
        </p:nvGrpSpPr>
        <p:grpSpPr>
          <a:xfrm>
            <a:off x="391156" y="3920057"/>
            <a:ext cx="569923" cy="227969"/>
            <a:chOff x="1577991" y="435390"/>
            <a:chExt cx="569923" cy="227969"/>
          </a:xfrm>
        </p:grpSpPr>
        <p:sp>
          <p:nvSpPr>
            <p:cNvPr id="41" name="Arrow: Chevron 40">
              <a:extLst>
                <a:ext uri="{FF2B5EF4-FFF2-40B4-BE49-F238E27FC236}">
                  <a16:creationId xmlns:a16="http://schemas.microsoft.com/office/drawing/2014/main" id="{2F0A96EA-FC39-40C6-83C6-22672B6C669C}"/>
                </a:ext>
              </a:extLst>
            </p:cNvPr>
            <p:cNvSpPr/>
            <p:nvPr/>
          </p:nvSpPr>
          <p:spPr>
            <a:xfrm>
              <a:off x="1577991" y="435390"/>
              <a:ext cx="569923" cy="227969"/>
            </a:xfrm>
            <a:prstGeom prst="chevron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Arrow: Chevron 4">
              <a:extLst>
                <a:ext uri="{FF2B5EF4-FFF2-40B4-BE49-F238E27FC236}">
                  <a16:creationId xmlns:a16="http://schemas.microsoft.com/office/drawing/2014/main" id="{99C1868D-83AA-4550-A025-92E62156F3E5}"/>
                </a:ext>
              </a:extLst>
            </p:cNvPr>
            <p:cNvSpPr txBox="1"/>
            <p:nvPr/>
          </p:nvSpPr>
          <p:spPr>
            <a:xfrm>
              <a:off x="1691976" y="435390"/>
              <a:ext cx="341954" cy="227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3810" rIns="0" bIns="3810" numCol="1" spcCol="1270" anchor="ctr" anchorCtr="0">
              <a:noAutofit/>
            </a:bodyPr>
            <a:lstStyle/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93F77DD-C00C-4F69-B5BE-01F44184AAFC}"/>
              </a:ext>
            </a:extLst>
          </p:cNvPr>
          <p:cNvGrpSpPr/>
          <p:nvPr/>
        </p:nvGrpSpPr>
        <p:grpSpPr>
          <a:xfrm>
            <a:off x="391155" y="4313624"/>
            <a:ext cx="569923" cy="227969"/>
            <a:chOff x="597723" y="748504"/>
            <a:chExt cx="569923" cy="227969"/>
          </a:xfrm>
        </p:grpSpPr>
        <p:sp>
          <p:nvSpPr>
            <p:cNvPr id="44" name="Arrow: Chevron 43">
              <a:extLst>
                <a:ext uri="{FF2B5EF4-FFF2-40B4-BE49-F238E27FC236}">
                  <a16:creationId xmlns:a16="http://schemas.microsoft.com/office/drawing/2014/main" id="{A49513DA-D514-4B5C-8AF1-7786E32173E3}"/>
                </a:ext>
              </a:extLst>
            </p:cNvPr>
            <p:cNvSpPr/>
            <p:nvPr/>
          </p:nvSpPr>
          <p:spPr>
            <a:xfrm>
              <a:off x="597723" y="748504"/>
              <a:ext cx="569923" cy="227969"/>
            </a:xfrm>
            <a:prstGeom prst="chevron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Arrow: Chevron 4">
              <a:extLst>
                <a:ext uri="{FF2B5EF4-FFF2-40B4-BE49-F238E27FC236}">
                  <a16:creationId xmlns:a16="http://schemas.microsoft.com/office/drawing/2014/main" id="{FF59BAB7-60B0-49A5-B364-E8E18EF9531A}"/>
                </a:ext>
              </a:extLst>
            </p:cNvPr>
            <p:cNvSpPr txBox="1"/>
            <p:nvPr/>
          </p:nvSpPr>
          <p:spPr>
            <a:xfrm>
              <a:off x="711708" y="748504"/>
              <a:ext cx="341954" cy="227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3810" rIns="0" bIns="3810" numCol="1" spcCol="1270" anchor="ctr" anchorCtr="0">
              <a:noAutofit/>
            </a:bodyPr>
            <a:lstStyle/>
            <a:p>
              <a:pPr marL="0" marR="0" lvl="0" indent="0" algn="ctr" defTabSz="2667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DE4A9F0-1217-4A9C-B47C-FAA736F47744}"/>
              </a:ext>
            </a:extLst>
          </p:cNvPr>
          <p:cNvGrpSpPr/>
          <p:nvPr/>
        </p:nvGrpSpPr>
        <p:grpSpPr>
          <a:xfrm>
            <a:off x="382724" y="4684414"/>
            <a:ext cx="569923" cy="227969"/>
            <a:chOff x="597723" y="1374733"/>
            <a:chExt cx="569923" cy="227969"/>
          </a:xfrm>
        </p:grpSpPr>
        <p:sp>
          <p:nvSpPr>
            <p:cNvPr id="47" name="Arrow: Chevron 46">
              <a:extLst>
                <a:ext uri="{FF2B5EF4-FFF2-40B4-BE49-F238E27FC236}">
                  <a16:creationId xmlns:a16="http://schemas.microsoft.com/office/drawing/2014/main" id="{F66D892F-BEF9-444A-A31D-EE76A5E7175D}"/>
                </a:ext>
              </a:extLst>
            </p:cNvPr>
            <p:cNvSpPr/>
            <p:nvPr/>
          </p:nvSpPr>
          <p:spPr>
            <a:xfrm>
              <a:off x="597723" y="1374733"/>
              <a:ext cx="569923" cy="227969"/>
            </a:xfrm>
            <a:prstGeom prst="chevron">
              <a:avLst/>
            </a:prstGeom>
            <a:solidFill>
              <a:srgbClr val="3E5AA8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3E5AA8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Arrow: Chevron 4">
              <a:extLst>
                <a:ext uri="{FF2B5EF4-FFF2-40B4-BE49-F238E27FC236}">
                  <a16:creationId xmlns:a16="http://schemas.microsoft.com/office/drawing/2014/main" id="{2B4EDBF3-2A7E-4117-935B-0B4A876D2899}"/>
                </a:ext>
              </a:extLst>
            </p:cNvPr>
            <p:cNvSpPr txBox="1"/>
            <p:nvPr/>
          </p:nvSpPr>
          <p:spPr>
            <a:xfrm>
              <a:off x="711708" y="1374733"/>
              <a:ext cx="341954" cy="2279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5715" rIns="0" bIns="5715" numCol="1" spcCol="1270" anchor="ctr" anchorCtr="0">
              <a:noAutofit/>
            </a:bodyPr>
            <a:lstStyle/>
            <a:p>
              <a:pPr marL="0" marR="0" lvl="0" indent="0" algn="ctr" defTabSz="4000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3BB3F11-D966-4259-A087-2A878C5A97D4}"/>
              </a:ext>
            </a:extLst>
          </p:cNvPr>
          <p:cNvSpPr txBox="1"/>
          <p:nvPr/>
        </p:nvSpPr>
        <p:spPr>
          <a:xfrm>
            <a:off x="-35010" y="3522417"/>
            <a:ext cx="369332" cy="148143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</a:t>
            </a:r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BBB61583-5AED-4C91-A079-F0E7B4831571}"/>
              </a:ext>
            </a:extLst>
          </p:cNvPr>
          <p:cNvSpPr/>
          <p:nvPr/>
        </p:nvSpPr>
        <p:spPr>
          <a:xfrm>
            <a:off x="455647" y="1118789"/>
            <a:ext cx="87472" cy="85799"/>
          </a:xfrm>
          <a:prstGeom prst="flowChartConnector">
            <a:avLst/>
          </a:prstGeom>
          <a:solidFill>
            <a:srgbClr val="E7BB20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0A57BA-7B1C-4E69-B572-44BC1D708D7F}"/>
              </a:ext>
            </a:extLst>
          </p:cNvPr>
          <p:cNvCxnSpPr>
            <a:cxnSpLocks/>
          </p:cNvCxnSpPr>
          <p:nvPr/>
        </p:nvCxnSpPr>
        <p:spPr>
          <a:xfrm>
            <a:off x="499484" y="1208282"/>
            <a:ext cx="0" cy="244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4ED0D407-1FDA-427A-B3DA-FB87868C4C6D}"/>
              </a:ext>
            </a:extLst>
          </p:cNvPr>
          <p:cNvSpPr/>
          <p:nvPr/>
        </p:nvSpPr>
        <p:spPr>
          <a:xfrm>
            <a:off x="458929" y="1494560"/>
            <a:ext cx="87472" cy="85799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604B922-1E0D-465C-8633-56A4E768D19B}"/>
              </a:ext>
            </a:extLst>
          </p:cNvPr>
          <p:cNvCxnSpPr>
            <a:cxnSpLocks/>
          </p:cNvCxnSpPr>
          <p:nvPr/>
        </p:nvCxnSpPr>
        <p:spPr>
          <a:xfrm>
            <a:off x="502766" y="1584053"/>
            <a:ext cx="0" cy="244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C1008FEF-0539-49FA-9429-BE7A61694714}"/>
              </a:ext>
            </a:extLst>
          </p:cNvPr>
          <p:cNvSpPr/>
          <p:nvPr/>
        </p:nvSpPr>
        <p:spPr>
          <a:xfrm>
            <a:off x="464534" y="716257"/>
            <a:ext cx="87472" cy="85799"/>
          </a:xfrm>
          <a:prstGeom prst="flowChartConnector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92F65-836E-46C6-8600-FCEDB5029F28}"/>
              </a:ext>
            </a:extLst>
          </p:cNvPr>
          <p:cNvCxnSpPr>
            <a:cxnSpLocks/>
          </p:cNvCxnSpPr>
          <p:nvPr/>
        </p:nvCxnSpPr>
        <p:spPr>
          <a:xfrm>
            <a:off x="508371" y="804624"/>
            <a:ext cx="0" cy="244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3BC1D8B4-509E-405A-8553-1B014E2E06EC}"/>
              </a:ext>
            </a:extLst>
          </p:cNvPr>
          <p:cNvSpPr/>
          <p:nvPr/>
        </p:nvSpPr>
        <p:spPr>
          <a:xfrm>
            <a:off x="476648" y="321979"/>
            <a:ext cx="87472" cy="85799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5E7D8A3-D6CE-43EB-886E-C6FC190D1F14}"/>
              </a:ext>
            </a:extLst>
          </p:cNvPr>
          <p:cNvCxnSpPr>
            <a:cxnSpLocks/>
          </p:cNvCxnSpPr>
          <p:nvPr/>
        </p:nvCxnSpPr>
        <p:spPr>
          <a:xfrm>
            <a:off x="519472" y="405384"/>
            <a:ext cx="0" cy="244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9FBC2954-F596-4139-A07A-B72BB463A067}"/>
              </a:ext>
            </a:extLst>
          </p:cNvPr>
          <p:cNvSpPr/>
          <p:nvPr/>
        </p:nvSpPr>
        <p:spPr bwMode="auto">
          <a:xfrm>
            <a:off x="0" y="86021"/>
            <a:ext cx="9144000" cy="158297"/>
          </a:xfrm>
          <a:prstGeom prst="rect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>
                <a:latin typeface="Arial"/>
                <a:cs typeface="Arial"/>
              </a:rPr>
              <a:t>DDP Customer Roadmap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E4C2F4-A9AA-45D7-8CE3-9B2CE33B56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656" y="1866372"/>
            <a:ext cx="9139773" cy="154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0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26d8310-16d7-453e-9b55-b1f4d3c26dac">
      <UserInfo>
        <DisplayName>Mcleod, Jason</DisplayName>
        <AccountId>50</AccountId>
        <AccountType/>
      </UserInfo>
      <UserInfo>
        <DisplayName>Wibberley, Crispin</DisplayName>
        <AccountId>40</AccountId>
        <AccountType/>
      </UserInfo>
      <UserInfo>
        <DisplayName>Roden, Rebecca</DisplayName>
        <AccountId>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E49376C704034092BE826778F87F69" ma:contentTypeVersion="12" ma:contentTypeDescription="Create a new document." ma:contentTypeScope="" ma:versionID="5787893e0296dfaeb4102dfddd236d5c">
  <xsd:schema xmlns:xsd="http://www.w3.org/2001/XMLSchema" xmlns:xs="http://www.w3.org/2001/XMLSchema" xmlns:p="http://schemas.microsoft.com/office/2006/metadata/properties" xmlns:ns3="b86d9383-497f-48ac-901e-b765a14bb03d" xmlns:ns4="926d8310-16d7-453e-9b55-b1f4d3c26dac" targetNamespace="http://schemas.microsoft.com/office/2006/metadata/properties" ma:root="true" ma:fieldsID="66d8cd0ba0090880b14c661c8d2212b6" ns3:_="" ns4:_="">
    <xsd:import namespace="b86d9383-497f-48ac-901e-b765a14bb03d"/>
    <xsd:import namespace="926d8310-16d7-453e-9b55-b1f4d3c26d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d9383-497f-48ac-901e-b765a14bb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d8310-16d7-453e-9b55-b1f4d3c26da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b86d9383-497f-48ac-901e-b765a14bb03d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926d8310-16d7-453e-9b55-b1f4d3c26dac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6777D-82A6-47EB-81C9-654BF776C5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6d9383-497f-48ac-901e-b765a14bb03d"/>
    <ds:schemaRef ds:uri="926d8310-16d7-453e-9b55-b1f4d3c26d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129</Words>
  <Application>Microsoft Office PowerPoint</Application>
  <PresentationFormat>On-screen Show (16:9)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Newman, David</cp:lastModifiedBy>
  <cp:revision>3</cp:revision>
  <cp:lastPrinted>2019-10-02T08:59:01Z</cp:lastPrinted>
  <dcterms:created xsi:type="dcterms:W3CDTF">2018-09-02T17:12:15Z</dcterms:created>
  <dcterms:modified xsi:type="dcterms:W3CDTF">2020-03-06T15:46:56Z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0x010100FFE49376C704034092BE826778F87F69</vt:lpwstr>
  </property>
</Properties>
</file>