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7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9" d="100"/>
          <a:sy n="89" d="100"/>
        </p:scale>
        <p:origin x="924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09/03/2020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r>
              <a:rPr lang="en-GB" dirty="0"/>
              <a:t>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18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March 2020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6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March 2020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(As at 6</a:t>
            </a:r>
            <a:r>
              <a:rPr lang="en-GB" sz="2400" baseline="30000" dirty="0"/>
              <a:t>th</a:t>
            </a:r>
            <a:r>
              <a:rPr lang="en-GB" sz="2400" dirty="0"/>
              <a:t> March 2020)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77632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65257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Availability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ight Arrow 139">
            <a:extLst>
              <a:ext uri="{FF2B5EF4-FFF2-40B4-BE49-F238E27FC236}">
                <a16:creationId xmlns:a16="http://schemas.microsoft.com/office/drawing/2014/main" id="{6823CD04-C094-4F89-8345-49ED7C62B472}"/>
              </a:ext>
            </a:extLst>
          </p:cNvPr>
          <p:cNvSpPr/>
          <p:nvPr/>
        </p:nvSpPr>
        <p:spPr>
          <a:xfrm rot="16200000">
            <a:off x="7021603" y="339142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00304BAB-1283-412A-8F78-E71C040EAA7B}"/>
              </a:ext>
            </a:extLst>
          </p:cNvPr>
          <p:cNvSpPr/>
          <p:nvPr/>
        </p:nvSpPr>
        <p:spPr>
          <a:xfrm rot="16200000">
            <a:off x="3217061" y="4471923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0A6B44F8-A508-4AD2-A213-27A628E57289}"/>
              </a:ext>
            </a:extLst>
          </p:cNvPr>
          <p:cNvSpPr/>
          <p:nvPr/>
        </p:nvSpPr>
        <p:spPr>
          <a:xfrm rot="16200000">
            <a:off x="7040519" y="4471924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ight Arrow 139">
            <a:extLst>
              <a:ext uri="{FF2B5EF4-FFF2-40B4-BE49-F238E27FC236}">
                <a16:creationId xmlns:a16="http://schemas.microsoft.com/office/drawing/2014/main" id="{C4D6AE01-EE03-45EC-8817-FDBFF560023A}"/>
              </a:ext>
            </a:extLst>
          </p:cNvPr>
          <p:cNvSpPr/>
          <p:nvPr/>
        </p:nvSpPr>
        <p:spPr>
          <a:xfrm rot="16200000">
            <a:off x="3241425" y="1270376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17435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246417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441774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17039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068272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400868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96768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037116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20035" y="4814898"/>
            <a:ext cx="16562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/>
              <a:t>* Volume as at 6</a:t>
            </a:r>
            <a:r>
              <a:rPr lang="en-GB" sz="1000" b="1" baseline="30000" dirty="0"/>
              <a:t>th</a:t>
            </a:r>
            <a:r>
              <a:rPr lang="en-GB" sz="1000" b="1" dirty="0"/>
              <a:t> March</a:t>
            </a:r>
          </a:p>
        </p:txBody>
      </p:sp>
      <p:sp>
        <p:nvSpPr>
          <p:cNvPr id="36" name="Right Arrow 139">
            <a:extLst>
              <a:ext uri="{FF2B5EF4-FFF2-40B4-BE49-F238E27FC236}">
                <a16:creationId xmlns:a16="http://schemas.microsoft.com/office/drawing/2014/main" id="{823EB171-746C-4BDB-9264-FC2594B6A266}"/>
              </a:ext>
            </a:extLst>
          </p:cNvPr>
          <p:cNvSpPr/>
          <p:nvPr/>
        </p:nvSpPr>
        <p:spPr>
          <a:xfrm rot="16200000">
            <a:off x="3227943" y="231192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Left-Right 36">
            <a:extLst>
              <a:ext uri="{FF2B5EF4-FFF2-40B4-BE49-F238E27FC236}">
                <a16:creationId xmlns:a16="http://schemas.microsoft.com/office/drawing/2014/main" id="{8550C044-676E-46F1-864B-1D45ADFCF8C8}"/>
              </a:ext>
            </a:extLst>
          </p:cNvPr>
          <p:cNvSpPr/>
          <p:nvPr/>
        </p:nvSpPr>
        <p:spPr>
          <a:xfrm>
            <a:off x="6985599" y="1306505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ight Arrow 139">
            <a:extLst>
              <a:ext uri="{FF2B5EF4-FFF2-40B4-BE49-F238E27FC236}">
                <a16:creationId xmlns:a16="http://schemas.microsoft.com/office/drawing/2014/main" id="{4C995559-EC70-4783-AF50-C3CFF9D5FA7A}"/>
              </a:ext>
            </a:extLst>
          </p:cNvPr>
          <p:cNvSpPr/>
          <p:nvPr/>
        </p:nvSpPr>
        <p:spPr>
          <a:xfrm rot="16200000">
            <a:off x="7021603" y="2311928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9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6</a:t>
            </a:r>
            <a:r>
              <a:rPr lang="en-GB" sz="1400" baseline="30000" dirty="0"/>
              <a:t>th</a:t>
            </a:r>
            <a:r>
              <a:rPr lang="en-GB" sz="1400" dirty="0"/>
              <a:t> March 2020)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45616-B279-431B-A437-F24C701C1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808" y="483517"/>
            <a:ext cx="8337648" cy="442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01f7a547-d57a-44ce-a211-81869c79743b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3092569d-7549-4f1f-b838-122d264c6bd8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1E717E-4D60-49F8-9F1B-A2E1F2D7B6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14973</TotalTime>
  <Words>196</Words>
  <Application>Microsoft Office PowerPoint</Application>
  <PresentationFormat>On-screen Show (16:9)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CoMC </vt:lpstr>
      <vt:lpstr>Summary Dashboard (As at 6th March 2020)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Clarke, Angela</cp:lastModifiedBy>
  <cp:revision>296</cp:revision>
  <dcterms:created xsi:type="dcterms:W3CDTF">2018-09-02T17:12:15Z</dcterms:created>
  <dcterms:modified xsi:type="dcterms:W3CDTF">2020-03-09T10:45:01Z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664306679</vt:i4>
  </property>
  <property fmtid="{D5CDD505-2E9C-101B-9397-08002B2CF9AE}" pid="3" name="_NewReviewCycle">
    <vt:lpwstr/>
  </property>
  <property fmtid="{D5CDD505-2E9C-101B-9397-08002B2CF9AE}" pid="4" name="_EmailSubject">
    <vt:lpwstr>CoMC dashboard - 14.08.19</vt:lpwstr>
  </property>
  <property fmtid="{D5CDD505-2E9C-101B-9397-08002B2CF9AE}" pid="5" name="_AuthorEmail">
    <vt:lpwstr>megan.laki@xoserve.com</vt:lpwstr>
  </property>
  <property fmtid="{D5CDD505-2E9C-101B-9397-08002B2CF9AE}" pid="6" name="_AuthorEmailDisplayName">
    <vt:lpwstr>Laki, Megan</vt:lpwstr>
  </property>
  <property fmtid="{D5CDD505-2E9C-101B-9397-08002B2CF9AE}" pid="7" name="_PreviousAdHocReviewCycleID">
    <vt:i4>-346255393</vt:i4>
  </property>
  <property fmtid="{D5CDD505-2E9C-101B-9397-08002B2CF9AE}" pid="8" name="ContentTypeId">
    <vt:lpwstr>0x01010041A7FD4F90B5DA4788FF0464472C409F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